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_rels/slideMaster40.xml.rels" ContentType="application/vnd.openxmlformats-package.relationships+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41.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42.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43.xml.rels" ContentType="application/vnd.openxmlformats-package.relationships+xml"/>
  <Override PartName="/ppt/slideMasters/_rels/slideMaster5.xml.rels" ContentType="application/vnd.openxmlformats-package.relationships+xml"/>
  <Override PartName="/ppt/slideMasters/_rels/slideMaster44.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45.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46.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47.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4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slideMasters/_rels/slideMaster37.xml.rels" ContentType="application/vnd.openxmlformats-package.relationships+xml"/>
  <Override PartName="/ppt/slideMasters/_rels/slideMaster38.xml.rels" ContentType="application/vnd.openxmlformats-package.relationships+xml"/>
  <Override PartName="/ppt/slideMasters/_rels/slideMaster39.xml.rels" ContentType="application/vnd.openxmlformats-package.relationships+xml"/>
  <Override PartName="/ppt/slideMasters/_rels/slideMaster49.xml.rels" ContentType="application/vnd.openxmlformats-package.relationships+xml"/>
  <Override PartName="/ppt/slideMasters/_rels/slideMaster50.xml.rels" ContentType="application/vnd.openxmlformats-package.relationships+xml"/>
  <Override PartName="/ppt/slideMasters/_rels/slideMaster51.xml.rels" ContentType="application/vnd.openxmlformats-package.relationships+xml"/>
  <Override PartName="/ppt/slideMasters/_rels/slideMaster52.xml.rels" ContentType="application/vnd.openxmlformats-package.relationships+xml"/>
  <Override PartName="/ppt/slideMasters/_rels/slideMaster53.xml.rels" ContentType="application/vnd.openxmlformats-package.relationships+xml"/>
  <Override PartName="/ppt/slideMasters/_rels/slideMaster54.xml.rels" ContentType="application/vnd.openxmlformats-package.relationships+xml"/>
  <Override PartName="/ppt/slideMasters/_rels/slideMaster55.xml.rels" ContentType="application/vnd.openxmlformats-package.relationships+xml"/>
  <Override PartName="/ppt/slideMasters/_rels/slideMaster56.xml.rels" ContentType="application/vnd.openxmlformats-package.relationships+xml"/>
  <Override PartName="/ppt/slideMasters/_rels/slideMaster57.xml.rels" ContentType="application/vnd.openxmlformats-package.relationships+xml"/>
  <Override PartName="/ppt/slideMasters/_rels/slideMaster58.xml.rels" ContentType="application/vnd.openxmlformats-package.relationships+xml"/>
  <Override PartName="/ppt/slideMasters/_rels/slideMaster59.xml.rels" ContentType="application/vnd.openxmlformats-package.relationships+xml"/>
  <Override PartName="/ppt/slideMasters/_rels/slideMaster60.xml.rels" ContentType="application/vnd.openxmlformats-package.relationships+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40.xml" ContentType="application/vnd.openxmlformats-officedocument.theme+xml"/>
  <Override PartName="/ppt/theme/theme6.xml" ContentType="application/vnd.openxmlformats-officedocument.theme+xml"/>
  <Override PartName="/ppt/theme/theme41.xml" ContentType="application/vnd.openxmlformats-officedocument.theme+xml"/>
  <Override PartName="/ppt/theme/theme7.xml" ContentType="application/vnd.openxmlformats-officedocument.theme+xml"/>
  <Override PartName="/ppt/theme/theme42.xml" ContentType="application/vnd.openxmlformats-officedocument.theme+xml"/>
  <Override PartName="/ppt/theme/theme8.xml" ContentType="application/vnd.openxmlformats-officedocument.theme+xml"/>
  <Override PartName="/ppt/theme/theme43.xml" ContentType="application/vnd.openxmlformats-officedocument.theme+xml"/>
  <Override PartName="/ppt/theme/theme9.xml" ContentType="application/vnd.openxmlformats-officedocument.theme+xml"/>
  <Override PartName="/ppt/theme/theme44.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56.xml" ContentType="application/vnd.openxmlformats-officedocument.theme+xml"/>
  <Override PartName="/ppt/theme/theme57.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theme/theme60.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media/image1.png" ContentType="image/png"/>
  <Override PartName="/ppt/media/image2.png" ContentType="image/png"/>
  <Override PartName="/ppt/media/image3.png" ContentType="image/png"/>
  <Override PartName="/ppt/media/hdphoto1.wdp" ContentType="image/vnd.ms-photo"/>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8" r:id="rId19"/>
    <p:sldMasterId id="2147483690" r:id="rId20"/>
    <p:sldMasterId id="2147483692" r:id="rId21"/>
    <p:sldMasterId id="2147483694" r:id="rId22"/>
    <p:sldMasterId id="2147483696" r:id="rId23"/>
    <p:sldMasterId id="2147483698" r:id="rId24"/>
    <p:sldMasterId id="2147483700" r:id="rId25"/>
    <p:sldMasterId id="2147483702" r:id="rId26"/>
    <p:sldMasterId id="2147483704" r:id="rId27"/>
    <p:sldMasterId id="2147483706" r:id="rId28"/>
    <p:sldMasterId id="2147483708" r:id="rId29"/>
    <p:sldMasterId id="2147483710" r:id="rId30"/>
    <p:sldMasterId id="2147483712" r:id="rId31"/>
    <p:sldMasterId id="2147483714" r:id="rId32"/>
    <p:sldMasterId id="2147483716" r:id="rId33"/>
    <p:sldMasterId id="2147483718" r:id="rId34"/>
    <p:sldMasterId id="2147483726" r:id="rId35"/>
    <p:sldMasterId id="2147483728" r:id="rId36"/>
    <p:sldMasterId id="2147483730" r:id="rId37"/>
    <p:sldMasterId id="2147483732" r:id="rId38"/>
    <p:sldMasterId id="2147483734" r:id="rId39"/>
    <p:sldMasterId id="2147483736" r:id="rId40"/>
    <p:sldMasterId id="2147483738" r:id="rId41"/>
    <p:sldMasterId id="2147483740" r:id="rId42"/>
    <p:sldMasterId id="2147483742" r:id="rId43"/>
    <p:sldMasterId id="2147483744" r:id="rId44"/>
    <p:sldMasterId id="2147483746" r:id="rId45"/>
    <p:sldMasterId id="2147483748" r:id="rId46"/>
    <p:sldMasterId id="2147483750" r:id="rId47"/>
    <p:sldMasterId id="2147483752" r:id="rId48"/>
    <p:sldMasterId id="2147483754" r:id="rId49"/>
    <p:sldMasterId id="2147483756" r:id="rId50"/>
    <p:sldMasterId id="2147483758" r:id="rId51"/>
    <p:sldMasterId id="2147483760" r:id="rId52"/>
    <p:sldMasterId id="2147483762" r:id="rId53"/>
    <p:sldMasterId id="2147483764" r:id="rId54"/>
    <p:sldMasterId id="2147483766" r:id="rId55"/>
    <p:sldMasterId id="2147483768" r:id="rId56"/>
    <p:sldMasterId id="2147483770" r:id="rId57"/>
    <p:sldMasterId id="2147483772" r:id="rId58"/>
    <p:sldMasterId id="2147483774" r:id="rId59"/>
    <p:sldMasterId id="2147483776" r:id="rId60"/>
    <p:sldMasterId id="2147483778" r:id="rId61"/>
  </p:sldMasterIdLst>
  <p:sldIdLst>
    <p:sldId id="256" r:id="rId62"/>
    <p:sldId id="257" r:id="rId63"/>
    <p:sldId id="258" r:id="rId64"/>
    <p:sldId id="259" r:id="rId65"/>
    <p:sldId id="260" r:id="rId66"/>
    <p:sldId id="261" r:id="rId67"/>
    <p:sldId id="262" r:id="rId68"/>
    <p:sldId id="263" r:id="rId69"/>
    <p:sldId id="264" r:id="rId70"/>
    <p:sldId id="265" r:id="rId71"/>
    <p:sldId id="266" r:id="rId72"/>
    <p:sldId id="267" r:id="rId73"/>
    <p:sldId id="268" r:id="rId74"/>
    <p:sldId id="269" r:id="rId7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Master" Target="slideMasters/slideMaster45.xml"/><Relationship Id="rId47" Type="http://schemas.openxmlformats.org/officeDocument/2006/relationships/slideMaster" Target="slideMasters/slideMaster46.xml"/><Relationship Id="rId48" Type="http://schemas.openxmlformats.org/officeDocument/2006/relationships/slideMaster" Target="slideMasters/slideMaster47.xml"/><Relationship Id="rId49" Type="http://schemas.openxmlformats.org/officeDocument/2006/relationships/slideMaster" Target="slideMasters/slideMaster48.xml"/><Relationship Id="rId50" Type="http://schemas.openxmlformats.org/officeDocument/2006/relationships/slideMaster" Target="slideMasters/slideMaster49.xml"/><Relationship Id="rId51" Type="http://schemas.openxmlformats.org/officeDocument/2006/relationships/slideMaster" Target="slideMasters/slideMaster50.xml"/><Relationship Id="rId52" Type="http://schemas.openxmlformats.org/officeDocument/2006/relationships/slideMaster" Target="slideMasters/slideMaster51.xml"/><Relationship Id="rId53" Type="http://schemas.openxmlformats.org/officeDocument/2006/relationships/slideMaster" Target="slideMasters/slideMaster52.xml"/><Relationship Id="rId54" Type="http://schemas.openxmlformats.org/officeDocument/2006/relationships/slideMaster" Target="slideMasters/slideMaster53.xml"/><Relationship Id="rId55" Type="http://schemas.openxmlformats.org/officeDocument/2006/relationships/slideMaster" Target="slideMasters/slideMaster54.xml"/><Relationship Id="rId56" Type="http://schemas.openxmlformats.org/officeDocument/2006/relationships/slideMaster" Target="slideMasters/slideMaster55.xml"/><Relationship Id="rId57" Type="http://schemas.openxmlformats.org/officeDocument/2006/relationships/slideMaster" Target="slideMasters/slideMaster56.xml"/><Relationship Id="rId58" Type="http://schemas.openxmlformats.org/officeDocument/2006/relationships/slideMaster" Target="slideMasters/slideMaster57.xml"/><Relationship Id="rId59" Type="http://schemas.openxmlformats.org/officeDocument/2006/relationships/slideMaster" Target="slideMasters/slideMaster58.xml"/><Relationship Id="rId60" Type="http://schemas.openxmlformats.org/officeDocument/2006/relationships/slideMaster" Target="slideMasters/slideMaster59.xml"/><Relationship Id="rId61" Type="http://schemas.openxmlformats.org/officeDocument/2006/relationships/slideMaster" Target="slideMasters/slideMaster60.xml"/><Relationship Id="rId62" Type="http://schemas.openxmlformats.org/officeDocument/2006/relationships/slide" Target="slides/slide1.xml"/><Relationship Id="rId63" Type="http://schemas.openxmlformats.org/officeDocument/2006/relationships/slide" Target="slides/slide2.xml"/><Relationship Id="rId64" Type="http://schemas.openxmlformats.org/officeDocument/2006/relationships/slide" Target="slides/slide3.xml"/><Relationship Id="rId65" Type="http://schemas.openxmlformats.org/officeDocument/2006/relationships/slide" Target="slides/slide4.xml"/><Relationship Id="rId66" Type="http://schemas.openxmlformats.org/officeDocument/2006/relationships/slide" Target="slides/slide5.xml"/><Relationship Id="rId67" Type="http://schemas.openxmlformats.org/officeDocument/2006/relationships/slide" Target="slides/slide6.xml"/><Relationship Id="rId68" Type="http://schemas.openxmlformats.org/officeDocument/2006/relationships/slide" Target="slides/slide7.xml"/><Relationship Id="rId69" Type="http://schemas.openxmlformats.org/officeDocument/2006/relationships/slide" Target="slides/slide8.xml"/><Relationship Id="rId70" Type="http://schemas.openxmlformats.org/officeDocument/2006/relationships/slide" Target="slides/slide9.xml"/><Relationship Id="rId71" Type="http://schemas.openxmlformats.org/officeDocument/2006/relationships/slide" Target="slides/slide10.xml"/><Relationship Id="rId72" Type="http://schemas.openxmlformats.org/officeDocument/2006/relationships/slide" Target="slides/slide11.xml"/><Relationship Id="rId73" Type="http://schemas.openxmlformats.org/officeDocument/2006/relationships/slide" Target="slides/slide12.xml"/><Relationship Id="rId74" Type="http://schemas.openxmlformats.org/officeDocument/2006/relationships/slide" Target="slides/slide13.xml"/><Relationship Id="rId75" Type="http://schemas.openxmlformats.org/officeDocument/2006/relationships/slide" Target="slides/slide14.xml"/><Relationship Id="rId7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39.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40.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41.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42.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43.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44.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4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46.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47.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48.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50.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51.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52.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53.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54.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55.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5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57.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58.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59.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0.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DAFE7E0-0FDA-41C7-B045-C558D8BDD9B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0A764E24-6385-492B-9224-C61E5215D5A2}"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E3BAE40E-E578-4A56-813D-3311A5CB3F73}"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678DFE40-82AC-46DC-A5FB-A34A868B3F51}"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34DB9B9C-3E27-47D7-8AC2-74811ACF3120}"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34"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
        <p:nvSpPr>
          <p:cNvPr id="135"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ffffff"/>
              </a:solidFill>
              <a:effectLst/>
              <a:uFillTx/>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 number">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of Contents">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able of Contents">
    <p:spTree>
      <p:nvGrpSpPr>
        <p:cNvPr id="1" name=""/>
        <p:cNvGrpSpPr/>
        <p:nvPr/>
      </p:nvGrpSpPr>
      <p:grpSpPr>
        <a:xfrm>
          <a:off x="0" y="0"/>
          <a:ext cx="0" cy="0"/>
          <a:chOff x="0" y="0"/>
          <a:chExt cx="0" cy="0"/>
        </a:xfrm>
      </p:grpSpPr>
      <p:sp>
        <p:nvSpPr>
          <p:cNvPr id="326"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
        <p:nvSpPr>
          <p:cNvPr id="327"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ffffff"/>
              </a:solidFill>
              <a:effectLst/>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able of Contents">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45B81E6-9598-470A-AA00-B1102B102037}"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able of Contents">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able of Contents">
    <p:spTree>
      <p:nvGrpSpPr>
        <p:cNvPr id="1" name=""/>
        <p:cNvGrpSpPr/>
        <p:nvPr/>
      </p:nvGrpSpPr>
      <p:grpSpPr>
        <a:xfrm>
          <a:off x="0" y="0"/>
          <a:ext cx="0" cy="0"/>
          <a:chOff x="0" y="0"/>
          <a:chExt cx="0" cy="0"/>
        </a:xfrm>
      </p:grpSpPr>
      <p:sp>
        <p:nvSpPr>
          <p:cNvPr id="328"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
        <p:nvSpPr>
          <p:cNvPr id="32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70" strike="noStrike" u="none">
              <a:solidFill>
                <a:srgbClr val="000000"/>
              </a:solidFill>
              <a:effectLst/>
              <a:uFillTx/>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able of Contents">
    <p:spTree>
      <p:nvGrpSpPr>
        <p:cNvPr id="1" name=""/>
        <p:cNvGrpSpPr/>
        <p:nvPr/>
      </p:nvGrpSpPr>
      <p:grpSpPr>
        <a:xfrm>
          <a:off x="0" y="0"/>
          <a:ext cx="0" cy="0"/>
          <a:chOff x="0" y="0"/>
          <a:chExt cx="0" cy="0"/>
        </a:xfrm>
      </p:grpSpPr>
      <p:sp>
        <p:nvSpPr>
          <p:cNvPr id="330"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able of Contents">
    <p:spTree>
      <p:nvGrpSpPr>
        <p:cNvPr id="1" name=""/>
        <p:cNvGrpSpPr/>
        <p:nvPr/>
      </p:nvGrpSpPr>
      <p:grpSpPr>
        <a:xfrm>
          <a:off x="0" y="0"/>
          <a:ext cx="0" cy="0"/>
          <a:chOff x="0" y="0"/>
          <a:chExt cx="0" cy="0"/>
        </a:xfrm>
      </p:grpSpPr>
      <p:sp>
        <p:nvSpPr>
          <p:cNvPr id="331"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
        <p:nvSpPr>
          <p:cNvPr id="33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70" strike="noStrike" u="none">
              <a:solidFill>
                <a:srgbClr val="000000"/>
              </a:solidFill>
              <a:effectLst/>
              <a:uFillTx/>
              <a:latin typeface="Arial"/>
            </a:endParaRPr>
          </a:p>
        </p:txBody>
      </p:sp>
      <p:sp>
        <p:nvSpPr>
          <p:cNvPr id="33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70" strike="noStrike" u="none">
              <a:solidFill>
                <a:srgbClr val="000000"/>
              </a:solidFill>
              <a:effectLst/>
              <a:uFillTx/>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only 1">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six columns">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text 1">
    <p:spTree>
      <p:nvGrpSpPr>
        <p:cNvPr id="1" name=""/>
        <p:cNvGrpSpPr/>
        <p:nvPr/>
      </p:nvGrpSpPr>
      <p:grpSpPr>
        <a:xfrm>
          <a:off x="0" y="0"/>
          <a:ext cx="0" cy="0"/>
          <a:chOff x="0" y="0"/>
          <a:chExt cx="0" cy="0"/>
        </a:xfrm>
      </p:grpSpPr>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hanks">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text 2">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8B44D832-9C05-490A-88AD-529F7B0E9038}"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three columns">
    <p:spTree>
      <p:nvGrpSpPr>
        <p:cNvPr id="1" name=""/>
        <p:cNvGrpSpPr/>
        <p:nvPr/>
      </p:nvGrpSpPr>
      <p:grpSpPr>
        <a:xfrm>
          <a:off x="0" y="0"/>
          <a:ext cx="0" cy="0"/>
          <a:chOff x="0" y="0"/>
          <a:chExt cx="0" cy="0"/>
        </a:xfrm>
      </p:grpSpPr>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ther 2">
    <p:spTree>
      <p:nvGrpSpPr>
        <p:cNvPr id="1" name=""/>
        <p:cNvGrpSpPr/>
        <p:nvPr/>
      </p:nvGrpSpPr>
      <p:grpSpPr>
        <a:xfrm>
          <a:off x="0" y="0"/>
          <a:ext cx="0" cy="0"/>
          <a:chOff x="0" y="0"/>
          <a:chExt cx="0" cy="0"/>
        </a:xfrm>
      </p:grpSpPr>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ther 3">
    <p:spTree>
      <p:nvGrpSpPr>
        <p:cNvPr id="1" name=""/>
        <p:cNvGrpSpPr/>
        <p:nvPr/>
      </p:nvGrpSpPr>
      <p:grpSpPr>
        <a:xfrm>
          <a:off x="0" y="0"/>
          <a:ext cx="0" cy="0"/>
          <a:chOff x="0" y="0"/>
          <a:chExt cx="0" cy="0"/>
        </a:xfrm>
      </p:grpSpPr>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ackground ">
    <p:spTree>
      <p:nvGrpSpPr>
        <p:cNvPr id="1" name=""/>
        <p:cNvGrpSpPr/>
        <p:nvPr/>
      </p:nvGrpSpPr>
      <p:grpSpPr>
        <a:xfrm>
          <a:off x="0" y="0"/>
          <a:ext cx="0" cy="0"/>
          <a:chOff x="0" y="0"/>
          <a:chExt cx="0" cy="0"/>
        </a:xfrm>
      </p:grpSpPr>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and body">
    <p:spTree>
      <p:nvGrpSpPr>
        <p:cNvPr id="1" name=""/>
        <p:cNvGrpSpPr/>
        <p:nvPr/>
      </p:nvGrpSpPr>
      <p:grpSpPr>
        <a:xfrm>
          <a:off x="0" y="0"/>
          <a:ext cx="0" cy="0"/>
          <a:chOff x="0" y="0"/>
          <a:chExt cx="0" cy="0"/>
        </a:xfrm>
      </p:grpSpPr>
      <p:sp>
        <p:nvSpPr>
          <p:cNvPr id="1148"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
        <p:nvSpPr>
          <p:cNvPr id="11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70" strike="noStrike" u="none">
              <a:solidFill>
                <a:srgbClr val="000000"/>
              </a:solidFill>
              <a:effectLst/>
              <a:uFillTx/>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and two columns">
    <p:spTree>
      <p:nvGrpSpPr>
        <p:cNvPr id="1" name=""/>
        <p:cNvGrpSpPr/>
        <p:nvPr/>
      </p:nvGrpSpPr>
      <p:grpSpPr>
        <a:xfrm>
          <a:off x="0" y="0"/>
          <a:ext cx="0" cy="0"/>
          <a:chOff x="0" y="0"/>
          <a:chExt cx="0" cy="0"/>
        </a:xfrm>
      </p:grpSpPr>
      <p:sp>
        <p:nvSpPr>
          <p:cNvPr id="1217"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
        <p:nvSpPr>
          <p:cNvPr id="121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70" strike="noStrike" u="none">
              <a:solidFill>
                <a:srgbClr val="000000"/>
              </a:solidFill>
              <a:effectLst/>
              <a:uFillTx/>
              <a:latin typeface="Arial"/>
            </a:endParaRPr>
          </a:p>
        </p:txBody>
      </p:sp>
      <p:sp>
        <p:nvSpPr>
          <p:cNvPr id="121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70" strike="noStrike" u="none">
              <a:solidFill>
                <a:srgbClr val="000000"/>
              </a:solidFill>
              <a:effectLst/>
              <a:uFillTx/>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4"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 column text">
    <p:spTree>
      <p:nvGrpSpPr>
        <p:cNvPr id="1" name=""/>
        <p:cNvGrpSpPr/>
        <p:nvPr/>
      </p:nvGrpSpPr>
      <p:grpSpPr>
        <a:xfrm>
          <a:off x="0" y="0"/>
          <a:ext cx="0" cy="0"/>
          <a:chOff x="0" y="0"/>
          <a:chExt cx="0" cy="0"/>
        </a:xfrm>
      </p:grpSpPr>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 point">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ackground">
    <p:spTree>
      <p:nvGrpSpPr>
        <p:cNvPr id="1" name=""/>
        <p:cNvGrpSpPr/>
        <p:nvPr/>
      </p:nvGrpSpPr>
      <p:grpSpPr>
        <a:xfrm>
          <a:off x="0" y="0"/>
          <a:ext cx="0" cy="0"/>
          <a:chOff x="0" y="0"/>
          <a:chExt cx="0" cy="0"/>
        </a:xfrm>
      </p:grpSpPr>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Main point">
    <p:spTree>
      <p:nvGrpSpPr>
        <p:cNvPr id="1" name=""/>
        <p:cNvGrpSpPr/>
        <p:nvPr/>
      </p:nvGrpSpPr>
      <p:grpSpPr>
        <a:xfrm>
          <a:off x="0" y="0"/>
          <a:ext cx="0" cy="0"/>
          <a:chOff x="0" y="0"/>
          <a:chExt cx="0" cy="0"/>
        </a:xfrm>
      </p:grpSpPr>
      <p:sp>
        <p:nvSpPr>
          <p:cNvPr id="1417"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
        <p:nvSpPr>
          <p:cNvPr id="1418"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ffffff"/>
              </a:solidFill>
              <a:effectLst/>
              <a:uFillTx/>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Main point">
    <p:spTree>
      <p:nvGrpSpPr>
        <p:cNvPr id="1" name=""/>
        <p:cNvGrpSpPr/>
        <p:nvPr/>
      </p:nvGrpSpPr>
      <p:grpSpPr>
        <a:xfrm>
          <a:off x="0" y="0"/>
          <a:ext cx="0" cy="0"/>
          <a:chOff x="0" y="0"/>
          <a:chExt cx="0" cy="0"/>
        </a:xfrm>
      </p:grpSpPr>
      <p:sp>
        <p:nvSpPr>
          <p:cNvPr id="1419"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
        <p:nvSpPr>
          <p:cNvPr id="142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70" strike="noStrike" u="none">
              <a:solidFill>
                <a:srgbClr val="000000"/>
              </a:solidFill>
              <a:effectLst/>
              <a:uFillTx/>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Main point">
    <p:spTree>
      <p:nvGrpSpPr>
        <p:cNvPr id="1" name=""/>
        <p:cNvGrpSpPr/>
        <p:nvPr/>
      </p:nvGrpSpPr>
      <p:grpSpPr>
        <a:xfrm>
          <a:off x="0" y="0"/>
          <a:ext cx="0" cy="0"/>
          <a:chOff x="0" y="0"/>
          <a:chExt cx="0" cy="0"/>
        </a:xfrm>
      </p:grpSpPr>
      <p:sp>
        <p:nvSpPr>
          <p:cNvPr id="1421"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Main point">
    <p:spTree>
      <p:nvGrpSpPr>
        <p:cNvPr id="1" name=""/>
        <p:cNvGrpSpPr/>
        <p:nvPr/>
      </p:nvGrpSpPr>
      <p:grpSpPr>
        <a:xfrm>
          <a:off x="0" y="0"/>
          <a:ext cx="0" cy="0"/>
          <a:chOff x="0" y="0"/>
          <a:chExt cx="0" cy="0"/>
        </a:xfrm>
      </p:grpSpPr>
      <p:sp>
        <p:nvSpPr>
          <p:cNvPr id="1422"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
        <p:nvSpPr>
          <p:cNvPr id="14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70" strike="noStrike" u="none">
              <a:solidFill>
                <a:srgbClr val="000000"/>
              </a:solidFill>
              <a:effectLst/>
              <a:uFillTx/>
              <a:latin typeface="Arial"/>
            </a:endParaRPr>
          </a:p>
        </p:txBody>
      </p:sp>
      <p:sp>
        <p:nvSpPr>
          <p:cNvPr id="142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70" strike="noStrike" u="none">
              <a:solidFill>
                <a:srgbClr val="000000"/>
              </a:solidFill>
              <a:effectLst/>
              <a:uFillTx/>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Main point">
    <p:spTree>
      <p:nvGrpSpPr>
        <p:cNvPr id="1" name=""/>
        <p:cNvGrpSpPr/>
        <p:nvPr/>
      </p:nvGrpSpPr>
      <p:grpSpPr>
        <a:xfrm>
          <a:off x="0" y="0"/>
          <a:ext cx="0" cy="0"/>
          <a:chOff x="0" y="0"/>
          <a:chExt cx="0" cy="0"/>
        </a:xfrm>
      </p:grpSpPr>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Main point">
    <p:spTree>
      <p:nvGrpSpPr>
        <p:cNvPr id="1" name=""/>
        <p:cNvGrpSpPr/>
        <p:nvPr/>
      </p:nvGrpSpPr>
      <p:grpSpPr>
        <a:xfrm>
          <a:off x="0" y="0"/>
          <a:ext cx="0" cy="0"/>
          <a:chOff x="0" y="0"/>
          <a:chExt cx="0" cy="0"/>
        </a:xfrm>
      </p:grpSpPr>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title and description">
    <p:spTree>
      <p:nvGrpSpPr>
        <p:cNvPr id="1" name=""/>
        <p:cNvGrpSpPr/>
        <p:nvPr/>
      </p:nvGrpSpPr>
      <p:grpSpPr>
        <a:xfrm>
          <a:off x="0" y="0"/>
          <a:ext cx="0" cy="0"/>
          <a:chOff x="0" y="0"/>
          <a:chExt cx="0" cy="0"/>
        </a:xfrm>
      </p:grpSpPr>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
    <p:spTree>
      <p:nvGrpSpPr>
        <p:cNvPr id="1" name=""/>
        <p:cNvGrpSpPr/>
        <p:nvPr/>
      </p:nvGrpSpPr>
      <p:grpSpPr>
        <a:xfrm>
          <a:off x="0" y="0"/>
          <a:ext cx="0" cy="0"/>
          <a:chOff x="0" y="0"/>
          <a:chExt cx="0" cy="0"/>
        </a:xfrm>
      </p:grpSpPr>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2">
    <p:spTree>
      <p:nvGrpSpPr>
        <p:cNvPr id="1" name=""/>
        <p:cNvGrpSpPr/>
        <p:nvPr/>
      </p:nvGrpSpPr>
      <p:grpSpPr>
        <a:xfrm>
          <a:off x="0" y="0"/>
          <a:ext cx="0" cy="0"/>
          <a:chOff x="0" y="0"/>
          <a:chExt cx="0" cy="0"/>
        </a:xfrm>
      </p:grpSpPr>
      <p:sp>
        <p:nvSpPr>
          <p:cNvPr id="1557"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
        <p:nvSpPr>
          <p:cNvPr id="1558"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p:spTree>
      <p:nvGrpSpPr>
        <p:cNvPr id="1" name=""/>
        <p:cNvGrpSpPr/>
        <p:nvPr/>
      </p:nvGrpSpPr>
      <p:grpSpPr>
        <a:xfrm>
          <a:off x="0" y="0"/>
          <a:ext cx="0" cy="0"/>
          <a:chOff x="0" y="0"/>
          <a:chExt cx="0" cy="0"/>
        </a:xfrm>
      </p:grpSpPr>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of contents">
    <p:spTree>
      <p:nvGrpSpPr>
        <p:cNvPr id="1" name=""/>
        <p:cNvGrpSpPr/>
        <p:nvPr/>
      </p:nvGrpSpPr>
      <p:grpSpPr>
        <a:xfrm>
          <a:off x="0" y="0"/>
          <a:ext cx="0" cy="0"/>
          <a:chOff x="0" y="0"/>
          <a:chExt cx="0" cy="0"/>
        </a:xfrm>
      </p:grpSpPr>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5">
    <p:spTree>
      <p:nvGrpSpPr>
        <p:cNvPr id="1" name=""/>
        <p:cNvGrpSpPr/>
        <p:nvPr/>
      </p:nvGrpSpPr>
      <p:grpSpPr>
        <a:xfrm>
          <a:off x="0" y="0"/>
          <a:ext cx="0" cy="0"/>
          <a:chOff x="0" y="0"/>
          <a:chExt cx="0" cy="0"/>
        </a:xfrm>
      </p:grpSpPr>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four columns">
    <p:spTree>
      <p:nvGrpSpPr>
        <p:cNvPr id="1" name=""/>
        <p:cNvGrpSpPr/>
        <p:nvPr/>
      </p:nvGrpSpPr>
      <p:grpSpPr>
        <a:xfrm>
          <a:off x="0" y="0"/>
          <a:ext cx="0" cy="0"/>
          <a:chOff x="0" y="0"/>
          <a:chExt cx="0" cy="0"/>
        </a:xfrm>
      </p:grpSpPr>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four columns 1">
    <p:spTree>
      <p:nvGrpSpPr>
        <p:cNvPr id="1" name=""/>
        <p:cNvGrpSpPr/>
        <p:nvPr/>
      </p:nvGrpSpPr>
      <p:grpSpPr>
        <a:xfrm>
          <a:off x="0" y="0"/>
          <a:ext cx="0" cy="0"/>
          <a:chOff x="0" y="0"/>
          <a:chExt cx="0" cy="0"/>
        </a:xfrm>
      </p:grpSpPr>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
    <p:spTree>
      <p:nvGrpSpPr>
        <p:cNvPr id="1" name=""/>
        <p:cNvGrpSpPr/>
        <p:nvPr/>
      </p:nvGrpSpPr>
      <p:grpSpPr>
        <a:xfrm>
          <a:off x="0" y="0"/>
          <a:ext cx="0" cy="0"/>
          <a:chOff x="0" y="0"/>
          <a:chExt cx="0" cy="0"/>
        </a:xfrm>
      </p:grpSpPr>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text">
    <p:spTree>
      <p:nvGrpSpPr>
        <p:cNvPr id="1" name=""/>
        <p:cNvGrpSpPr/>
        <p:nvPr/>
      </p:nvGrpSpPr>
      <p:grpSpPr>
        <a:xfrm>
          <a:off x="0" y="0"/>
          <a:ext cx="0" cy="0"/>
          <a:chOff x="0" y="0"/>
          <a:chExt cx="0" cy="0"/>
        </a:xfrm>
      </p:grpSpPr>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umbers and text">
    <p:spTree>
      <p:nvGrpSpPr>
        <p:cNvPr id="1" name=""/>
        <p:cNvGrpSpPr/>
        <p:nvPr/>
      </p:nvGrpSpPr>
      <p:grpSpPr>
        <a:xfrm>
          <a:off x="0" y="0"/>
          <a:ext cx="0" cy="0"/>
          <a:chOff x="0" y="0"/>
          <a:chExt cx="0" cy="0"/>
        </a:xfrm>
      </p:grpSpPr>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7">
    <p:spTree>
      <p:nvGrpSpPr>
        <p:cNvPr id="1" name=""/>
        <p:cNvGrpSpPr/>
        <p:nvPr/>
      </p:nvGrpSpPr>
      <p:grpSpPr>
        <a:xfrm>
          <a:off x="0" y="0"/>
          <a:ext cx="0" cy="0"/>
          <a:chOff x="0" y="0"/>
          <a:chExt cx="0" cy="0"/>
        </a:xfrm>
      </p:grpSpPr>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8">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
        <p:nvSpPr>
          <p:cNvPr id="2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70" strike="noStrike" u="none">
              <a:solidFill>
                <a:srgbClr val="000000"/>
              </a:solidFill>
              <a:effectLst/>
              <a:uFillTx/>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00EC18E-C96F-4D85-BBC7-F0B12F60B448}"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spTree>
      <p:nvGrpSpPr>
        <p:cNvPr id="1" name=""/>
        <p:cNvGrpSpPr/>
        <p:nvPr/>
      </p:nvGrpSpPr>
      <p:grpSpPr>
        <a:xfrm>
          <a:off x="0" y="0"/>
          <a:ext cx="0" cy="0"/>
          <a:chOff x="0" y="0"/>
          <a:chExt cx="0" cy="0"/>
        </a:xfrm>
      </p:grpSpPr>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0">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ackground 2">
    <p:spTree>
      <p:nvGrpSpPr>
        <p:cNvPr id="1" name=""/>
        <p:cNvGrpSpPr/>
        <p:nvPr/>
      </p:nvGrpSpPr>
      <p:grpSpPr>
        <a:xfrm>
          <a:off x="0" y="0"/>
          <a:ext cx="0" cy="0"/>
          <a:chOff x="0" y="0"/>
          <a:chExt cx="0" cy="0"/>
        </a:xfrm>
      </p:grpSpPr>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ackground 3">
    <p:spTree>
      <p:nvGrpSpPr>
        <p:cNvPr id="1" name=""/>
        <p:cNvGrpSpPr/>
        <p:nvPr/>
      </p:nvGrpSpPr>
      <p:grpSpPr>
        <a:xfrm>
          <a:off x="0" y="0"/>
          <a:ext cx="0" cy="0"/>
          <a:chOff x="0" y="0"/>
          <a:chExt cx="0" cy="0"/>
        </a:xfrm>
      </p:grpSpPr>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ackground 4">
    <p:spTree>
      <p:nvGrpSpPr>
        <p:cNvPr id="1" name=""/>
        <p:cNvGrpSpPr/>
        <p:nvPr/>
      </p:nvGrpSpPr>
      <p:grpSpPr>
        <a:xfrm>
          <a:off x="0" y="0"/>
          <a:ext cx="0" cy="0"/>
          <a:chOff x="0" y="0"/>
          <a:chExt cx="0" cy="0"/>
        </a:xfrm>
      </p:grpSpPr>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1">
    <p:spTree>
      <p:nvGrpSpPr>
        <p:cNvPr id="1" name=""/>
        <p:cNvGrpSpPr/>
        <p:nvPr/>
      </p:nvGrpSpPr>
      <p:grpSpPr>
        <a:xfrm>
          <a:off x="0" y="0"/>
          <a:ext cx="0" cy="0"/>
          <a:chOff x="0" y="0"/>
          <a:chExt cx="0" cy="0"/>
        </a:xfrm>
      </p:grpSpPr>
      <p:sp>
        <p:nvSpPr>
          <p:cNvPr id="1712"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
        <p:nvSpPr>
          <p:cNvPr id="17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70" strike="noStrike" u="none">
              <a:solidFill>
                <a:srgbClr val="000000"/>
              </a:solidFill>
              <a:effectLst/>
              <a:uFillTx/>
              <a:latin typeface="Arial"/>
            </a:endParaRPr>
          </a:p>
        </p:txBody>
      </p:sp>
      <p:sp>
        <p:nvSpPr>
          <p:cNvPr id="4" name="PlaceHolder 3"/>
          <p:cNvSpPr>
            <a:spLocks noGrp="1"/>
          </p:cNvSpPr>
          <p:nvPr>
            <p:ph type="ftr" idx="35"/>
          </p:nvPr>
        </p:nvSpPr>
        <p:spPr/>
        <p:txBody>
          <a:bodyPr/>
          <a:p>
            <a:r>
              <a:t>Footer</a:t>
            </a:r>
          </a:p>
        </p:txBody>
      </p:sp>
      <p:sp>
        <p:nvSpPr>
          <p:cNvPr id="5" name="PlaceHolder 4"/>
          <p:cNvSpPr>
            <a:spLocks noGrp="1"/>
          </p:cNvSpPr>
          <p:nvPr>
            <p:ph type="sldNum" idx="36"/>
          </p:nvPr>
        </p:nvSpPr>
        <p:spPr/>
        <p:txBody>
          <a:bodyPr/>
          <a:p>
            <a:fld id="{D19B5A49-155E-4AE0-A401-139322C9784A}" type="slidenum">
              <a:t>&lt;#&gt;</a:t>
            </a:fld>
          </a:p>
        </p:txBody>
      </p:sp>
      <p:sp>
        <p:nvSpPr>
          <p:cNvPr id="6" name="PlaceHolder 5"/>
          <p:cNvSpPr>
            <a:spLocks noGrp="1"/>
          </p:cNvSpPr>
          <p:nvPr>
            <p:ph type="dt" idx="34"/>
          </p:nvPr>
        </p:nvSpPr>
        <p:spPr/>
        <p:txBody>
          <a:bodyPr/>
          <a:p>
            <a:r>
              <a:rPr lang="en-US"/>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2">
    <p:spTree>
      <p:nvGrpSpPr>
        <p:cNvPr id="1" name=""/>
        <p:cNvGrpSpPr/>
        <p:nvPr/>
      </p:nvGrpSpPr>
      <p:grpSpPr>
        <a:xfrm>
          <a:off x="0" y="0"/>
          <a:ext cx="0" cy="0"/>
          <a:chOff x="0" y="0"/>
          <a:chExt cx="0" cy="0"/>
        </a:xfrm>
      </p:grpSpPr>
      <p:sp>
        <p:nvSpPr>
          <p:cNvPr id="1727"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
        <p:nvSpPr>
          <p:cNvPr id="172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70" strike="noStrike" u="none">
              <a:solidFill>
                <a:srgbClr val="000000"/>
              </a:solidFill>
              <a:effectLst/>
              <a:uFillTx/>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3">
    <p:spTree>
      <p:nvGrpSpPr>
        <p:cNvPr id="1" name=""/>
        <p:cNvGrpSpPr/>
        <p:nvPr/>
      </p:nvGrpSpPr>
      <p:grpSpPr>
        <a:xfrm>
          <a:off x="0" y="0"/>
          <a:ext cx="0" cy="0"/>
          <a:chOff x="0" y="0"/>
          <a:chExt cx="0" cy="0"/>
        </a:xfrm>
      </p:grpSpPr>
      <p:sp>
        <p:nvSpPr>
          <p:cNvPr id="1733"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
        <p:nvSpPr>
          <p:cNvPr id="173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70" strike="noStrike" u="none">
              <a:solidFill>
                <a:srgbClr val="000000"/>
              </a:solidFill>
              <a:effectLst/>
              <a:uFillTx/>
              <a:latin typeface="Arial"/>
            </a:endParaRPr>
          </a:p>
        </p:txBody>
      </p:sp>
      <p:sp>
        <p:nvSpPr>
          <p:cNvPr id="17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70" strike="noStrike" u="none">
              <a:solidFill>
                <a:srgbClr val="000000"/>
              </a:solidFill>
              <a:effectLst/>
              <a:uFillTx/>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4">
    <p:spTree>
      <p:nvGrpSpPr>
        <p:cNvPr id="1" name=""/>
        <p:cNvGrpSpPr/>
        <p:nvPr/>
      </p:nvGrpSpPr>
      <p:grpSpPr>
        <a:xfrm>
          <a:off x="0" y="0"/>
          <a:ext cx="0" cy="0"/>
          <a:chOff x="0" y="0"/>
          <a:chExt cx="0" cy="0"/>
        </a:xfrm>
      </p:grpSpPr>
      <p:sp>
        <p:nvSpPr>
          <p:cNvPr id="1753"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5">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631D0D87-E85D-48D7-9C53-CA3BCC6EADD9}"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spTree>
      <p:nvGrpSpPr>
        <p:cNvPr id="1" name=""/>
        <p:cNvGrpSpPr/>
        <p:nvPr/>
      </p:nvGrpSpPr>
      <p:grpSpPr>
        <a:xfrm>
          <a:off x="0" y="0"/>
          <a:ext cx="0" cy="0"/>
          <a:chOff x="0" y="0"/>
          <a:chExt cx="0" cy="0"/>
        </a:xfrm>
      </p:grpSpPr>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7">
    <p:spTree>
      <p:nvGrpSpPr>
        <p:cNvPr id="1" name=""/>
        <p:cNvGrpSpPr/>
        <p:nvPr/>
      </p:nvGrpSpPr>
      <p:grpSpPr>
        <a:xfrm>
          <a:off x="0" y="0"/>
          <a:ext cx="0" cy="0"/>
          <a:chOff x="0" y="0"/>
          <a:chExt cx="0" cy="0"/>
        </a:xfrm>
      </p:grpSpPr>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8">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960120" y="720000"/>
            <a:ext cx="5135760" cy="5997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Arial"/>
            </a:endParaRPr>
          </a:p>
        </p:txBody>
      </p:sp>
      <p:sp>
        <p:nvSpPr>
          <p:cNvPr id="3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70" strike="noStrike" u="none">
              <a:solidFill>
                <a:srgbClr val="000000"/>
              </a:solidFill>
              <a:effectLst/>
              <a:uFillTx/>
              <a:latin typeface="Arial"/>
            </a:endParaRPr>
          </a:p>
        </p:txBody>
      </p:sp>
      <p:sp>
        <p:nvSpPr>
          <p:cNvPr id="4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70" strike="noStrike" u="none">
              <a:solidFill>
                <a:srgbClr val="000000"/>
              </a:solidFill>
              <a:effectLst/>
              <a:uFillTx/>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C29712C2-EDE6-4F5A-854D-71EA8D9F144A}"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BCCB8F96-8205-4375-8325-121AA058BBB9}" type="slidenum">
              <a:t>&lt;#&gt;</a:t>
            </a:fld>
          </a:p>
        </p:txBody>
      </p:sp>
      <p:sp>
        <p:nvSpPr>
          <p:cNvPr id="4" name="PlaceHolder 3"/>
          <p:cNvSpPr>
            <a:spLocks noGrp="1"/>
          </p:cNvSpPr>
          <p:nvPr>
            <p:ph type="dt" idx="19"/>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4.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5.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6.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7.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slideLayout" Target="../slideLayouts/slideLayout28.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9.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30.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31.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32.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33.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34.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35.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6.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7.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8.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5" Type="http://schemas.openxmlformats.org/officeDocument/2006/relationships/slideLayout" Target="../slideLayouts/slideLayout42.xml"/><Relationship Id="rId6" Type="http://schemas.openxmlformats.org/officeDocument/2006/relationships/slideLayout" Target="../slideLayouts/slideLayout43.xml"/><Relationship Id="rId7" Type="http://schemas.openxmlformats.org/officeDocument/2006/relationships/slideLayout" Target="../slideLayouts/slideLayout44.xml"/><Relationship Id="rId8" Type="http://schemas.openxmlformats.org/officeDocument/2006/relationships/slideLayout" Target="../slideLayouts/slideLayout45.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46.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47.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image" Target="../media/image1.png"/><Relationship Id="rId3" Type="http://schemas.openxmlformats.org/officeDocument/2006/relationships/slideLayout" Target="../slideLayouts/slideLayout48.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image" Target="../media/image1.png"/><Relationship Id="rId3" Type="http://schemas.openxmlformats.org/officeDocument/2006/relationships/slideLayout" Target="../slideLayouts/slideLayout49.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Relationship Id="rId2" Type="http://schemas.openxmlformats.org/officeDocument/2006/relationships/slideLayout" Target="../slideLayouts/slideLayout50.xml"/>
</Relationships>
</file>

<file path=ppt/slideMasters/_rels/slideMaster39.xml.rels><?xml version="1.0" encoding="UTF-8"?>
<Relationships xmlns="http://schemas.openxmlformats.org/package/2006/relationships"><Relationship Id="rId1" Type="http://schemas.openxmlformats.org/officeDocument/2006/relationships/theme" Target="../theme/theme39.xml"/><Relationship Id="rId2" Type="http://schemas.openxmlformats.org/officeDocument/2006/relationships/image" Target="../media/image1.png"/><Relationship Id="rId3" Type="http://schemas.openxmlformats.org/officeDocument/2006/relationships/slideLayout" Target="../slideLayouts/slideLayout51.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40.xml.rels><?xml version="1.0" encoding="UTF-8"?>
<Relationships xmlns="http://schemas.openxmlformats.org/package/2006/relationships"><Relationship Id="rId1" Type="http://schemas.openxmlformats.org/officeDocument/2006/relationships/theme" Target="../theme/theme40.xml"/><Relationship Id="rId2" Type="http://schemas.openxmlformats.org/officeDocument/2006/relationships/image" Target="../media/image1.png"/><Relationship Id="rId3" Type="http://schemas.openxmlformats.org/officeDocument/2006/relationships/slideLayout" Target="../slideLayouts/slideLayout52.xml"/>
</Relationships>
</file>

<file path=ppt/slideMasters/_rels/slideMaster41.xml.rels><?xml version="1.0" encoding="UTF-8"?>
<Relationships xmlns="http://schemas.openxmlformats.org/package/2006/relationships"><Relationship Id="rId1" Type="http://schemas.openxmlformats.org/officeDocument/2006/relationships/theme" Target="../theme/theme41.xml"/><Relationship Id="rId2" Type="http://schemas.openxmlformats.org/officeDocument/2006/relationships/image" Target="../media/image1.png"/><Relationship Id="rId3" Type="http://schemas.openxmlformats.org/officeDocument/2006/relationships/slideLayout" Target="../slideLayouts/slideLayout53.xml"/>
</Relationships>
</file>

<file path=ppt/slideMasters/_rels/slideMaster42.xml.rels><?xml version="1.0" encoding="UTF-8"?>
<Relationships xmlns="http://schemas.openxmlformats.org/package/2006/relationships"><Relationship Id="rId1" Type="http://schemas.openxmlformats.org/officeDocument/2006/relationships/theme" Target="../theme/theme42.xml"/><Relationship Id="rId2" Type="http://schemas.openxmlformats.org/officeDocument/2006/relationships/image" Target="../media/image1.png"/><Relationship Id="rId3" Type="http://schemas.openxmlformats.org/officeDocument/2006/relationships/slideLayout" Target="../slideLayouts/slideLayout54.xml"/>
</Relationships>
</file>

<file path=ppt/slideMasters/_rels/slideMaster43.xml.rels><?xml version="1.0" encoding="UTF-8"?>
<Relationships xmlns="http://schemas.openxmlformats.org/package/2006/relationships"><Relationship Id="rId1" Type="http://schemas.openxmlformats.org/officeDocument/2006/relationships/theme" Target="../theme/theme43.xml"/><Relationship Id="rId2" Type="http://schemas.openxmlformats.org/officeDocument/2006/relationships/image" Target="../media/image1.png"/><Relationship Id="rId3" Type="http://schemas.openxmlformats.org/officeDocument/2006/relationships/slideLayout" Target="../slideLayouts/slideLayout55.xml"/>
</Relationships>
</file>

<file path=ppt/slideMasters/_rels/slideMaster44.xml.rels><?xml version="1.0" encoding="UTF-8"?>
<Relationships xmlns="http://schemas.openxmlformats.org/package/2006/relationships"><Relationship Id="rId1" Type="http://schemas.openxmlformats.org/officeDocument/2006/relationships/theme" Target="../theme/theme44.xml"/><Relationship Id="rId2" Type="http://schemas.openxmlformats.org/officeDocument/2006/relationships/image" Target="../media/image1.png"/><Relationship Id="rId3" Type="http://schemas.openxmlformats.org/officeDocument/2006/relationships/slideLayout" Target="../slideLayouts/slideLayout56.xml"/>
</Relationships>
</file>

<file path=ppt/slideMasters/_rels/slideMaster45.xml.rels><?xml version="1.0" encoding="UTF-8"?>
<Relationships xmlns="http://schemas.openxmlformats.org/package/2006/relationships"><Relationship Id="rId1" Type="http://schemas.openxmlformats.org/officeDocument/2006/relationships/theme" Target="../theme/theme45.xml"/><Relationship Id="rId2" Type="http://schemas.openxmlformats.org/officeDocument/2006/relationships/image" Target="../media/image1.png"/><Relationship Id="rId3" Type="http://schemas.openxmlformats.org/officeDocument/2006/relationships/slideLayout" Target="../slideLayouts/slideLayout57.xml"/>
</Relationships>
</file>

<file path=ppt/slideMasters/_rels/slideMaster46.xml.rels><?xml version="1.0" encoding="UTF-8"?>
<Relationships xmlns="http://schemas.openxmlformats.org/package/2006/relationships"><Relationship Id="rId1" Type="http://schemas.openxmlformats.org/officeDocument/2006/relationships/theme" Target="../theme/theme46.xml"/><Relationship Id="rId2" Type="http://schemas.openxmlformats.org/officeDocument/2006/relationships/image" Target="../media/image1.png"/><Relationship Id="rId3" Type="http://schemas.openxmlformats.org/officeDocument/2006/relationships/slideLayout" Target="../slideLayouts/slideLayout58.xml"/>
</Relationships>
</file>

<file path=ppt/slideMasters/_rels/slideMaster47.xml.rels><?xml version="1.0" encoding="UTF-8"?>
<Relationships xmlns="http://schemas.openxmlformats.org/package/2006/relationships"><Relationship Id="rId1" Type="http://schemas.openxmlformats.org/officeDocument/2006/relationships/theme" Target="../theme/theme47.xml"/><Relationship Id="rId2" Type="http://schemas.openxmlformats.org/officeDocument/2006/relationships/image" Target="../media/image1.png"/><Relationship Id="rId3" Type="http://schemas.openxmlformats.org/officeDocument/2006/relationships/slideLayout" Target="../slideLayouts/slideLayout59.xml"/>
</Relationships>
</file>

<file path=ppt/slideMasters/_rels/slideMaster48.xml.rels><?xml version="1.0" encoding="UTF-8"?>
<Relationships xmlns="http://schemas.openxmlformats.org/package/2006/relationships"><Relationship Id="rId1" Type="http://schemas.openxmlformats.org/officeDocument/2006/relationships/theme" Target="../theme/theme48.xml"/><Relationship Id="rId2" Type="http://schemas.openxmlformats.org/officeDocument/2006/relationships/image" Target="../media/image1.pn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 Id="rId6" Type="http://schemas.openxmlformats.org/officeDocument/2006/relationships/slideLayout" Target="../slideLayouts/slideLayout60.xml"/>
</Relationships>
</file>

<file path=ppt/slideMasters/_rels/slideMaster49.xml.rels><?xml version="1.0" encoding="UTF-8"?>
<Relationships xmlns="http://schemas.openxmlformats.org/package/2006/relationships"><Relationship Id="rId1" Type="http://schemas.openxmlformats.org/officeDocument/2006/relationships/theme" Target="../theme/theme49.xml"/><Relationship Id="rId2" Type="http://schemas.openxmlformats.org/officeDocument/2006/relationships/image" Target="../media/image1.png"/><Relationship Id="rId3" Type="http://schemas.openxmlformats.org/officeDocument/2006/relationships/slideLayout" Target="../slideLayouts/slideLayout61.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50.xml.rels><?xml version="1.0" encoding="UTF-8"?>
<Relationships xmlns="http://schemas.openxmlformats.org/package/2006/relationships"><Relationship Id="rId1" Type="http://schemas.openxmlformats.org/officeDocument/2006/relationships/theme" Target="../theme/theme50.xml"/><Relationship Id="rId2" Type="http://schemas.openxmlformats.org/officeDocument/2006/relationships/image" Target="../media/image1.png"/><Relationship Id="rId3" Type="http://schemas.openxmlformats.org/officeDocument/2006/relationships/slideLayout" Target="../slideLayouts/slideLayout62.xml"/>
</Relationships>
</file>

<file path=ppt/slideMasters/_rels/slideMaster51.xml.rels><?xml version="1.0" encoding="UTF-8"?>
<Relationships xmlns="http://schemas.openxmlformats.org/package/2006/relationships"><Relationship Id="rId1" Type="http://schemas.openxmlformats.org/officeDocument/2006/relationships/theme" Target="../theme/theme51.xml"/><Relationship Id="rId2" Type="http://schemas.openxmlformats.org/officeDocument/2006/relationships/image" Target="../media/image1.png"/><Relationship Id="rId3" Type="http://schemas.openxmlformats.org/officeDocument/2006/relationships/slideLayout" Target="../slideLayouts/slideLayout63.xml"/>
</Relationships>
</file>

<file path=ppt/slideMasters/_rels/slideMaster52.xml.rels><?xml version="1.0" encoding="UTF-8"?>
<Relationships xmlns="http://schemas.openxmlformats.org/package/2006/relationships"><Relationship Id="rId1" Type="http://schemas.openxmlformats.org/officeDocument/2006/relationships/theme" Target="../theme/theme52.xml"/><Relationship Id="rId2" Type="http://schemas.openxmlformats.org/officeDocument/2006/relationships/image" Target="../media/image1.png"/><Relationship Id="rId3" Type="http://schemas.openxmlformats.org/officeDocument/2006/relationships/slideLayout" Target="../slideLayouts/slideLayout64.xml"/>
</Relationships>
</file>

<file path=ppt/slideMasters/_rels/slideMaster53.xml.rels><?xml version="1.0" encoding="UTF-8"?>
<Relationships xmlns="http://schemas.openxmlformats.org/package/2006/relationships"><Relationship Id="rId1" Type="http://schemas.openxmlformats.org/officeDocument/2006/relationships/theme" Target="../theme/theme53.xml"/><Relationship Id="rId2" Type="http://schemas.openxmlformats.org/officeDocument/2006/relationships/slideLayout" Target="../slideLayouts/slideLayout65.xml"/>
</Relationships>
</file>

<file path=ppt/slideMasters/_rels/slideMaster54.xml.rels><?xml version="1.0" encoding="UTF-8"?>
<Relationships xmlns="http://schemas.openxmlformats.org/package/2006/relationships"><Relationship Id="rId1" Type="http://schemas.openxmlformats.org/officeDocument/2006/relationships/theme" Target="../theme/theme54.xml"/><Relationship Id="rId2" Type="http://schemas.openxmlformats.org/officeDocument/2006/relationships/image" Target="../media/image1.png"/><Relationship Id="rId3" Type="http://schemas.openxmlformats.org/officeDocument/2006/relationships/slideLayout" Target="../slideLayouts/slideLayout66.xml"/>
</Relationships>
</file>

<file path=ppt/slideMasters/_rels/slideMaster55.xml.rels><?xml version="1.0" encoding="UTF-8"?>
<Relationships xmlns="http://schemas.openxmlformats.org/package/2006/relationships"><Relationship Id="rId1" Type="http://schemas.openxmlformats.org/officeDocument/2006/relationships/theme" Target="../theme/theme55.xml"/><Relationship Id="rId2" Type="http://schemas.openxmlformats.org/officeDocument/2006/relationships/image" Target="../media/image1.png"/><Relationship Id="rId3" Type="http://schemas.openxmlformats.org/officeDocument/2006/relationships/slideLayout" Target="../slideLayouts/slideLayout67.xml"/>
</Relationships>
</file>

<file path=ppt/slideMasters/_rels/slideMaster56.xml.rels><?xml version="1.0" encoding="UTF-8"?>
<Relationships xmlns="http://schemas.openxmlformats.org/package/2006/relationships"><Relationship Id="rId1" Type="http://schemas.openxmlformats.org/officeDocument/2006/relationships/theme" Target="../theme/theme56.xml"/><Relationship Id="rId2" Type="http://schemas.openxmlformats.org/officeDocument/2006/relationships/image" Target="../media/image1.png"/><Relationship Id="rId3" Type="http://schemas.openxmlformats.org/officeDocument/2006/relationships/slideLayout" Target="../slideLayouts/slideLayout68.xml"/>
</Relationships>
</file>

<file path=ppt/slideMasters/_rels/slideMaster57.xml.rels><?xml version="1.0" encoding="UTF-8"?>
<Relationships xmlns="http://schemas.openxmlformats.org/package/2006/relationships"><Relationship Id="rId1" Type="http://schemas.openxmlformats.org/officeDocument/2006/relationships/theme" Target="../theme/theme57.xml"/><Relationship Id="rId2" Type="http://schemas.openxmlformats.org/officeDocument/2006/relationships/image" Target="../media/image1.png"/><Relationship Id="rId3" Type="http://schemas.openxmlformats.org/officeDocument/2006/relationships/slideLayout" Target="../slideLayouts/slideLayout69.xml"/>
</Relationships>
</file>

<file path=ppt/slideMasters/_rels/slideMaster58.xml.rels><?xml version="1.0" encoding="UTF-8"?>
<Relationships xmlns="http://schemas.openxmlformats.org/package/2006/relationships"><Relationship Id="rId1" Type="http://schemas.openxmlformats.org/officeDocument/2006/relationships/theme" Target="../theme/theme58.xml"/><Relationship Id="rId2" Type="http://schemas.openxmlformats.org/officeDocument/2006/relationships/image" Target="../media/image1.png"/><Relationship Id="rId3" Type="http://schemas.openxmlformats.org/officeDocument/2006/relationships/slideLayout" Target="../slideLayouts/slideLayout70.xml"/>
</Relationships>
</file>

<file path=ppt/slideMasters/_rels/slideMaster59.xml.rels><?xml version="1.0" encoding="UTF-8"?>
<Relationships xmlns="http://schemas.openxmlformats.org/package/2006/relationships"><Relationship Id="rId1" Type="http://schemas.openxmlformats.org/officeDocument/2006/relationships/theme" Target="../theme/theme59.xml"/><Relationship Id="rId2" Type="http://schemas.openxmlformats.org/officeDocument/2006/relationships/image" Target="../media/image1.png"/><Relationship Id="rId3" Type="http://schemas.openxmlformats.org/officeDocument/2006/relationships/slideLayout" Target="../slideLayouts/slideLayout71.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60.xml.rels><?xml version="1.0" encoding="UTF-8"?>
<Relationships xmlns="http://schemas.openxmlformats.org/package/2006/relationships"><Relationship Id="rId1" Type="http://schemas.openxmlformats.org/officeDocument/2006/relationships/theme" Target="../theme/theme60.xml"/><Relationship Id="rId2"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trike="noStrike" u="none">
                <a:solidFill>
                  <a:schemeClr val="dk1"/>
                </a:solidFill>
                <a:effectLst/>
                <a:uFillTx/>
                <a:latin typeface="Times New Bastard"/>
              </a:rPr>
              <a:t>Click to edit Master title style</a:t>
            </a:r>
            <a:endParaRPr b="0" lang="en-US" sz="6000" strike="noStrike" u="none">
              <a:solidFill>
                <a:schemeClr val="dk1"/>
              </a:solidFill>
              <a:effectLst/>
              <a:uFillTx/>
              <a:latin typeface="Times New Bastard"/>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Times New Bastard"/>
              </a:defRPr>
            </a:lvl1pPr>
          </a:lstStyle>
          <a:p>
            <a:pPr indent="0" defTabSz="914400">
              <a:lnSpc>
                <a:spcPct val="100000"/>
              </a:lnSpc>
              <a:buNone/>
            </a:pPr>
            <a:r>
              <a:rPr b="0" lang="en-US" sz="1200" strike="noStrike" u="none">
                <a:solidFill>
                  <a:schemeClr val="dk1">
                    <a:tint val="82000"/>
                  </a:schemeClr>
                </a:solidFill>
                <a:effectLst/>
                <a:uFillTx/>
                <a:latin typeface="Times New Bastard"/>
              </a:rPr>
              <a:t>&lt;date/time&gt;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Times New Bastard"/>
              </a:defRPr>
            </a:lvl1pPr>
          </a:lstStyle>
          <a:p>
            <a:pPr indent="0" algn="r" defTabSz="914400">
              <a:lnSpc>
                <a:spcPct val="100000"/>
              </a:lnSpc>
              <a:buNone/>
            </a:pPr>
            <a:fld id="{DFF0741F-8C25-4AA6-A4DC-3B7B7288A5D2}"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effectLst/>
                <a:uFillTx/>
                <a:latin typeface="Times New Bastard"/>
              </a:rPr>
              <a:t>Click to edit the outline text format</a:t>
            </a:r>
            <a:endParaRPr b="0" lang="en-US" sz="2800" strike="noStrike" u="none">
              <a:solidFill>
                <a:schemeClr val="dk1"/>
              </a:solidFill>
              <a:effectLst/>
              <a:uFillTx/>
              <a:latin typeface="Times New Bastard"/>
            </a:endParaRPr>
          </a:p>
          <a:p>
            <a:pPr lvl="1" marL="432000" indent="-216000">
              <a:lnSpc>
                <a:spcPct val="90000"/>
              </a:lnSpc>
              <a:spcBef>
                <a:spcPts val="1134"/>
              </a:spcBef>
              <a:buClr>
                <a:srgbClr val="000000"/>
              </a:buClr>
              <a:buSzPct val="45000"/>
              <a:buFont typeface="Wingdings" charset="2"/>
              <a:buChar char=""/>
            </a:pPr>
            <a:r>
              <a:rPr b="0" lang="en-US" sz="2000" strike="noStrike" u="none">
                <a:solidFill>
                  <a:schemeClr val="dk1"/>
                </a:solidFill>
                <a:effectLst/>
                <a:uFillTx/>
                <a:latin typeface="Times New Bastard"/>
              </a:rPr>
              <a:t>Second Outline Level</a:t>
            </a:r>
            <a:endParaRPr b="0" lang="en-US" sz="2000" strike="noStrike" u="none">
              <a:solidFill>
                <a:schemeClr val="dk1"/>
              </a:solidFill>
              <a:effectLst/>
              <a:uFillTx/>
              <a:latin typeface="Times New Bastard"/>
            </a:endParaRPr>
          </a:p>
          <a:p>
            <a:pPr lvl="2" marL="648000" indent="-216000">
              <a:lnSpc>
                <a:spcPct val="90000"/>
              </a:lnSpc>
              <a:spcBef>
                <a:spcPts val="850"/>
              </a:spcBef>
              <a:buClr>
                <a:srgbClr val="000000"/>
              </a:buClr>
              <a:buSzPct val="45000"/>
              <a:buFont typeface="Wingdings" charset="2"/>
              <a:buChar char=""/>
            </a:pPr>
            <a:r>
              <a:rPr b="0" lang="en-US" sz="1800" strike="noStrike" u="none">
                <a:solidFill>
                  <a:schemeClr val="dk1"/>
                </a:solidFill>
                <a:effectLst/>
                <a:uFillTx/>
                <a:latin typeface="Times New Bastard"/>
              </a:rPr>
              <a:t>Third Outline Level</a:t>
            </a:r>
            <a:endParaRPr b="0" lang="en-US" sz="1800" strike="noStrike" u="none">
              <a:solidFill>
                <a:schemeClr val="dk1"/>
              </a:solidFill>
              <a:effectLst/>
              <a:uFillTx/>
              <a:latin typeface="Times New Bastard"/>
            </a:endParaRPr>
          </a:p>
          <a:p>
            <a:pPr lvl="3" marL="864000" indent="-216000">
              <a:lnSpc>
                <a:spcPct val="90000"/>
              </a:lnSpc>
              <a:spcBef>
                <a:spcPts val="567"/>
              </a:spcBef>
              <a:buClr>
                <a:srgbClr val="000000"/>
              </a:buClr>
              <a:buSzPct val="45000"/>
              <a:buFont typeface="Wingdings" charset="2"/>
              <a:buChar char=""/>
            </a:pPr>
            <a:r>
              <a:rPr b="0" lang="en-US" sz="1800" strike="noStrike" u="none">
                <a:solidFill>
                  <a:schemeClr val="dk1"/>
                </a:solidFill>
                <a:effectLst/>
                <a:uFillTx/>
                <a:latin typeface="Times New Bastard"/>
              </a:rPr>
              <a:t>Fourth Outline Level</a:t>
            </a:r>
            <a:endParaRPr b="0" lang="en-US" sz="1800" strike="noStrike" u="none">
              <a:solidFill>
                <a:schemeClr val="dk1"/>
              </a:solidFill>
              <a:effectLst/>
              <a:uFillTx/>
              <a:latin typeface="Times New Bastard"/>
            </a:endParaRPr>
          </a:p>
          <a:p>
            <a:pPr lvl="4" marL="1080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Fifth Outline Level</a:t>
            </a:r>
            <a:endParaRPr b="0" lang="en-US" sz="20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Sixth Outline Level</a:t>
            </a:r>
            <a:endParaRPr b="0" lang="en-US" sz="20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Seventh Outline Level</a:t>
            </a:r>
            <a:endParaRPr b="0" lang="en-US" sz="20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imes New Bastard"/>
              </a:rPr>
              <a:t>Click to edit Master title style</a:t>
            </a:r>
            <a:endParaRPr b="0" lang="en-US" sz="4400" strike="noStrike" u="none">
              <a:solidFill>
                <a:schemeClr val="dk1"/>
              </a:solidFill>
              <a:effectLst/>
              <a:uFillTx/>
              <a:latin typeface="Times New Bastard"/>
            </a:endParaRPr>
          </a:p>
        </p:txBody>
      </p:sp>
      <p:sp>
        <p:nvSpPr>
          <p:cNvPr id="50"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Times New Bastard"/>
              </a:defRPr>
            </a:lvl1pPr>
          </a:lstStyle>
          <a:p>
            <a:pPr indent="0" defTabSz="914400">
              <a:lnSpc>
                <a:spcPct val="100000"/>
              </a:lnSpc>
              <a:buNone/>
            </a:pPr>
            <a:r>
              <a:rPr b="0" lang="en-US" sz="1200" strike="noStrike" u="none">
                <a:solidFill>
                  <a:schemeClr val="dk1">
                    <a:tint val="82000"/>
                  </a:schemeClr>
                </a:solidFill>
                <a:effectLst/>
                <a:uFillTx/>
                <a:latin typeface="Times New Bastard"/>
              </a:rPr>
              <a:t>&lt;date/time&gt;</a:t>
            </a:r>
            <a:endParaRPr b="0" lang="en-US" sz="1200" strike="noStrike" u="none">
              <a:solidFill>
                <a:srgbClr val="000000"/>
              </a:solidFill>
              <a:effectLst/>
              <a:uFillTx/>
              <a:latin typeface="Times New Roman"/>
            </a:endParaRPr>
          </a:p>
        </p:txBody>
      </p:sp>
      <p:sp>
        <p:nvSpPr>
          <p:cNvPr id="51"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2"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Times New Bastard"/>
              </a:defRPr>
            </a:lvl1pPr>
          </a:lstStyle>
          <a:p>
            <a:pPr indent="0" algn="r" defTabSz="914400">
              <a:lnSpc>
                <a:spcPct val="100000"/>
              </a:lnSpc>
              <a:buNone/>
            </a:pPr>
            <a:fld id="{B84444C9-50D4-4757-9E06-356CC6A8D568}"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Times New Bastard"/>
              </a:defRPr>
            </a:lvl1pPr>
          </a:lstStyle>
          <a:p>
            <a:pPr indent="0" defTabSz="914400">
              <a:lnSpc>
                <a:spcPct val="100000"/>
              </a:lnSpc>
              <a:buNone/>
            </a:pPr>
            <a:r>
              <a:rPr b="0" lang="en-US" sz="1200" strike="noStrike" u="none">
                <a:solidFill>
                  <a:schemeClr val="dk1">
                    <a:tint val="82000"/>
                  </a:schemeClr>
                </a:solidFill>
                <a:effectLst/>
                <a:uFillTx/>
                <a:latin typeface="Times New Bastard"/>
              </a:rPr>
              <a:t>&lt;date/time&gt;</a:t>
            </a:r>
            <a:endParaRPr b="0" lang="en-US" sz="1200" strike="noStrike" u="none">
              <a:solidFill>
                <a:srgbClr val="000000"/>
              </a:solidFill>
              <a:effectLst/>
              <a:uFillTx/>
              <a:latin typeface="Times New Roman"/>
            </a:endParaRPr>
          </a:p>
        </p:txBody>
      </p:sp>
      <p:sp>
        <p:nvSpPr>
          <p:cNvPr id="55"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6"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Times New Bastard"/>
              </a:defRPr>
            </a:lvl1pPr>
          </a:lstStyle>
          <a:p>
            <a:pPr indent="0" algn="r" defTabSz="914400">
              <a:lnSpc>
                <a:spcPct val="100000"/>
              </a:lnSpc>
              <a:buNone/>
            </a:pPr>
            <a:fld id="{C0F46190-2846-43A3-8D16-749A35AA2339}"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effectLst/>
                <a:uFillTx/>
                <a:latin typeface="Times New Bastard"/>
              </a:rPr>
              <a:t>Click to edit Master title style</a:t>
            </a:r>
            <a:endParaRPr b="0" lang="en-US" sz="3200" strike="noStrike" u="none">
              <a:solidFill>
                <a:schemeClr val="dk1"/>
              </a:solidFill>
              <a:effectLst/>
              <a:uFillTx/>
              <a:latin typeface="Times New Bastard"/>
            </a:endParaRPr>
          </a:p>
        </p:txBody>
      </p:sp>
      <p:sp>
        <p:nvSpPr>
          <p:cNvPr id="58"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trike="noStrike" u="none">
                <a:solidFill>
                  <a:schemeClr val="dk1"/>
                </a:solidFill>
                <a:effectLst/>
                <a:uFillTx/>
                <a:latin typeface="Times New Bastard"/>
              </a:rPr>
              <a:t>Click to edit Master text styles</a:t>
            </a:r>
            <a:endParaRPr b="0" lang="en-US" sz="3200" strike="noStrike" u="none">
              <a:solidFill>
                <a:schemeClr val="dk1"/>
              </a:solidFill>
              <a:effectLst/>
              <a:uFillTx/>
              <a:latin typeface="Times New Bastard"/>
            </a:endParaRPr>
          </a:p>
          <a:p>
            <a:pPr lvl="1" marL="685800" indent="-228600" defTabSz="914400">
              <a:lnSpc>
                <a:spcPct val="90000"/>
              </a:lnSpc>
              <a:spcBef>
                <a:spcPts val="499"/>
              </a:spcBef>
              <a:buClr>
                <a:srgbClr val="000000"/>
              </a:buClr>
              <a:buFont typeface="Arial"/>
              <a:buChar char="•"/>
            </a:pPr>
            <a:r>
              <a:rPr b="0" lang="en-US" sz="2800" strike="noStrike" u="none">
                <a:solidFill>
                  <a:schemeClr val="dk1"/>
                </a:solidFill>
                <a:effectLst/>
                <a:uFillTx/>
                <a:latin typeface="Times New Bastard"/>
              </a:rPr>
              <a:t>Second level</a:t>
            </a:r>
            <a:endParaRPr b="0" lang="en-US" sz="2800" strike="noStrike" u="none">
              <a:solidFill>
                <a:schemeClr val="dk1"/>
              </a:solidFill>
              <a:effectLst/>
              <a:uFillTx/>
              <a:latin typeface="Times New Bastard"/>
            </a:endParaRPr>
          </a:p>
          <a:p>
            <a:pPr lvl="2" marL="11430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Times New Bastard"/>
              </a:rPr>
              <a:t>Third level</a:t>
            </a:r>
            <a:endParaRPr b="0" lang="en-US" sz="2400" strike="noStrike" u="none">
              <a:solidFill>
                <a:schemeClr val="dk1"/>
              </a:solidFill>
              <a:effectLst/>
              <a:uFillTx/>
              <a:latin typeface="Times New Bastard"/>
            </a:endParaRPr>
          </a:p>
          <a:p>
            <a:pPr lvl="3" marL="16002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Times New Bastard"/>
              </a:rPr>
              <a:t>Fourth level</a:t>
            </a:r>
            <a:endParaRPr b="0" lang="en-US" sz="2000" strike="noStrike" u="none">
              <a:solidFill>
                <a:schemeClr val="dk1"/>
              </a:solidFill>
              <a:effectLst/>
              <a:uFillTx/>
              <a:latin typeface="Times New Bastard"/>
            </a:endParaRPr>
          </a:p>
          <a:p>
            <a:pPr lvl="4" marL="20574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Times New Bastard"/>
              </a:rPr>
              <a:t>Fifth level</a:t>
            </a:r>
            <a:endParaRPr b="0" lang="en-US" sz="2000" strike="noStrike" u="none">
              <a:solidFill>
                <a:srgbClr val="000000"/>
              </a:solidFill>
              <a:effectLst/>
              <a:uFillTx/>
              <a:latin typeface="Times New Roman"/>
            </a:endParaRPr>
          </a:p>
        </p:txBody>
      </p:sp>
      <p:sp>
        <p:nvSpPr>
          <p:cNvPr id="59"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effectLst/>
                <a:uFillTx/>
                <a:latin typeface="Times New Bastard"/>
              </a:rPr>
              <a:t>Click to edit Master text styles</a:t>
            </a:r>
            <a:endParaRPr b="0" lang="en-US" sz="1600" strike="noStrike" u="none">
              <a:solidFill>
                <a:schemeClr val="dk1"/>
              </a:solidFill>
              <a:effectLst/>
              <a:uFillTx/>
              <a:latin typeface="Times New Bastard"/>
            </a:endParaRPr>
          </a:p>
        </p:txBody>
      </p:sp>
      <p:sp>
        <p:nvSpPr>
          <p:cNvPr id="60"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Times New Bastard"/>
              </a:defRPr>
            </a:lvl1pPr>
          </a:lstStyle>
          <a:p>
            <a:pPr indent="0" defTabSz="914400">
              <a:lnSpc>
                <a:spcPct val="100000"/>
              </a:lnSpc>
              <a:buNone/>
            </a:pPr>
            <a:r>
              <a:rPr b="0" lang="en-US" sz="1200" strike="noStrike" u="none">
                <a:solidFill>
                  <a:schemeClr val="dk1">
                    <a:tint val="82000"/>
                  </a:schemeClr>
                </a:solidFill>
                <a:effectLst/>
                <a:uFillTx/>
                <a:latin typeface="Times New Bastard"/>
              </a:rPr>
              <a:t>&lt;date/time&gt;</a:t>
            </a:r>
            <a:endParaRPr b="0" lang="en-US" sz="1200" strike="noStrike" u="none">
              <a:solidFill>
                <a:srgbClr val="000000"/>
              </a:solidFill>
              <a:effectLst/>
              <a:uFillTx/>
              <a:latin typeface="Times New Roman"/>
            </a:endParaRPr>
          </a:p>
        </p:txBody>
      </p:sp>
      <p:sp>
        <p:nvSpPr>
          <p:cNvPr id="61"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62"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Times New Bastard"/>
              </a:defRPr>
            </a:lvl1pPr>
          </a:lstStyle>
          <a:p>
            <a:pPr indent="0" algn="r" defTabSz="914400">
              <a:lnSpc>
                <a:spcPct val="100000"/>
              </a:lnSpc>
              <a:buNone/>
            </a:pPr>
            <a:fld id="{755F0C4C-6124-4596-A27A-B2F6AFE0C7F6}"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effectLst/>
                <a:uFillTx/>
                <a:latin typeface="Times New Bastard"/>
              </a:rPr>
              <a:t>Click to edit Master title style</a:t>
            </a:r>
            <a:endParaRPr b="0" lang="en-US" sz="3200" strike="noStrike" u="none">
              <a:solidFill>
                <a:schemeClr val="dk1"/>
              </a:solidFill>
              <a:effectLst/>
              <a:uFillTx/>
              <a:latin typeface="Times New Bastard"/>
            </a:endParaRPr>
          </a:p>
        </p:txBody>
      </p:sp>
      <p:sp>
        <p:nvSpPr>
          <p:cNvPr id="64"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trike="noStrike" u="none">
                <a:solidFill>
                  <a:schemeClr val="dk1"/>
                </a:solidFill>
                <a:effectLst/>
                <a:uFillTx/>
                <a:latin typeface="Times New Bastard"/>
              </a:rPr>
              <a:t>Click to edit the outline text format</a:t>
            </a:r>
            <a:endParaRPr b="0" lang="en-US" sz="3200" strike="noStrike" u="none">
              <a:solidFill>
                <a:schemeClr val="dk1"/>
              </a:solidFill>
              <a:effectLst/>
              <a:uFillTx/>
              <a:latin typeface="Times New Bastard"/>
            </a:endParaRPr>
          </a:p>
          <a:p>
            <a:pPr lvl="1" marL="432000" indent="-216000">
              <a:lnSpc>
                <a:spcPct val="90000"/>
              </a:lnSpc>
              <a:spcBef>
                <a:spcPts val="1134"/>
              </a:spcBef>
              <a:buClr>
                <a:srgbClr val="000000"/>
              </a:buClr>
              <a:buSzPct val="45000"/>
              <a:buFont typeface="Wingdings" charset="2"/>
              <a:buChar char=""/>
            </a:pPr>
            <a:r>
              <a:rPr b="0" lang="en-US" sz="3200" strike="noStrike" u="none">
                <a:solidFill>
                  <a:schemeClr val="dk1"/>
                </a:solidFill>
                <a:effectLst/>
                <a:uFillTx/>
                <a:latin typeface="Times New Bastard"/>
              </a:rPr>
              <a:t>Second Outline Level</a:t>
            </a:r>
            <a:endParaRPr b="0" lang="en-US" sz="3200" strike="noStrike" u="none">
              <a:solidFill>
                <a:schemeClr val="dk1"/>
              </a:solidFill>
              <a:effectLst/>
              <a:uFillTx/>
              <a:latin typeface="Times New Bastard"/>
            </a:endParaRPr>
          </a:p>
          <a:p>
            <a:pPr lvl="2" marL="648000" indent="-216000">
              <a:lnSpc>
                <a:spcPct val="90000"/>
              </a:lnSpc>
              <a:spcBef>
                <a:spcPts val="850"/>
              </a:spcBef>
              <a:buClr>
                <a:srgbClr val="000000"/>
              </a:buClr>
              <a:buSzPct val="45000"/>
              <a:buFont typeface="Wingdings" charset="2"/>
              <a:buChar char=""/>
            </a:pPr>
            <a:r>
              <a:rPr b="0" lang="en-US" sz="3200" strike="noStrike" u="none">
                <a:solidFill>
                  <a:schemeClr val="dk1"/>
                </a:solidFill>
                <a:effectLst/>
                <a:uFillTx/>
                <a:latin typeface="Times New Bastard"/>
              </a:rPr>
              <a:t>Third Outline Level</a:t>
            </a:r>
            <a:endParaRPr b="0" lang="en-US" sz="3200" strike="noStrike" u="none">
              <a:solidFill>
                <a:schemeClr val="dk1"/>
              </a:solidFill>
              <a:effectLst/>
              <a:uFillTx/>
              <a:latin typeface="Times New Bastard"/>
            </a:endParaRPr>
          </a:p>
          <a:p>
            <a:pPr lvl="3" marL="864000" indent="-216000">
              <a:lnSpc>
                <a:spcPct val="90000"/>
              </a:lnSpc>
              <a:spcBef>
                <a:spcPts val="567"/>
              </a:spcBef>
              <a:buClr>
                <a:srgbClr val="000000"/>
              </a:buClr>
              <a:buSzPct val="45000"/>
              <a:buFont typeface="Wingdings" charset="2"/>
              <a:buChar char=""/>
            </a:pPr>
            <a:r>
              <a:rPr b="0" lang="en-US" sz="3200" strike="noStrike" u="none">
                <a:solidFill>
                  <a:schemeClr val="dk1"/>
                </a:solidFill>
                <a:effectLst/>
                <a:uFillTx/>
                <a:latin typeface="Times New Bastard"/>
              </a:rPr>
              <a:t>Fourth Outline Level</a:t>
            </a:r>
            <a:endParaRPr b="0" lang="en-US" sz="3200" strike="noStrike" u="none">
              <a:solidFill>
                <a:schemeClr val="dk1"/>
              </a:solidFill>
              <a:effectLst/>
              <a:uFillTx/>
              <a:latin typeface="Times New Bastard"/>
            </a:endParaRPr>
          </a:p>
          <a:p>
            <a:pPr lvl="4" marL="1080000" indent="-216000">
              <a:spcBef>
                <a:spcPts val="283"/>
              </a:spcBef>
              <a:buClr>
                <a:srgbClr val="000000"/>
              </a:buClr>
              <a:buSzPct val="45000"/>
              <a:buFont typeface="Wingdings" charset="2"/>
              <a:buChar char=""/>
            </a:pPr>
            <a:r>
              <a:rPr b="0" lang="en-US" sz="3200" strike="noStrike" u="none">
                <a:solidFill>
                  <a:srgbClr val="000000"/>
                </a:solidFill>
                <a:effectLst/>
                <a:uFillTx/>
                <a:latin typeface="Times New Roman"/>
              </a:rPr>
              <a:t>Fifth Outline Level</a:t>
            </a:r>
            <a:endParaRPr b="0" lang="en-US" sz="32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3200" strike="noStrike" u="none">
                <a:solidFill>
                  <a:srgbClr val="000000"/>
                </a:solidFill>
                <a:effectLst/>
                <a:uFillTx/>
                <a:latin typeface="Times New Roman"/>
              </a:rPr>
              <a:t>Sixth Outline Level</a:t>
            </a:r>
            <a:endParaRPr b="0" lang="en-US" sz="32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3200" strike="noStrike" u="none">
                <a:solidFill>
                  <a:srgbClr val="000000"/>
                </a:solidFill>
                <a:effectLst/>
                <a:uFillTx/>
                <a:latin typeface="Times New Roman"/>
              </a:rPr>
              <a:t>Seventh Outline Level</a:t>
            </a:r>
            <a:endParaRPr b="0" lang="en-US" sz="3200" strike="noStrike" u="none">
              <a:solidFill>
                <a:srgbClr val="000000"/>
              </a:solidFill>
              <a:effectLst/>
              <a:uFillTx/>
              <a:latin typeface="Times New Roman"/>
            </a:endParaRPr>
          </a:p>
        </p:txBody>
      </p:sp>
      <p:sp>
        <p:nvSpPr>
          <p:cNvPr id="6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effectLst/>
                <a:uFillTx/>
                <a:latin typeface="Times New Bastard"/>
              </a:rPr>
              <a:t>Click to edit Master text styles</a:t>
            </a:r>
            <a:endParaRPr b="0" lang="en-US" sz="1600" strike="noStrike" u="none">
              <a:solidFill>
                <a:schemeClr val="dk1"/>
              </a:solidFill>
              <a:effectLst/>
              <a:uFillTx/>
              <a:latin typeface="Times New Bastard"/>
            </a:endParaRPr>
          </a:p>
        </p:txBody>
      </p:sp>
      <p:sp>
        <p:nvSpPr>
          <p:cNvPr id="66"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Times New Bastard"/>
              </a:defRPr>
            </a:lvl1pPr>
          </a:lstStyle>
          <a:p>
            <a:pPr indent="0" defTabSz="914400">
              <a:lnSpc>
                <a:spcPct val="100000"/>
              </a:lnSpc>
              <a:buNone/>
            </a:pPr>
            <a:r>
              <a:rPr b="0" lang="en-US" sz="1200" strike="noStrike" u="none">
                <a:solidFill>
                  <a:schemeClr val="dk1">
                    <a:tint val="82000"/>
                  </a:schemeClr>
                </a:solidFill>
                <a:effectLst/>
                <a:uFillTx/>
                <a:latin typeface="Times New Bastard"/>
              </a:rPr>
              <a:t>&lt;date/time&gt;</a:t>
            </a:r>
            <a:endParaRPr b="0" lang="en-US" sz="1200" strike="noStrike" u="none">
              <a:solidFill>
                <a:srgbClr val="000000"/>
              </a:solidFill>
              <a:effectLst/>
              <a:uFillTx/>
              <a:latin typeface="Times New Roman"/>
            </a:endParaRPr>
          </a:p>
        </p:txBody>
      </p:sp>
      <p:sp>
        <p:nvSpPr>
          <p:cNvPr id="67"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68"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Times New Bastard"/>
              </a:defRPr>
            </a:lvl1pPr>
          </a:lstStyle>
          <a:p>
            <a:pPr indent="0" algn="r" defTabSz="914400">
              <a:lnSpc>
                <a:spcPct val="100000"/>
              </a:lnSpc>
              <a:buNone/>
            </a:pPr>
            <a:fld id="{F820F968-7510-4B53-A44F-E570243E7FA8}"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9"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1"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72" name="Google Shape;11;p1"/>
          <p:cNvGrpSpPr/>
          <p:nvPr/>
        </p:nvGrpSpPr>
        <p:grpSpPr>
          <a:xfrm>
            <a:off x="239400" y="145080"/>
            <a:ext cx="11893680" cy="6516360"/>
            <a:chOff x="239400" y="145080"/>
            <a:chExt cx="11893680" cy="6516360"/>
          </a:xfrm>
        </p:grpSpPr>
        <p:sp>
          <p:nvSpPr>
            <p:cNvPr id="73"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8"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127" name="PlaceHolder 1"/>
          <p:cNvSpPr>
            <a:spLocks noGrp="1"/>
          </p:cNvSpPr>
          <p:nvPr>
            <p:ph type="title"/>
          </p:nvPr>
        </p:nvSpPr>
        <p:spPr>
          <a:xfrm>
            <a:off x="2790720" y="720000"/>
            <a:ext cx="6609960" cy="2736360"/>
          </a:xfrm>
          <a:prstGeom prst="rect">
            <a:avLst/>
          </a:prstGeom>
          <a:noFill/>
          <a:ln w="0">
            <a:noFill/>
          </a:ln>
        </p:spPr>
        <p:txBody>
          <a:bodyPr lIns="91440" rIns="91440" tIns="91440" bIns="91440" anchor="b">
            <a:noAutofit/>
          </a:bodyPr>
          <a:p>
            <a:pPr indent="0">
              <a:buNone/>
            </a:pPr>
            <a:r>
              <a:rPr b="0" lang="en-US" sz="6940" strike="noStrike" u="none">
                <a:solidFill>
                  <a:schemeClr val="dk1"/>
                </a:solidFill>
                <a:effectLst/>
                <a:uFillTx/>
                <a:latin typeface="Arial"/>
              </a:rPr>
              <a:t>Click to edit the title text format</a:t>
            </a:r>
            <a:endParaRPr b="0" lang="en-US" sz="6940" strike="noStrike" u="none">
              <a:solidFill>
                <a:schemeClr val="dk1"/>
              </a:solidFill>
              <a:effectLst/>
              <a:uFillTx/>
              <a:latin typeface="Arial"/>
            </a:endParaRPr>
          </a:p>
        </p:txBody>
      </p:sp>
      <p:cxnSp>
        <p:nvCxnSpPr>
          <p:cNvPr id="128" name="Google Shape;69;p2"/>
          <p:cNvCxnSpPr/>
          <p:nvPr/>
        </p:nvCxnSpPr>
        <p:spPr>
          <a:xfrm flipV="1">
            <a:off x="1159560" y="2867040"/>
            <a:ext cx="1044000" cy="813600"/>
          </a:xfrm>
          <a:prstGeom prst="straightConnector1">
            <a:avLst/>
          </a:prstGeom>
          <a:ln w="9525">
            <a:solidFill>
              <a:srgbClr val="ffffff"/>
            </a:solidFill>
            <a:round/>
          </a:ln>
        </p:spPr>
      </p:cxnSp>
      <p:cxnSp>
        <p:nvCxnSpPr>
          <p:cNvPr id="129" name="Google Shape;70;p2"/>
          <p:cNvCxnSpPr/>
          <p:nvPr/>
        </p:nvCxnSpPr>
        <p:spPr>
          <a:xfrm flipV="1">
            <a:off x="6418080" y="400320"/>
            <a:ext cx="664560" cy="569520"/>
          </a:xfrm>
          <a:prstGeom prst="straightConnector1">
            <a:avLst/>
          </a:prstGeom>
          <a:ln w="9525">
            <a:solidFill>
              <a:srgbClr val="ffffff"/>
            </a:solidFill>
            <a:round/>
          </a:ln>
        </p:spPr>
      </p:cxnSp>
      <p:cxnSp>
        <p:nvCxnSpPr>
          <p:cNvPr id="130" name="Google Shape;71;p2"/>
          <p:cNvCxnSpPr/>
          <p:nvPr/>
        </p:nvCxnSpPr>
        <p:spPr>
          <a:xfrm flipV="1">
            <a:off x="1809720" y="5523480"/>
            <a:ext cx="637560" cy="542520"/>
          </a:xfrm>
          <a:prstGeom prst="straightConnector1">
            <a:avLst/>
          </a:prstGeom>
          <a:ln w="9525">
            <a:solidFill>
              <a:srgbClr val="ffffff"/>
            </a:solidFill>
            <a:round/>
          </a:ln>
        </p:spPr>
      </p:cxnSp>
      <p:cxnSp>
        <p:nvCxnSpPr>
          <p:cNvPr id="131" name="Google Shape;72;p2"/>
          <p:cNvCxnSpPr/>
          <p:nvPr/>
        </p:nvCxnSpPr>
        <p:spPr>
          <a:xfrm flipV="1">
            <a:off x="10827720" y="2257200"/>
            <a:ext cx="1147320" cy="1098000"/>
          </a:xfrm>
          <a:prstGeom prst="straightConnector1">
            <a:avLst/>
          </a:prstGeom>
          <a:ln w="9525">
            <a:solidFill>
              <a:srgbClr val="ffffff"/>
            </a:solidFill>
            <a:round/>
          </a:ln>
        </p:spPr>
      </p:cxnSp>
      <p:cxnSp>
        <p:nvCxnSpPr>
          <p:cNvPr id="132" name="Google Shape;73;p2"/>
          <p:cNvCxnSpPr/>
          <p:nvPr/>
        </p:nvCxnSpPr>
        <p:spPr>
          <a:xfrm flipV="1">
            <a:off x="1877400" y="1118880"/>
            <a:ext cx="271800" cy="230400"/>
          </a:xfrm>
          <a:prstGeom prst="straightConnector1">
            <a:avLst/>
          </a:prstGeom>
          <a:ln w="9525">
            <a:solidFill>
              <a:srgbClr val="ffffff"/>
            </a:solidFill>
            <a:round/>
          </a:ln>
        </p:spPr>
      </p:cxnSp>
      <p:cxnSp>
        <p:nvCxnSpPr>
          <p:cNvPr id="133" name="Google Shape;74;p2"/>
          <p:cNvCxnSpPr/>
          <p:nvPr/>
        </p:nvCxnSpPr>
        <p:spPr>
          <a:xfrm flipV="1">
            <a:off x="10131480" y="5293440"/>
            <a:ext cx="271440" cy="23040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36"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39" name="Google Shape;11;p1"/>
          <p:cNvGrpSpPr/>
          <p:nvPr/>
        </p:nvGrpSpPr>
        <p:grpSpPr>
          <a:xfrm>
            <a:off x="239400" y="145080"/>
            <a:ext cx="11893680" cy="6516360"/>
            <a:chOff x="239400" y="145080"/>
            <a:chExt cx="11893680" cy="6516360"/>
          </a:xfrm>
        </p:grpSpPr>
        <p:sp>
          <p:nvSpPr>
            <p:cNvPr id="140"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2"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5"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6"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8"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5"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1"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8"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4"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5"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1"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2"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194" name="PlaceHolder 1"/>
          <p:cNvSpPr>
            <a:spLocks noGrp="1"/>
          </p:cNvSpPr>
          <p:nvPr>
            <p:ph type="title"/>
          </p:nvPr>
        </p:nvSpPr>
        <p:spPr>
          <a:xfrm>
            <a:off x="1199880" y="1320120"/>
            <a:ext cx="9791640" cy="2617560"/>
          </a:xfrm>
          <a:prstGeom prst="rect">
            <a:avLst/>
          </a:prstGeom>
          <a:noFill/>
          <a:ln w="0">
            <a:noFill/>
          </a:ln>
        </p:spPr>
        <p:txBody>
          <a:bodyPr lIns="91440" rIns="91440" tIns="91440" bIns="91440" anchor="b">
            <a:noAutofit/>
          </a:bodyPr>
          <a:p>
            <a:pPr indent="0" algn="ctr">
              <a:lnSpc>
                <a:spcPct val="100000"/>
              </a:lnSpc>
              <a:buNone/>
            </a:pPr>
            <a:r>
              <a:rPr b="0" lang="en-US" sz="12800" strike="noStrike" u="none">
                <a:solidFill>
                  <a:schemeClr val="dk2"/>
                </a:solidFill>
                <a:effectLst/>
                <a:uFillTx/>
                <a:latin typeface="Anton"/>
                <a:ea typeface="Anton"/>
              </a:rPr>
              <a:t>xx%</a:t>
            </a:r>
            <a:endParaRPr b="0" lang="en-US" sz="12800" strike="noStrike" u="none">
              <a:solidFill>
                <a:schemeClr val="dk1"/>
              </a:solidFill>
              <a:effectLst/>
              <a:uFillTx/>
              <a:latin typeface="Arial"/>
            </a:endParaRPr>
          </a:p>
        </p:txBody>
      </p:sp>
      <p:cxnSp>
        <p:nvCxnSpPr>
          <p:cNvPr id="195" name="Google Shape;147;p11"/>
          <p:cNvCxnSpPr/>
          <p:nvPr/>
        </p:nvCxnSpPr>
        <p:spPr>
          <a:xfrm flipV="1">
            <a:off x="2016000" y="5473080"/>
            <a:ext cx="1044000" cy="813240"/>
          </a:xfrm>
          <a:prstGeom prst="straightConnector1">
            <a:avLst/>
          </a:prstGeom>
          <a:ln w="9525">
            <a:solidFill>
              <a:srgbClr val="ffffff"/>
            </a:solidFill>
            <a:round/>
          </a:ln>
        </p:spPr>
      </p:cxnSp>
      <p:cxnSp>
        <p:nvCxnSpPr>
          <p:cNvPr id="196" name="Google Shape;148;p11"/>
          <p:cNvCxnSpPr/>
          <p:nvPr/>
        </p:nvCxnSpPr>
        <p:spPr>
          <a:xfrm flipV="1">
            <a:off x="2881440" y="435240"/>
            <a:ext cx="664920" cy="569520"/>
          </a:xfrm>
          <a:prstGeom prst="straightConnector1">
            <a:avLst/>
          </a:prstGeom>
          <a:ln w="9525">
            <a:solidFill>
              <a:srgbClr val="ffffff"/>
            </a:solidFill>
            <a:round/>
          </a:ln>
        </p:spPr>
      </p:cxnSp>
      <p:cxnSp>
        <p:nvCxnSpPr>
          <p:cNvPr id="197" name="Google Shape;149;p11"/>
          <p:cNvCxnSpPr/>
          <p:nvPr/>
        </p:nvCxnSpPr>
        <p:spPr>
          <a:xfrm flipV="1">
            <a:off x="7461360" y="6139080"/>
            <a:ext cx="637560" cy="542160"/>
          </a:xfrm>
          <a:prstGeom prst="straightConnector1">
            <a:avLst/>
          </a:prstGeom>
          <a:ln w="9525">
            <a:solidFill>
              <a:srgbClr val="ffffff"/>
            </a:solidFill>
            <a:round/>
          </a:ln>
        </p:spPr>
      </p:cxnSp>
      <p:cxnSp>
        <p:nvCxnSpPr>
          <p:cNvPr id="198" name="Google Shape;150;p11"/>
          <p:cNvCxnSpPr/>
          <p:nvPr/>
        </p:nvCxnSpPr>
        <p:spPr>
          <a:xfrm flipV="1">
            <a:off x="10658160" y="400320"/>
            <a:ext cx="1147680" cy="1098000"/>
          </a:xfrm>
          <a:prstGeom prst="straightConnector1">
            <a:avLst/>
          </a:prstGeom>
          <a:ln w="9525">
            <a:solidFill>
              <a:srgbClr val="ffffff"/>
            </a:solidFill>
            <a:round/>
          </a:ln>
        </p:spPr>
      </p:cxnSp>
      <p:cxnSp>
        <p:nvCxnSpPr>
          <p:cNvPr id="199" name="Google Shape;151;p11"/>
          <p:cNvCxnSpPr/>
          <p:nvPr/>
        </p:nvCxnSpPr>
        <p:spPr>
          <a:xfrm flipV="1">
            <a:off x="688680" y="834120"/>
            <a:ext cx="271440" cy="230400"/>
          </a:xfrm>
          <a:prstGeom prst="straightConnector1">
            <a:avLst/>
          </a:prstGeom>
          <a:ln w="9525">
            <a:solidFill>
              <a:srgbClr val="ffffff"/>
            </a:solidFill>
            <a:round/>
          </a:ln>
        </p:spPr>
      </p:cxnSp>
      <p:cxnSp>
        <p:nvCxnSpPr>
          <p:cNvPr id="200" name="Google Shape;152;p11"/>
          <p:cNvCxnSpPr/>
          <p:nvPr/>
        </p:nvCxnSpPr>
        <p:spPr>
          <a:xfrm flipV="1">
            <a:off x="11473560" y="4326120"/>
            <a:ext cx="271440" cy="230400"/>
          </a:xfrm>
          <a:prstGeom prst="straightConnector1">
            <a:avLst/>
          </a:prstGeom>
          <a:ln w="9525">
            <a:solidFill>
              <a:srgbClr val="ffffff"/>
            </a:solidFill>
            <a:round/>
          </a:ln>
        </p:spPr>
      </p:cxnSp>
      <p:cxnSp>
        <p:nvCxnSpPr>
          <p:cNvPr id="201" name="Google Shape;153;p11"/>
          <p:cNvCxnSpPr/>
          <p:nvPr/>
        </p:nvCxnSpPr>
        <p:spPr>
          <a:xfrm flipV="1">
            <a:off x="295560" y="3542400"/>
            <a:ext cx="664560" cy="56952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2"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4"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205" name="Google Shape;11;p1"/>
          <p:cNvGrpSpPr/>
          <p:nvPr/>
        </p:nvGrpSpPr>
        <p:grpSpPr>
          <a:xfrm>
            <a:off x="239400" y="145080"/>
            <a:ext cx="11893680" cy="6516360"/>
            <a:chOff x="239400" y="145080"/>
            <a:chExt cx="11893680" cy="6516360"/>
          </a:xfrm>
        </p:grpSpPr>
        <p:sp>
          <p:nvSpPr>
            <p:cNvPr id="206"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1"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2"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7"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8"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4"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5"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0"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1"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2"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3"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4"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5"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6"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7"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8"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9"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0"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1"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2"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3"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4"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5"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6"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7"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8"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9"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0"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1"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2"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3"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4"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5"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6"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7"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8"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9"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60"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1"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2"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263" name="Google Shape;11;p1"/>
          <p:cNvGrpSpPr/>
          <p:nvPr/>
        </p:nvGrpSpPr>
        <p:grpSpPr>
          <a:xfrm>
            <a:off x="239400" y="145080"/>
            <a:ext cx="11893680" cy="6516360"/>
            <a:chOff x="239400" y="145080"/>
            <a:chExt cx="11893680" cy="6516360"/>
          </a:xfrm>
        </p:grpSpPr>
        <p:sp>
          <p:nvSpPr>
            <p:cNvPr id="264"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5"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6"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7"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8"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9"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0"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1"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2"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3"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4"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5"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6"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7"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8"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9"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0"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1"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2"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3"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4"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5"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6"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7"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8"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9"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0"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1"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2"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3"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4"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5"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6"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7"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8"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9"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00"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01"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02"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03"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04"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05"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06"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07"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08"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09"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10"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11"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12"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13"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14"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15"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16"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17"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318" name="PlaceHolder 1"/>
          <p:cNvSpPr>
            <a:spLocks noGrp="1"/>
          </p:cNvSpPr>
          <p:nvPr>
            <p:ph type="title"/>
          </p:nvPr>
        </p:nvSpPr>
        <p:spPr>
          <a:xfrm>
            <a:off x="960120" y="720000"/>
            <a:ext cx="5135760" cy="599760"/>
          </a:xfrm>
          <a:prstGeom prst="rect">
            <a:avLst/>
          </a:prstGeom>
          <a:noFill/>
          <a:ln w="0">
            <a:noFill/>
          </a:ln>
        </p:spPr>
        <p:txBody>
          <a:bodyPr lIns="91440" rIns="91440" tIns="91440" bIns="91440" anchor="t">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cxnSp>
        <p:nvCxnSpPr>
          <p:cNvPr id="319" name="Google Shape;167;p13"/>
          <p:cNvCxnSpPr/>
          <p:nvPr/>
        </p:nvCxnSpPr>
        <p:spPr>
          <a:xfrm flipV="1">
            <a:off x="0" y="5049000"/>
            <a:ext cx="1043640" cy="813600"/>
          </a:xfrm>
          <a:prstGeom prst="straightConnector1">
            <a:avLst/>
          </a:prstGeom>
          <a:ln w="9525">
            <a:solidFill>
              <a:srgbClr val="ffffff"/>
            </a:solidFill>
            <a:round/>
          </a:ln>
        </p:spPr>
      </p:cxnSp>
      <p:cxnSp>
        <p:nvCxnSpPr>
          <p:cNvPr id="320" name="Google Shape;168;p13"/>
          <p:cNvCxnSpPr/>
          <p:nvPr/>
        </p:nvCxnSpPr>
        <p:spPr>
          <a:xfrm flipV="1">
            <a:off x="7756560" y="4479840"/>
            <a:ext cx="664560" cy="569520"/>
          </a:xfrm>
          <a:prstGeom prst="straightConnector1">
            <a:avLst/>
          </a:prstGeom>
          <a:ln w="9525">
            <a:solidFill>
              <a:srgbClr val="ffffff"/>
            </a:solidFill>
            <a:round/>
          </a:ln>
        </p:spPr>
      </p:cxnSp>
      <p:cxnSp>
        <p:nvCxnSpPr>
          <p:cNvPr id="321" name="Google Shape;169;p13"/>
          <p:cNvCxnSpPr/>
          <p:nvPr/>
        </p:nvCxnSpPr>
        <p:spPr>
          <a:xfrm flipV="1">
            <a:off x="7461360" y="6139080"/>
            <a:ext cx="637560" cy="542160"/>
          </a:xfrm>
          <a:prstGeom prst="straightConnector1">
            <a:avLst/>
          </a:prstGeom>
          <a:ln w="9525">
            <a:solidFill>
              <a:srgbClr val="ffffff"/>
            </a:solidFill>
            <a:round/>
          </a:ln>
        </p:spPr>
      </p:cxnSp>
      <p:cxnSp>
        <p:nvCxnSpPr>
          <p:cNvPr id="322" name="Google Shape;170;p13"/>
          <p:cNvCxnSpPr/>
          <p:nvPr/>
        </p:nvCxnSpPr>
        <p:spPr>
          <a:xfrm flipV="1">
            <a:off x="7566840" y="316080"/>
            <a:ext cx="954360" cy="807840"/>
          </a:xfrm>
          <a:prstGeom prst="straightConnector1">
            <a:avLst/>
          </a:prstGeom>
          <a:ln w="9525">
            <a:solidFill>
              <a:srgbClr val="ffffff"/>
            </a:solidFill>
            <a:round/>
          </a:ln>
        </p:spPr>
      </p:cxnSp>
      <p:cxnSp>
        <p:nvCxnSpPr>
          <p:cNvPr id="323" name="Google Shape;171;p13"/>
          <p:cNvCxnSpPr/>
          <p:nvPr/>
        </p:nvCxnSpPr>
        <p:spPr>
          <a:xfrm flipV="1">
            <a:off x="688680" y="834120"/>
            <a:ext cx="271440" cy="230400"/>
          </a:xfrm>
          <a:prstGeom prst="straightConnector1">
            <a:avLst/>
          </a:prstGeom>
          <a:ln w="9525">
            <a:solidFill>
              <a:srgbClr val="ffffff"/>
            </a:solidFill>
            <a:round/>
          </a:ln>
        </p:spPr>
      </p:cxnSp>
      <p:cxnSp>
        <p:nvCxnSpPr>
          <p:cNvPr id="324" name="Google Shape;172;p13"/>
          <p:cNvCxnSpPr/>
          <p:nvPr/>
        </p:nvCxnSpPr>
        <p:spPr>
          <a:xfrm flipV="1">
            <a:off x="9354600" y="6294960"/>
            <a:ext cx="271440" cy="230400"/>
          </a:xfrm>
          <a:prstGeom prst="straightConnector1">
            <a:avLst/>
          </a:prstGeom>
          <a:ln w="9525">
            <a:solidFill>
              <a:srgbClr val="ffffff"/>
            </a:solidFill>
            <a:round/>
          </a:ln>
        </p:spPr>
      </p:cxnSp>
      <p:sp>
        <p:nvSpPr>
          <p:cNvPr id="32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70" strike="noStrike" u="none">
                <a:solidFill>
                  <a:srgbClr val="000000"/>
                </a:solidFill>
                <a:effectLst/>
                <a:uFillTx/>
                <a:latin typeface="Arial"/>
              </a:rPr>
              <a:t>Click to edit the outline text format</a:t>
            </a:r>
            <a:endParaRPr b="0" lang="en-US" sz="1870" strike="noStrike" u="none">
              <a:solidFill>
                <a:srgbClr val="000000"/>
              </a:solidFill>
              <a:effectLst/>
              <a:uFillTx/>
              <a:latin typeface="Arial"/>
            </a:endParaRPr>
          </a:p>
          <a:p>
            <a:pPr lvl="1" marL="432000" indent="-216000">
              <a:spcBef>
                <a:spcPts val="1134"/>
              </a:spcBef>
              <a:buClr>
                <a:srgbClr val="ffffff"/>
              </a:buClr>
              <a:buSzPct val="45000"/>
              <a:buFont typeface="Wingdings" charset="2"/>
              <a:buChar char=""/>
            </a:pPr>
            <a:r>
              <a:rPr b="0" lang="en-US" sz="1870" strike="noStrike" u="none">
                <a:solidFill>
                  <a:srgbClr val="000000"/>
                </a:solidFill>
                <a:effectLst/>
                <a:uFillTx/>
                <a:latin typeface="Arial"/>
              </a:rPr>
              <a:t>Second Outline Level</a:t>
            </a:r>
            <a:endParaRPr b="0" lang="en-US" sz="1870" strike="noStrike" u="none">
              <a:solidFill>
                <a:srgbClr val="000000"/>
              </a:solidFill>
              <a:effectLst/>
              <a:uFillTx/>
              <a:latin typeface="Arial"/>
            </a:endParaRPr>
          </a:p>
          <a:p>
            <a:pPr lvl="2" marL="648000" indent="-216000">
              <a:spcBef>
                <a:spcPts val="850"/>
              </a:spcBef>
              <a:buClr>
                <a:srgbClr val="ffffff"/>
              </a:buClr>
              <a:buSzPct val="45000"/>
              <a:buFont typeface="Wingdings" charset="2"/>
              <a:buChar char=""/>
            </a:pPr>
            <a:r>
              <a:rPr b="0" lang="en-US" sz="1870" strike="noStrike" u="none">
                <a:solidFill>
                  <a:srgbClr val="000000"/>
                </a:solidFill>
                <a:effectLst/>
                <a:uFillTx/>
                <a:latin typeface="Arial"/>
              </a:rPr>
              <a:t>Third Outline Level</a:t>
            </a:r>
            <a:endParaRPr b="0" lang="en-US" sz="1870" strike="noStrike" u="none">
              <a:solidFill>
                <a:srgbClr val="000000"/>
              </a:solidFill>
              <a:effectLst/>
              <a:uFillTx/>
              <a:latin typeface="Arial"/>
            </a:endParaRPr>
          </a:p>
          <a:p>
            <a:pPr lvl="3" marL="864000" indent="-216000">
              <a:spcBef>
                <a:spcPts val="567"/>
              </a:spcBef>
              <a:buClr>
                <a:srgbClr val="ffffff"/>
              </a:buClr>
              <a:buSzPct val="45000"/>
              <a:buFont typeface="Wingdings" charset="2"/>
              <a:buChar char=""/>
            </a:pPr>
            <a:r>
              <a:rPr b="0" lang="en-US" sz="1870" strike="noStrike" u="none">
                <a:solidFill>
                  <a:srgbClr val="000000"/>
                </a:solidFill>
                <a:effectLst/>
                <a:uFillTx/>
                <a:latin typeface="Arial"/>
              </a:rPr>
              <a:t>Fourth Outline Level</a:t>
            </a:r>
            <a:endParaRPr b="0" lang="en-US" sz="1870" strike="noStrike" u="none">
              <a:solidFill>
                <a:srgbClr val="000000"/>
              </a:solidFill>
              <a:effectLst/>
              <a:uFillTx/>
              <a:latin typeface="Arial"/>
            </a:endParaRPr>
          </a:p>
          <a:p>
            <a:pPr lvl="4" marL="1080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Fifth Outline Level</a:t>
            </a:r>
            <a:endParaRPr b="0" lang="en-US" sz="20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Sixth Outline Level</a:t>
            </a:r>
            <a:endParaRPr b="0" lang="en-US" sz="20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Seventh Outline Level</a:t>
            </a:r>
            <a:endParaRPr b="0" lang="en-US" sz="20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81" r:id="rId2"/>
    <p:sldLayoutId id="2147483682" r:id="rId3"/>
    <p:sldLayoutId id="2147483683" r:id="rId4"/>
    <p:sldLayoutId id="2147483684" r:id="rId5"/>
    <p:sldLayoutId id="2147483685" r:id="rId6"/>
    <p:sldLayoutId id="2147483686" r:id="rId7"/>
    <p:sldLayoutId id="2147483687" r:id="rId8"/>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334"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5"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6"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337" name="Google Shape;11;p1"/>
          <p:cNvGrpSpPr/>
          <p:nvPr/>
        </p:nvGrpSpPr>
        <p:grpSpPr>
          <a:xfrm>
            <a:off x="239400" y="145080"/>
            <a:ext cx="11893680" cy="6516360"/>
            <a:chOff x="239400" y="145080"/>
            <a:chExt cx="11893680" cy="6516360"/>
          </a:xfrm>
        </p:grpSpPr>
        <p:sp>
          <p:nvSpPr>
            <p:cNvPr id="338"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9"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0"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1"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2"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3"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4"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5"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6"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7"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8"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9"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0"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1"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2"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3"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4"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5"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6"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7"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8"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9"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0"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1"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2"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3"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4"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5"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6"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7"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8"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9"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0"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1"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2"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3"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4"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5"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6"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7"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8"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9"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80"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81"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82"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83"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84"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85"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86"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87"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88"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89"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0"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1"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392" name="PlaceHolder 1"/>
          <p:cNvSpPr>
            <a:spLocks noGrp="1"/>
          </p:cNvSpPr>
          <p:nvPr>
            <p:ph type="title"/>
          </p:nvPr>
        </p:nvSpPr>
        <p:spPr>
          <a:xfrm>
            <a:off x="4141440" y="3600000"/>
            <a:ext cx="3908520" cy="1094400"/>
          </a:xfrm>
          <a:prstGeom prst="rect">
            <a:avLst/>
          </a:prstGeom>
          <a:noFill/>
          <a:ln w="0">
            <a:noFill/>
          </a:ln>
        </p:spPr>
        <p:txBody>
          <a:bodyPr lIns="91440" rIns="91440" tIns="91440" bIns="91440" anchor="ctr">
            <a:noAutofit/>
          </a:bodyPr>
          <a:p>
            <a:pPr indent="0">
              <a:buNone/>
            </a:pPr>
            <a:r>
              <a:rPr b="0" lang="en-US" sz="3459" strike="noStrike" u="none">
                <a:solidFill>
                  <a:schemeClr val="dk1"/>
                </a:solidFill>
                <a:effectLst/>
                <a:uFillTx/>
                <a:latin typeface="Arial"/>
              </a:rPr>
              <a:t>Click to edit the title text format</a:t>
            </a:r>
            <a:endParaRPr b="0" lang="en-US" sz="3459" strike="noStrike" u="none">
              <a:solidFill>
                <a:schemeClr val="dk1"/>
              </a:solidFill>
              <a:effectLst/>
              <a:uFillTx/>
              <a:latin typeface="Arial"/>
            </a:endParaRPr>
          </a:p>
        </p:txBody>
      </p:sp>
      <p:cxnSp>
        <p:nvCxnSpPr>
          <p:cNvPr id="393" name="Google Shape;176;p14"/>
          <p:cNvCxnSpPr/>
          <p:nvPr/>
        </p:nvCxnSpPr>
        <p:spPr>
          <a:xfrm flipV="1">
            <a:off x="1951560" y="3465720"/>
            <a:ext cx="512280" cy="51228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689"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394"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5"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6"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397" name="Google Shape;11;p1"/>
          <p:cNvGrpSpPr/>
          <p:nvPr/>
        </p:nvGrpSpPr>
        <p:grpSpPr>
          <a:xfrm>
            <a:off x="239400" y="145080"/>
            <a:ext cx="11893680" cy="6516360"/>
            <a:chOff x="239400" y="145080"/>
            <a:chExt cx="11893680" cy="6516360"/>
          </a:xfrm>
        </p:grpSpPr>
        <p:sp>
          <p:nvSpPr>
            <p:cNvPr id="398"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9"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0"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1"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2"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3"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4"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5"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6"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7"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8"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9"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0"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1"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2"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3"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4"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5"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6"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7"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8"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9"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0"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1"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2"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3"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4"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5"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6"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7"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8"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9"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0"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1"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2"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3"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4"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5"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6"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7"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8"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9"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40"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41"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42"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43"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44"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45"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46"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47"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48"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49"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0"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1"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452" name="PlaceHolder 1"/>
          <p:cNvSpPr>
            <a:spLocks noGrp="1"/>
          </p:cNvSpPr>
          <p:nvPr>
            <p:ph type="title"/>
          </p:nvPr>
        </p:nvSpPr>
        <p:spPr>
          <a:xfrm>
            <a:off x="960120" y="2421360"/>
            <a:ext cx="5135760" cy="1007280"/>
          </a:xfrm>
          <a:prstGeom prst="rect">
            <a:avLst/>
          </a:prstGeom>
          <a:noFill/>
          <a:ln w="0">
            <a:noFill/>
          </a:ln>
        </p:spPr>
        <p:txBody>
          <a:bodyPr lIns="91440" rIns="91440" tIns="91440" bIns="91440" anchor="b">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69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imes New Bastard"/>
              </a:rPr>
              <a:t>Click to edit Master title style</a:t>
            </a:r>
            <a:endParaRPr b="0" lang="en-US" sz="4400" strike="noStrike" u="none">
              <a:solidFill>
                <a:schemeClr val="dk1"/>
              </a:solidFill>
              <a:effectLst/>
              <a:uFillTx/>
              <a:latin typeface="Times New Bastard"/>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Times New Bastard"/>
              </a:rPr>
              <a:t>Click to edit Master text styles</a:t>
            </a:r>
            <a:endParaRPr b="0" lang="en-US" sz="2800" strike="noStrike" u="none">
              <a:solidFill>
                <a:schemeClr val="dk1"/>
              </a:solidFill>
              <a:effectLst/>
              <a:uFillTx/>
              <a:latin typeface="Times New Bastard"/>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Times New Bastard"/>
              </a:rPr>
              <a:t>Second level</a:t>
            </a:r>
            <a:endParaRPr b="0" lang="en-US" sz="2400" strike="noStrike" u="none">
              <a:solidFill>
                <a:schemeClr val="dk1"/>
              </a:solidFill>
              <a:effectLst/>
              <a:uFillTx/>
              <a:latin typeface="Times New Bastard"/>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Times New Bastard"/>
              </a:rPr>
              <a:t>Third level</a:t>
            </a:r>
            <a:endParaRPr b="0" lang="en-US" sz="2000" strike="noStrike" u="none">
              <a:solidFill>
                <a:schemeClr val="dk1"/>
              </a:solidFill>
              <a:effectLst/>
              <a:uFillTx/>
              <a:latin typeface="Times New Bastard"/>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Times New Bastard"/>
              </a:rPr>
              <a:t>Fourth level</a:t>
            </a:r>
            <a:endParaRPr b="0" lang="en-US" sz="1800" strike="noStrike" u="none">
              <a:solidFill>
                <a:schemeClr val="dk1"/>
              </a:solidFill>
              <a:effectLst/>
              <a:uFillTx/>
              <a:latin typeface="Times New Bastard"/>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Times New Bastard"/>
              </a:rPr>
              <a:t>Fifth level</a:t>
            </a:r>
            <a:endParaRPr b="0" lang="en-US" sz="1800" strike="noStrike" u="none">
              <a:solidFill>
                <a:srgbClr val="000000"/>
              </a:solidFill>
              <a:effectLst/>
              <a:uFillTx/>
              <a:latin typeface="Times New Roman"/>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Times New Bastard"/>
              </a:defRPr>
            </a:lvl1pPr>
          </a:lstStyle>
          <a:p>
            <a:pPr indent="0" defTabSz="914400">
              <a:lnSpc>
                <a:spcPct val="100000"/>
              </a:lnSpc>
              <a:buNone/>
            </a:pPr>
            <a:r>
              <a:rPr b="0" lang="en-US" sz="1200" strike="noStrike" u="none">
                <a:solidFill>
                  <a:schemeClr val="dk1">
                    <a:tint val="82000"/>
                  </a:schemeClr>
                </a:solidFill>
                <a:effectLst/>
                <a:uFillTx/>
                <a:latin typeface="Times New Bastard"/>
              </a:rPr>
              <a:t> </a:t>
            </a:r>
            <a:endParaRPr b="0" lang="en-US" sz="1200" strike="noStrike" u="none">
              <a:solidFill>
                <a:srgbClr val="000000"/>
              </a:solidFill>
              <a:effectLst/>
              <a:uFillTx/>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Times New Bastard"/>
              </a:defRPr>
            </a:lvl1pPr>
          </a:lstStyle>
          <a:p>
            <a:pPr indent="0" algn="r" defTabSz="914400">
              <a:lnSpc>
                <a:spcPct val="100000"/>
              </a:lnSpc>
              <a:buNone/>
            </a:pPr>
            <a:fld id="{ADE4AFDC-18FA-4BE6-ABA6-C247EAD1897A}" type="slidenum">
              <a:rPr b="0" lang="en-US" sz="1200" strike="noStrike" u="none">
                <a:solidFill>
                  <a:schemeClr val="dk1">
                    <a:tint val="82000"/>
                  </a:schemeClr>
                </a:solidFill>
                <a:effectLst/>
                <a:uFillTx/>
                <a:latin typeface="Times New Bastard"/>
              </a:rPr>
              <a:t>1</a:t>
            </a:fld>
            <a:endParaRPr b="0" lang="en-US" sz="12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453"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4"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5"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456" name="Google Shape;11;p1"/>
          <p:cNvGrpSpPr/>
          <p:nvPr/>
        </p:nvGrpSpPr>
        <p:grpSpPr>
          <a:xfrm>
            <a:off x="239400" y="145080"/>
            <a:ext cx="11893680" cy="6516360"/>
            <a:chOff x="239400" y="145080"/>
            <a:chExt cx="11893680" cy="6516360"/>
          </a:xfrm>
        </p:grpSpPr>
        <p:sp>
          <p:nvSpPr>
            <p:cNvPr id="457"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8"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9"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0"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1"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2"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3"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4"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5"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6"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7"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8"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9"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0"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1"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2"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3"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4"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5"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6"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7"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8"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9"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0"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1"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2"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3"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4"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5"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6"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7"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8"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9"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0"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1"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2"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3"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4"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5"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6"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7"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8"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9"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0"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1"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2"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3"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4"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5"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6"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7"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8"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9"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10"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511" name="PlaceHolder 1"/>
          <p:cNvSpPr>
            <a:spLocks noGrp="1"/>
          </p:cNvSpPr>
          <p:nvPr>
            <p:ph type="title"/>
          </p:nvPr>
        </p:nvSpPr>
        <p:spPr>
          <a:xfrm>
            <a:off x="960120" y="720000"/>
            <a:ext cx="5135760" cy="599760"/>
          </a:xfrm>
          <a:prstGeom prst="rect">
            <a:avLst/>
          </a:prstGeom>
          <a:noFill/>
          <a:ln w="0">
            <a:noFill/>
          </a:ln>
        </p:spPr>
        <p:txBody>
          <a:bodyPr lIns="91440" rIns="91440" tIns="91440" bIns="91440" anchor="t">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cxnSp>
        <p:nvCxnSpPr>
          <p:cNvPr id="512" name="Google Shape;193;p16"/>
          <p:cNvCxnSpPr/>
          <p:nvPr/>
        </p:nvCxnSpPr>
        <p:spPr>
          <a:xfrm flipV="1">
            <a:off x="787320" y="2443320"/>
            <a:ext cx="345600" cy="345600"/>
          </a:xfrm>
          <a:prstGeom prst="straightConnector1">
            <a:avLst/>
          </a:prstGeom>
          <a:ln w="9525">
            <a:solidFill>
              <a:srgbClr val="ffffff"/>
            </a:solidFill>
            <a:round/>
          </a:ln>
        </p:spPr>
      </p:cxnSp>
      <p:cxnSp>
        <p:nvCxnSpPr>
          <p:cNvPr id="513" name="Google Shape;194;p16"/>
          <p:cNvCxnSpPr/>
          <p:nvPr/>
        </p:nvCxnSpPr>
        <p:spPr>
          <a:xfrm flipV="1">
            <a:off x="5234760" y="6039720"/>
            <a:ext cx="411120" cy="411120"/>
          </a:xfrm>
          <a:prstGeom prst="straightConnector1">
            <a:avLst/>
          </a:prstGeom>
          <a:ln w="9525">
            <a:solidFill>
              <a:srgbClr val="ffffff"/>
            </a:solidFill>
            <a:round/>
          </a:ln>
        </p:spPr>
      </p:cxnSp>
      <p:cxnSp>
        <p:nvCxnSpPr>
          <p:cNvPr id="514" name="Google Shape;195;p16"/>
          <p:cNvCxnSpPr/>
          <p:nvPr/>
        </p:nvCxnSpPr>
        <p:spPr>
          <a:xfrm flipV="1">
            <a:off x="500760" y="5708160"/>
            <a:ext cx="512280" cy="512280"/>
          </a:xfrm>
          <a:prstGeom prst="straightConnector1">
            <a:avLst/>
          </a:prstGeom>
          <a:ln w="9525">
            <a:solidFill>
              <a:srgbClr val="ffffff"/>
            </a:solidFill>
            <a:round/>
          </a:ln>
        </p:spPr>
      </p:cxnSp>
      <p:cxnSp>
        <p:nvCxnSpPr>
          <p:cNvPr id="515" name="Google Shape;196;p16"/>
          <p:cNvCxnSpPr/>
          <p:nvPr/>
        </p:nvCxnSpPr>
        <p:spPr>
          <a:xfrm flipV="1">
            <a:off x="7583400" y="3990240"/>
            <a:ext cx="173160" cy="173160"/>
          </a:xfrm>
          <a:prstGeom prst="straightConnector1">
            <a:avLst/>
          </a:prstGeom>
          <a:ln w="9525">
            <a:solidFill>
              <a:srgbClr val="ffffff"/>
            </a:solidFill>
            <a:round/>
          </a:ln>
        </p:spPr>
      </p:cxnSp>
      <p:cxnSp>
        <p:nvCxnSpPr>
          <p:cNvPr id="516" name="Google Shape;197;p16"/>
          <p:cNvCxnSpPr/>
          <p:nvPr/>
        </p:nvCxnSpPr>
        <p:spPr>
          <a:xfrm flipV="1">
            <a:off x="11290680" y="5883120"/>
            <a:ext cx="512280" cy="512280"/>
          </a:xfrm>
          <a:prstGeom prst="straightConnector1">
            <a:avLst/>
          </a:prstGeom>
          <a:ln w="9525">
            <a:solidFill>
              <a:srgbClr val="ffffff"/>
            </a:solidFill>
            <a:round/>
          </a:ln>
        </p:spPr>
      </p:cxnSp>
      <p:cxnSp>
        <p:nvCxnSpPr>
          <p:cNvPr id="517" name="Google Shape;198;p16"/>
          <p:cNvCxnSpPr/>
          <p:nvPr/>
        </p:nvCxnSpPr>
        <p:spPr>
          <a:xfrm flipV="1">
            <a:off x="4826160" y="474840"/>
            <a:ext cx="1228320" cy="1228320"/>
          </a:xfrm>
          <a:prstGeom prst="straightConnector1">
            <a:avLst/>
          </a:prstGeom>
          <a:ln w="9525">
            <a:solidFill>
              <a:srgbClr val="ffffff"/>
            </a:solidFill>
            <a:round/>
          </a:ln>
        </p:spPr>
      </p:cxnSp>
      <p:cxnSp>
        <p:nvCxnSpPr>
          <p:cNvPr id="518" name="Google Shape;199;p16"/>
          <p:cNvCxnSpPr/>
          <p:nvPr/>
        </p:nvCxnSpPr>
        <p:spPr>
          <a:xfrm flipV="1">
            <a:off x="3899160" y="3502440"/>
            <a:ext cx="411120" cy="411120"/>
          </a:xfrm>
          <a:prstGeom prst="straightConnector1">
            <a:avLst/>
          </a:prstGeom>
          <a:ln w="9525">
            <a:solidFill>
              <a:srgbClr val="ffffff"/>
            </a:solidFill>
            <a:round/>
          </a:ln>
        </p:spPr>
      </p:cxnSp>
      <p:sp>
        <p:nvSpPr>
          <p:cNvPr id="51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70" strike="noStrike" u="none">
                <a:solidFill>
                  <a:srgbClr val="000000"/>
                </a:solidFill>
                <a:effectLst/>
                <a:uFillTx/>
                <a:latin typeface="Arial"/>
              </a:rPr>
              <a:t>Click to edit the outline text format</a:t>
            </a:r>
            <a:endParaRPr b="0" lang="en-US" sz="1870" strike="noStrike" u="none">
              <a:solidFill>
                <a:srgbClr val="000000"/>
              </a:solidFill>
              <a:effectLst/>
              <a:uFillTx/>
              <a:latin typeface="Arial"/>
            </a:endParaRPr>
          </a:p>
          <a:p>
            <a:pPr lvl="1" marL="432000" indent="-216000">
              <a:spcBef>
                <a:spcPts val="1134"/>
              </a:spcBef>
              <a:buClr>
                <a:srgbClr val="ffffff"/>
              </a:buClr>
              <a:buSzPct val="45000"/>
              <a:buFont typeface="Wingdings" charset="2"/>
              <a:buChar char=""/>
            </a:pPr>
            <a:r>
              <a:rPr b="0" lang="en-US" sz="1870" strike="noStrike" u="none">
                <a:solidFill>
                  <a:srgbClr val="000000"/>
                </a:solidFill>
                <a:effectLst/>
                <a:uFillTx/>
                <a:latin typeface="Arial"/>
              </a:rPr>
              <a:t>Second Outline Level</a:t>
            </a:r>
            <a:endParaRPr b="0" lang="en-US" sz="1870" strike="noStrike" u="none">
              <a:solidFill>
                <a:srgbClr val="000000"/>
              </a:solidFill>
              <a:effectLst/>
              <a:uFillTx/>
              <a:latin typeface="Arial"/>
            </a:endParaRPr>
          </a:p>
          <a:p>
            <a:pPr lvl="2" marL="648000" indent="-216000">
              <a:spcBef>
                <a:spcPts val="850"/>
              </a:spcBef>
              <a:buClr>
                <a:srgbClr val="ffffff"/>
              </a:buClr>
              <a:buSzPct val="45000"/>
              <a:buFont typeface="Wingdings" charset="2"/>
              <a:buChar char=""/>
            </a:pPr>
            <a:r>
              <a:rPr b="0" lang="en-US" sz="1870" strike="noStrike" u="none">
                <a:solidFill>
                  <a:srgbClr val="000000"/>
                </a:solidFill>
                <a:effectLst/>
                <a:uFillTx/>
                <a:latin typeface="Arial"/>
              </a:rPr>
              <a:t>Third Outline Level</a:t>
            </a:r>
            <a:endParaRPr b="0" lang="en-US" sz="1870" strike="noStrike" u="none">
              <a:solidFill>
                <a:srgbClr val="000000"/>
              </a:solidFill>
              <a:effectLst/>
              <a:uFillTx/>
              <a:latin typeface="Arial"/>
            </a:endParaRPr>
          </a:p>
          <a:p>
            <a:pPr lvl="3" marL="864000" indent="-216000">
              <a:spcBef>
                <a:spcPts val="567"/>
              </a:spcBef>
              <a:buClr>
                <a:srgbClr val="ffffff"/>
              </a:buClr>
              <a:buSzPct val="45000"/>
              <a:buFont typeface="Wingdings" charset="2"/>
              <a:buChar char=""/>
            </a:pPr>
            <a:r>
              <a:rPr b="0" lang="en-US" sz="1870" strike="noStrike" u="none">
                <a:solidFill>
                  <a:srgbClr val="000000"/>
                </a:solidFill>
                <a:effectLst/>
                <a:uFillTx/>
                <a:latin typeface="Arial"/>
              </a:rPr>
              <a:t>Fourth Outline Level</a:t>
            </a:r>
            <a:endParaRPr b="0" lang="en-US" sz="1870" strike="noStrike" u="none">
              <a:solidFill>
                <a:srgbClr val="000000"/>
              </a:solidFill>
              <a:effectLst/>
              <a:uFillTx/>
              <a:latin typeface="Arial"/>
            </a:endParaRPr>
          </a:p>
          <a:p>
            <a:pPr lvl="4" marL="1080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Fifth Outline Level</a:t>
            </a:r>
            <a:endParaRPr b="0" lang="en-US" sz="20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Sixth Outline Level</a:t>
            </a:r>
            <a:endParaRPr b="0" lang="en-US" sz="20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Seventh Outline Level</a:t>
            </a:r>
            <a:endParaRPr b="0" lang="en-US" sz="20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93"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20"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1"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2"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523" name="Google Shape;11;p1"/>
          <p:cNvGrpSpPr/>
          <p:nvPr/>
        </p:nvGrpSpPr>
        <p:grpSpPr>
          <a:xfrm>
            <a:off x="239400" y="145080"/>
            <a:ext cx="11893680" cy="6516360"/>
            <a:chOff x="239400" y="145080"/>
            <a:chExt cx="11893680" cy="6516360"/>
          </a:xfrm>
        </p:grpSpPr>
        <p:sp>
          <p:nvSpPr>
            <p:cNvPr id="524"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5"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6"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7"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8"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9"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0"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1"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2"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3"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4"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5"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6"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7"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8"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9"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0"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1"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2"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3"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4"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5"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6"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7"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8"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9"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0"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1"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2"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3"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4"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5"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6"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7"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8"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9"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0"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1"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2"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3"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4"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5"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6"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7"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8"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9"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70"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71"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72"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73"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74"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75"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76"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77"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578" name="Google Shape;202;p17"/>
          <p:cNvCxnSpPr/>
          <p:nvPr/>
        </p:nvCxnSpPr>
        <p:spPr>
          <a:xfrm flipV="1">
            <a:off x="151920" y="1743120"/>
            <a:ext cx="1266120" cy="731160"/>
          </a:xfrm>
          <a:prstGeom prst="straightConnector1">
            <a:avLst/>
          </a:prstGeom>
          <a:ln w="9525">
            <a:solidFill>
              <a:srgbClr val="ffffff"/>
            </a:solidFill>
            <a:round/>
          </a:ln>
        </p:spPr>
      </p:cxnSp>
      <p:cxnSp>
        <p:nvCxnSpPr>
          <p:cNvPr id="579" name="Google Shape;203;p17"/>
          <p:cNvCxnSpPr/>
          <p:nvPr/>
        </p:nvCxnSpPr>
        <p:spPr>
          <a:xfrm flipV="1">
            <a:off x="325800" y="5441400"/>
            <a:ext cx="634320" cy="366120"/>
          </a:xfrm>
          <a:prstGeom prst="straightConnector1">
            <a:avLst/>
          </a:prstGeom>
          <a:ln w="9525">
            <a:solidFill>
              <a:srgbClr val="ffffff"/>
            </a:solidFill>
            <a:round/>
          </a:ln>
        </p:spPr>
      </p:cxnSp>
      <p:cxnSp>
        <p:nvCxnSpPr>
          <p:cNvPr id="580" name="Google Shape;204;p17"/>
          <p:cNvCxnSpPr/>
          <p:nvPr/>
        </p:nvCxnSpPr>
        <p:spPr>
          <a:xfrm flipV="1">
            <a:off x="8504640" y="5956200"/>
            <a:ext cx="634320" cy="366120"/>
          </a:xfrm>
          <a:prstGeom prst="straightConnector1">
            <a:avLst/>
          </a:prstGeom>
          <a:ln w="9525">
            <a:solidFill>
              <a:srgbClr val="ffffff"/>
            </a:solidFill>
            <a:round/>
          </a:ln>
        </p:spPr>
      </p:cxnSp>
      <p:cxnSp>
        <p:nvCxnSpPr>
          <p:cNvPr id="581" name="Google Shape;205;p17"/>
          <p:cNvCxnSpPr/>
          <p:nvPr/>
        </p:nvCxnSpPr>
        <p:spPr>
          <a:xfrm flipV="1">
            <a:off x="9067320" y="359640"/>
            <a:ext cx="1697760" cy="980280"/>
          </a:xfrm>
          <a:prstGeom prst="straightConnector1">
            <a:avLst/>
          </a:prstGeom>
          <a:ln w="9525">
            <a:solidFill>
              <a:srgbClr val="ffffff"/>
            </a:solidFill>
            <a:round/>
          </a:ln>
        </p:spPr>
      </p:cxnSp>
      <p:cxnSp>
        <p:nvCxnSpPr>
          <p:cNvPr id="582" name="Google Shape;206;p17"/>
          <p:cNvCxnSpPr/>
          <p:nvPr/>
        </p:nvCxnSpPr>
        <p:spPr>
          <a:xfrm flipV="1">
            <a:off x="11144160" y="5176080"/>
            <a:ext cx="1047960" cy="631440"/>
          </a:xfrm>
          <a:prstGeom prst="straightConnector1">
            <a:avLst/>
          </a:prstGeom>
          <a:ln w="9525">
            <a:solidFill>
              <a:srgbClr val="ffffff"/>
            </a:solidFill>
            <a:round/>
          </a:ln>
        </p:spPr>
      </p:cxnSp>
      <p:cxnSp>
        <p:nvCxnSpPr>
          <p:cNvPr id="583" name="Google Shape;207;p17"/>
          <p:cNvCxnSpPr/>
          <p:nvPr/>
        </p:nvCxnSpPr>
        <p:spPr>
          <a:xfrm flipV="1">
            <a:off x="10851120" y="3245760"/>
            <a:ext cx="634320" cy="366480"/>
          </a:xfrm>
          <a:prstGeom prst="straightConnector1">
            <a:avLst/>
          </a:prstGeom>
          <a:ln w="9525">
            <a:solidFill>
              <a:srgbClr val="ffffff"/>
            </a:solidFill>
            <a:round/>
          </a:ln>
        </p:spPr>
      </p:cxnSp>
      <p:cxnSp>
        <p:nvCxnSpPr>
          <p:cNvPr id="584" name="Google Shape;208;p17"/>
          <p:cNvCxnSpPr/>
          <p:nvPr/>
        </p:nvCxnSpPr>
        <p:spPr>
          <a:xfrm flipV="1">
            <a:off x="5632200" y="5555160"/>
            <a:ext cx="240480" cy="138600"/>
          </a:xfrm>
          <a:prstGeom prst="straightConnector1">
            <a:avLst/>
          </a:prstGeom>
          <a:ln w="9525">
            <a:solidFill>
              <a:srgbClr val="ffffff"/>
            </a:solidFill>
            <a:round/>
          </a:ln>
        </p:spPr>
      </p:cxnSp>
      <p:cxnSp>
        <p:nvCxnSpPr>
          <p:cNvPr id="585" name="Google Shape;209;p17"/>
          <p:cNvCxnSpPr/>
          <p:nvPr/>
        </p:nvCxnSpPr>
        <p:spPr>
          <a:xfrm flipV="1">
            <a:off x="5976000" y="168480"/>
            <a:ext cx="240120" cy="138960"/>
          </a:xfrm>
          <a:prstGeom prst="straightConnector1">
            <a:avLst/>
          </a:prstGeom>
          <a:ln w="9525">
            <a:solidFill>
              <a:srgbClr val="ffffff"/>
            </a:solidFill>
            <a:round/>
          </a:ln>
        </p:spPr>
      </p:cxnSp>
      <p:sp>
        <p:nvSpPr>
          <p:cNvPr id="586" name="PlaceHolder 1"/>
          <p:cNvSpPr>
            <a:spLocks noGrp="1"/>
          </p:cNvSpPr>
          <p:nvPr>
            <p:ph type="title"/>
          </p:nvPr>
        </p:nvSpPr>
        <p:spPr>
          <a:xfrm>
            <a:off x="960120" y="720000"/>
            <a:ext cx="5135760" cy="599760"/>
          </a:xfrm>
          <a:prstGeom prst="rect">
            <a:avLst/>
          </a:prstGeom>
          <a:noFill/>
          <a:ln w="0">
            <a:noFill/>
          </a:ln>
        </p:spPr>
        <p:txBody>
          <a:bodyPr lIns="91440" rIns="91440" tIns="91440" bIns="91440" anchor="t">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695"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87"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88"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89"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590" name="Google Shape;11;p1"/>
          <p:cNvGrpSpPr/>
          <p:nvPr/>
        </p:nvGrpSpPr>
        <p:grpSpPr>
          <a:xfrm>
            <a:off x="239400" y="145080"/>
            <a:ext cx="11893680" cy="6516360"/>
            <a:chOff x="239400" y="145080"/>
            <a:chExt cx="11893680" cy="6516360"/>
          </a:xfrm>
        </p:grpSpPr>
        <p:sp>
          <p:nvSpPr>
            <p:cNvPr id="591"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2"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3"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4"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5"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6"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7"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8"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9"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0"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1"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2"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3"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4"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5"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6"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7"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8"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9"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0"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1"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2"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3"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4"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5"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6"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7"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8"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9"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0"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1"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2"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3"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4"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5"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6"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7"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8"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9"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0"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1"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2"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3"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4"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5"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6"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7"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8"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9"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40"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41"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42"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43"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44"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645" name="PlaceHolder 1"/>
          <p:cNvSpPr>
            <a:spLocks noGrp="1"/>
          </p:cNvSpPr>
          <p:nvPr>
            <p:ph type="title"/>
          </p:nvPr>
        </p:nvSpPr>
        <p:spPr>
          <a:xfrm>
            <a:off x="960120" y="720000"/>
            <a:ext cx="4655520" cy="1065240"/>
          </a:xfrm>
          <a:prstGeom prst="rect">
            <a:avLst/>
          </a:prstGeom>
          <a:noFill/>
          <a:ln w="0">
            <a:noFill/>
          </a:ln>
        </p:spPr>
        <p:txBody>
          <a:bodyPr lIns="91440" rIns="91440" tIns="91440" bIns="91440" anchor="t">
            <a:noAutofit/>
          </a:bodyPr>
          <a:p>
            <a:pPr indent="0">
              <a:buNone/>
            </a:pPr>
            <a:r>
              <a:rPr b="0" lang="en-US" sz="4800" strike="noStrike" u="none">
                <a:solidFill>
                  <a:schemeClr val="dk1"/>
                </a:solidFill>
                <a:effectLst/>
                <a:uFillTx/>
                <a:latin typeface="Arial"/>
              </a:rPr>
              <a:t>Click to edit the title text format</a:t>
            </a:r>
            <a:endParaRPr b="0" lang="en-US" sz="4800" strike="noStrike" u="none">
              <a:solidFill>
                <a:schemeClr val="dk1"/>
              </a:solidFill>
              <a:effectLst/>
              <a:uFillTx/>
              <a:latin typeface="Arial"/>
            </a:endParaRPr>
          </a:p>
        </p:txBody>
      </p:sp>
      <p:sp>
        <p:nvSpPr>
          <p:cNvPr id="646" name="Google Shape;215;p18"/>
          <p:cNvSpPr/>
          <p:nvPr/>
        </p:nvSpPr>
        <p:spPr>
          <a:xfrm>
            <a:off x="960120" y="4633560"/>
            <a:ext cx="4542840" cy="1139400"/>
          </a:xfrm>
          <a:prstGeom prst="rect">
            <a:avLst/>
          </a:prstGeom>
          <a:noFill/>
          <a:ln w="0">
            <a:noFill/>
          </a:ln>
        </p:spPr>
        <p:style>
          <a:lnRef idx="0"/>
          <a:fillRef idx="0"/>
          <a:effectRef idx="0"/>
          <a:fontRef idx="minor"/>
        </p:style>
        <p:txBody>
          <a:bodyPr lIns="122040" rIns="122040" tIns="122040" bIns="122040" anchor="ctr">
            <a:noAutofit/>
          </a:bodyPr>
          <a:p>
            <a:pPr defTabSz="914400">
              <a:lnSpc>
                <a:spcPct val="100000"/>
              </a:lnSpc>
              <a:tabLst>
                <a:tab algn="l" pos="0"/>
              </a:tabLst>
            </a:pPr>
            <a:r>
              <a:rPr b="0" lang="en-GB" sz="1600" strike="noStrike" u="none">
                <a:solidFill>
                  <a:schemeClr val="dk2"/>
                </a:solidFill>
                <a:effectLst/>
                <a:uFillTx/>
                <a:latin typeface="Nunito"/>
                <a:ea typeface="Nunito"/>
              </a:rPr>
              <a:t>CREDITS: This presentation template was created by </a:t>
            </a:r>
            <a:r>
              <a:rPr b="0" lang="en-GB" sz="1600" strike="noStrike" u="sng">
                <a:solidFill>
                  <a:schemeClr val="dk2"/>
                </a:solidFill>
                <a:effectLst/>
                <a:uFillTx/>
                <a:latin typeface="Nunito"/>
                <a:ea typeface="Nunito"/>
                <a:hlinkClick r:id="rId2"/>
              </a:rPr>
              <a:t>Slidesgo</a:t>
            </a:r>
            <a:r>
              <a:rPr b="0" lang="en-GB" sz="1600" strike="noStrike" u="none">
                <a:solidFill>
                  <a:schemeClr val="dk2"/>
                </a:solidFill>
                <a:effectLst/>
                <a:uFillTx/>
                <a:latin typeface="Nunito"/>
                <a:ea typeface="Nunito"/>
              </a:rPr>
              <a:t>, including icons by </a:t>
            </a:r>
            <a:r>
              <a:rPr b="0" lang="en-GB" sz="1600" strike="noStrike" u="sng">
                <a:solidFill>
                  <a:schemeClr val="dk2"/>
                </a:solidFill>
                <a:effectLst/>
                <a:uFillTx/>
                <a:latin typeface="Nunito"/>
                <a:ea typeface="Nunito"/>
                <a:hlinkClick r:id="rId3"/>
              </a:rPr>
              <a:t>Flaticon</a:t>
            </a:r>
            <a:r>
              <a:rPr b="0" lang="en-GB" sz="1600" strike="noStrike" u="none">
                <a:solidFill>
                  <a:schemeClr val="dk2"/>
                </a:solidFill>
                <a:effectLst/>
                <a:uFillTx/>
                <a:latin typeface="Nunito"/>
                <a:ea typeface="Nunito"/>
              </a:rPr>
              <a:t>, and infographics &amp; images by </a:t>
            </a:r>
            <a:r>
              <a:rPr b="0" lang="en-GB" sz="1600" strike="noStrike" u="sng">
                <a:solidFill>
                  <a:schemeClr val="dk2"/>
                </a:solidFill>
                <a:effectLst/>
                <a:uFillTx/>
                <a:latin typeface="Nunito"/>
                <a:ea typeface="Nunito"/>
                <a:hlinkClick r:id="rId4"/>
              </a:rPr>
              <a:t>Freepik</a:t>
            </a:r>
            <a:r>
              <a:rPr b="0" lang="en-GB" sz="1600" strike="noStrike" u="none">
                <a:solidFill>
                  <a:schemeClr val="dk2"/>
                </a:solidFill>
                <a:effectLst/>
                <a:uFillTx/>
                <a:latin typeface="Nunito"/>
                <a:ea typeface="Nunito"/>
              </a:rPr>
              <a:t>. </a:t>
            </a:r>
            <a:endParaRPr b="0" lang="en-US" sz="1600" strike="noStrike" u="none">
              <a:solidFill>
                <a:srgbClr val="ffffff"/>
              </a:solidFill>
              <a:effectLst/>
              <a:uFillTx/>
              <a:latin typeface="Arial"/>
            </a:endParaRPr>
          </a:p>
          <a:p>
            <a:pPr defTabSz="914400">
              <a:lnSpc>
                <a:spcPct val="100000"/>
              </a:lnSpc>
              <a:tabLst>
                <a:tab algn="l" pos="0"/>
              </a:tabLst>
            </a:pPr>
            <a:endParaRPr b="0" lang="en-US" sz="1600" strike="noStrike" u="none">
              <a:solidFill>
                <a:srgbClr val="ffffff"/>
              </a:solidFill>
              <a:effectLst/>
              <a:uFillTx/>
              <a:latin typeface="Arial"/>
            </a:endParaRPr>
          </a:p>
        </p:txBody>
      </p:sp>
      <p:cxnSp>
        <p:nvCxnSpPr>
          <p:cNvPr id="647" name="Google Shape;217;p18"/>
          <p:cNvCxnSpPr/>
          <p:nvPr/>
        </p:nvCxnSpPr>
        <p:spPr>
          <a:xfrm flipV="1">
            <a:off x="274680" y="462960"/>
            <a:ext cx="1265760" cy="731160"/>
          </a:xfrm>
          <a:prstGeom prst="straightConnector1">
            <a:avLst/>
          </a:prstGeom>
          <a:ln w="9525">
            <a:solidFill>
              <a:srgbClr val="ffffff"/>
            </a:solidFill>
            <a:round/>
          </a:ln>
        </p:spPr>
      </p:cxnSp>
      <p:cxnSp>
        <p:nvCxnSpPr>
          <p:cNvPr id="648" name="Google Shape;218;p18"/>
          <p:cNvCxnSpPr/>
          <p:nvPr/>
        </p:nvCxnSpPr>
        <p:spPr>
          <a:xfrm flipV="1">
            <a:off x="425880" y="6064920"/>
            <a:ext cx="634680" cy="366120"/>
          </a:xfrm>
          <a:prstGeom prst="straightConnector1">
            <a:avLst/>
          </a:prstGeom>
          <a:ln w="9525">
            <a:solidFill>
              <a:srgbClr val="ffffff"/>
            </a:solidFill>
            <a:round/>
          </a:ln>
        </p:spPr>
      </p:cxnSp>
      <p:cxnSp>
        <p:nvCxnSpPr>
          <p:cNvPr id="649" name="Google Shape;219;p18"/>
          <p:cNvCxnSpPr/>
          <p:nvPr/>
        </p:nvCxnSpPr>
        <p:spPr>
          <a:xfrm flipV="1">
            <a:off x="6161760" y="47880"/>
            <a:ext cx="1697400" cy="980280"/>
          </a:xfrm>
          <a:prstGeom prst="straightConnector1">
            <a:avLst/>
          </a:prstGeom>
          <a:ln w="9525">
            <a:solidFill>
              <a:srgbClr val="ffffff"/>
            </a:solidFill>
            <a:round/>
          </a:ln>
        </p:spPr>
      </p:cxnSp>
      <p:cxnSp>
        <p:nvCxnSpPr>
          <p:cNvPr id="650" name="Google Shape;220;p18"/>
          <p:cNvCxnSpPr/>
          <p:nvPr/>
        </p:nvCxnSpPr>
        <p:spPr>
          <a:xfrm flipV="1">
            <a:off x="11544840" y="6112800"/>
            <a:ext cx="1047960" cy="631800"/>
          </a:xfrm>
          <a:prstGeom prst="straightConnector1">
            <a:avLst/>
          </a:prstGeom>
          <a:ln w="9525">
            <a:solidFill>
              <a:srgbClr val="ffffff"/>
            </a:solidFill>
            <a:round/>
          </a:ln>
        </p:spPr>
      </p:cxnSp>
      <p:cxnSp>
        <p:nvCxnSpPr>
          <p:cNvPr id="651" name="Google Shape;221;p18"/>
          <p:cNvCxnSpPr/>
          <p:nvPr/>
        </p:nvCxnSpPr>
        <p:spPr>
          <a:xfrm flipV="1">
            <a:off x="4419720" y="3134520"/>
            <a:ext cx="634320" cy="366480"/>
          </a:xfrm>
          <a:prstGeom prst="straightConnector1">
            <a:avLst/>
          </a:prstGeom>
          <a:ln w="9525">
            <a:solidFill>
              <a:srgbClr val="ffffff"/>
            </a:solidFill>
            <a:round/>
          </a:ln>
        </p:spPr>
      </p:cxnSp>
      <p:cxnSp>
        <p:nvCxnSpPr>
          <p:cNvPr id="652" name="Google Shape;222;p18"/>
          <p:cNvCxnSpPr/>
          <p:nvPr/>
        </p:nvCxnSpPr>
        <p:spPr>
          <a:xfrm flipV="1">
            <a:off x="5295600" y="5851080"/>
            <a:ext cx="240120" cy="138960"/>
          </a:xfrm>
          <a:prstGeom prst="straightConnector1">
            <a:avLst/>
          </a:prstGeom>
          <a:ln w="9525">
            <a:solidFill>
              <a:srgbClr val="ffffff"/>
            </a:solidFill>
            <a:round/>
          </a:ln>
        </p:spPr>
      </p:cxnSp>
      <p:cxnSp>
        <p:nvCxnSpPr>
          <p:cNvPr id="653" name="Google Shape;223;p18"/>
          <p:cNvCxnSpPr/>
          <p:nvPr/>
        </p:nvCxnSpPr>
        <p:spPr>
          <a:xfrm flipV="1">
            <a:off x="4784760" y="650520"/>
            <a:ext cx="240120" cy="13896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697" r:id="rId5"/>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54"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5"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6"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657" name="Google Shape;11;p1"/>
          <p:cNvGrpSpPr/>
          <p:nvPr/>
        </p:nvGrpSpPr>
        <p:grpSpPr>
          <a:xfrm>
            <a:off x="239400" y="145080"/>
            <a:ext cx="11893680" cy="6516360"/>
            <a:chOff x="239400" y="145080"/>
            <a:chExt cx="11893680" cy="6516360"/>
          </a:xfrm>
        </p:grpSpPr>
        <p:sp>
          <p:nvSpPr>
            <p:cNvPr id="658"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9"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0"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1"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2"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3"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4"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5"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6"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7"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8"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9"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0"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1"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2"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3"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4"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5"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6"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7"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8"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9"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0"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1"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2"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3"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4"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5"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6"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7"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8"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9"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0"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1"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2"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3"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4"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5"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6"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7"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8"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9"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0"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1"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2"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3"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4"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5"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6"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7"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8"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9"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10"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11"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712" name="Google Shape;226;p19"/>
          <p:cNvCxnSpPr/>
          <p:nvPr/>
        </p:nvCxnSpPr>
        <p:spPr>
          <a:xfrm flipV="1">
            <a:off x="6842880" y="5555160"/>
            <a:ext cx="1266120" cy="731160"/>
          </a:xfrm>
          <a:prstGeom prst="straightConnector1">
            <a:avLst/>
          </a:prstGeom>
          <a:ln w="9525">
            <a:solidFill>
              <a:srgbClr val="ffffff"/>
            </a:solidFill>
            <a:round/>
          </a:ln>
        </p:spPr>
      </p:cxnSp>
      <p:cxnSp>
        <p:nvCxnSpPr>
          <p:cNvPr id="713" name="Google Shape;227;p19"/>
          <p:cNvCxnSpPr/>
          <p:nvPr/>
        </p:nvCxnSpPr>
        <p:spPr>
          <a:xfrm flipV="1">
            <a:off x="270000" y="2379600"/>
            <a:ext cx="634680" cy="366480"/>
          </a:xfrm>
          <a:prstGeom prst="straightConnector1">
            <a:avLst/>
          </a:prstGeom>
          <a:ln w="9525">
            <a:solidFill>
              <a:srgbClr val="ffffff"/>
            </a:solidFill>
            <a:round/>
          </a:ln>
        </p:spPr>
      </p:cxnSp>
      <p:cxnSp>
        <p:nvCxnSpPr>
          <p:cNvPr id="714" name="Google Shape;228;p19"/>
          <p:cNvCxnSpPr/>
          <p:nvPr/>
        </p:nvCxnSpPr>
        <p:spPr>
          <a:xfrm flipV="1">
            <a:off x="7246440" y="240120"/>
            <a:ext cx="634320" cy="366120"/>
          </a:xfrm>
          <a:prstGeom prst="straightConnector1">
            <a:avLst/>
          </a:prstGeom>
          <a:ln w="9525">
            <a:solidFill>
              <a:srgbClr val="ffffff"/>
            </a:solidFill>
            <a:round/>
          </a:ln>
        </p:spPr>
      </p:cxnSp>
      <p:cxnSp>
        <p:nvCxnSpPr>
          <p:cNvPr id="715" name="Google Shape;229;p19"/>
          <p:cNvCxnSpPr/>
          <p:nvPr/>
        </p:nvCxnSpPr>
        <p:spPr>
          <a:xfrm flipV="1">
            <a:off x="1385640" y="5176080"/>
            <a:ext cx="1697400" cy="980280"/>
          </a:xfrm>
          <a:prstGeom prst="straightConnector1">
            <a:avLst/>
          </a:prstGeom>
          <a:ln w="9525">
            <a:solidFill>
              <a:srgbClr val="ffffff"/>
            </a:solidFill>
            <a:round/>
          </a:ln>
        </p:spPr>
      </p:cxnSp>
      <p:cxnSp>
        <p:nvCxnSpPr>
          <p:cNvPr id="716" name="Google Shape;230;p19"/>
          <p:cNvCxnSpPr/>
          <p:nvPr/>
        </p:nvCxnSpPr>
        <p:spPr>
          <a:xfrm flipV="1">
            <a:off x="10754640" y="3517200"/>
            <a:ext cx="1047960" cy="631800"/>
          </a:xfrm>
          <a:prstGeom prst="straightConnector1">
            <a:avLst/>
          </a:prstGeom>
          <a:ln w="9525">
            <a:solidFill>
              <a:srgbClr val="ffffff"/>
            </a:solidFill>
            <a:round/>
          </a:ln>
        </p:spPr>
      </p:cxnSp>
      <p:cxnSp>
        <p:nvCxnSpPr>
          <p:cNvPr id="717" name="Google Shape;231;p19"/>
          <p:cNvCxnSpPr/>
          <p:nvPr/>
        </p:nvCxnSpPr>
        <p:spPr>
          <a:xfrm flipV="1">
            <a:off x="10016280" y="6062400"/>
            <a:ext cx="634320" cy="366480"/>
          </a:xfrm>
          <a:prstGeom prst="straightConnector1">
            <a:avLst/>
          </a:prstGeom>
          <a:ln w="9525">
            <a:solidFill>
              <a:srgbClr val="ffffff"/>
            </a:solidFill>
            <a:round/>
          </a:ln>
        </p:spPr>
      </p:cxnSp>
      <p:cxnSp>
        <p:nvCxnSpPr>
          <p:cNvPr id="718" name="Google Shape;232;p19"/>
          <p:cNvCxnSpPr/>
          <p:nvPr/>
        </p:nvCxnSpPr>
        <p:spPr>
          <a:xfrm flipV="1">
            <a:off x="4429800" y="2081520"/>
            <a:ext cx="240480" cy="138960"/>
          </a:xfrm>
          <a:prstGeom prst="straightConnector1">
            <a:avLst/>
          </a:prstGeom>
          <a:ln w="9525">
            <a:solidFill>
              <a:srgbClr val="ffffff"/>
            </a:solidFill>
            <a:round/>
          </a:ln>
        </p:spPr>
      </p:cxnSp>
      <p:cxnSp>
        <p:nvCxnSpPr>
          <p:cNvPr id="719" name="Google Shape;233;p19"/>
          <p:cNvCxnSpPr/>
          <p:nvPr/>
        </p:nvCxnSpPr>
        <p:spPr>
          <a:xfrm flipV="1">
            <a:off x="11232000" y="467640"/>
            <a:ext cx="240120" cy="138600"/>
          </a:xfrm>
          <a:prstGeom prst="straightConnector1">
            <a:avLst/>
          </a:prstGeom>
          <a:ln w="9525">
            <a:solidFill>
              <a:srgbClr val="ffffff"/>
            </a:solidFill>
            <a:round/>
          </a:ln>
        </p:spPr>
      </p:cxnSp>
      <p:sp>
        <p:nvSpPr>
          <p:cNvPr id="720" name="PlaceHolder 1"/>
          <p:cNvSpPr>
            <a:spLocks noGrp="1"/>
          </p:cNvSpPr>
          <p:nvPr>
            <p:ph type="title"/>
          </p:nvPr>
        </p:nvSpPr>
        <p:spPr>
          <a:xfrm>
            <a:off x="960120" y="720000"/>
            <a:ext cx="5135760" cy="599760"/>
          </a:xfrm>
          <a:prstGeom prst="rect">
            <a:avLst/>
          </a:prstGeom>
          <a:noFill/>
          <a:ln w="0">
            <a:noFill/>
          </a:ln>
        </p:spPr>
        <p:txBody>
          <a:bodyPr lIns="91440" rIns="91440" tIns="91440" bIns="91440" anchor="t">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699"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721"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2"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3"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724" name="Google Shape;11;p1"/>
          <p:cNvGrpSpPr/>
          <p:nvPr/>
        </p:nvGrpSpPr>
        <p:grpSpPr>
          <a:xfrm>
            <a:off x="239400" y="145080"/>
            <a:ext cx="11893680" cy="6516360"/>
            <a:chOff x="239400" y="145080"/>
            <a:chExt cx="11893680" cy="6516360"/>
          </a:xfrm>
        </p:grpSpPr>
        <p:sp>
          <p:nvSpPr>
            <p:cNvPr id="725"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6"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7"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8"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9"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0"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1"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2"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3"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4"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5"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6"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7"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8"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9"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0"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1"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2"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3"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4"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5"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6"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7"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8"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9"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0"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1"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2"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3"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4"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5"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6"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7"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8"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9"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0"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1"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2"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3"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4"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5"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6"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7"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8"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9"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0"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1"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2"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3"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4"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5"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6"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7"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8"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779" name="PlaceHolder 1"/>
          <p:cNvSpPr>
            <a:spLocks noGrp="1"/>
          </p:cNvSpPr>
          <p:nvPr>
            <p:ph type="title"/>
          </p:nvPr>
        </p:nvSpPr>
        <p:spPr>
          <a:xfrm>
            <a:off x="960120" y="2421360"/>
            <a:ext cx="5135760" cy="1007280"/>
          </a:xfrm>
          <a:prstGeom prst="rect">
            <a:avLst/>
          </a:prstGeom>
          <a:noFill/>
          <a:ln w="0">
            <a:noFill/>
          </a:ln>
        </p:spPr>
        <p:txBody>
          <a:bodyPr lIns="91440" rIns="91440" tIns="91440" bIns="91440" anchor="b">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cxnSp>
        <p:nvCxnSpPr>
          <p:cNvPr id="780" name="Google Shape;242;p20"/>
          <p:cNvCxnSpPr/>
          <p:nvPr/>
        </p:nvCxnSpPr>
        <p:spPr>
          <a:xfrm flipV="1">
            <a:off x="360360" y="950760"/>
            <a:ext cx="839880" cy="839520"/>
          </a:xfrm>
          <a:prstGeom prst="straightConnector1">
            <a:avLst/>
          </a:prstGeom>
          <a:ln w="9525">
            <a:solidFill>
              <a:srgbClr val="ffffff"/>
            </a:solidFill>
            <a:round/>
          </a:ln>
        </p:spPr>
      </p:cxnSp>
      <p:cxnSp>
        <p:nvCxnSpPr>
          <p:cNvPr id="781" name="Google Shape;243;p20"/>
          <p:cNvCxnSpPr/>
          <p:nvPr/>
        </p:nvCxnSpPr>
        <p:spPr>
          <a:xfrm flipV="1">
            <a:off x="3623040" y="5252400"/>
            <a:ext cx="345600" cy="345600"/>
          </a:xfrm>
          <a:prstGeom prst="straightConnector1">
            <a:avLst/>
          </a:prstGeom>
          <a:ln w="9525">
            <a:solidFill>
              <a:srgbClr val="ffffff"/>
            </a:solidFill>
            <a:round/>
          </a:ln>
        </p:spPr>
      </p:cxnSp>
      <p:cxnSp>
        <p:nvCxnSpPr>
          <p:cNvPr id="782" name="Google Shape;244;p20"/>
          <p:cNvCxnSpPr/>
          <p:nvPr/>
        </p:nvCxnSpPr>
        <p:spPr>
          <a:xfrm flipV="1">
            <a:off x="10581120" y="5900760"/>
            <a:ext cx="411120" cy="411120"/>
          </a:xfrm>
          <a:prstGeom prst="straightConnector1">
            <a:avLst/>
          </a:prstGeom>
          <a:ln w="9525">
            <a:solidFill>
              <a:srgbClr val="ffffff"/>
            </a:solidFill>
            <a:round/>
          </a:ln>
        </p:spPr>
      </p:cxnSp>
      <p:cxnSp>
        <p:nvCxnSpPr>
          <p:cNvPr id="783" name="Google Shape;245;p20"/>
          <p:cNvCxnSpPr/>
          <p:nvPr/>
        </p:nvCxnSpPr>
        <p:spPr>
          <a:xfrm flipV="1">
            <a:off x="9591480" y="88560"/>
            <a:ext cx="512280" cy="512280"/>
          </a:xfrm>
          <a:prstGeom prst="straightConnector1">
            <a:avLst/>
          </a:prstGeom>
          <a:ln w="9525">
            <a:solidFill>
              <a:srgbClr val="ffffff"/>
            </a:solidFill>
            <a:round/>
          </a:ln>
        </p:spPr>
      </p:cxnSp>
      <p:cxnSp>
        <p:nvCxnSpPr>
          <p:cNvPr id="784" name="Google Shape;246;p20"/>
          <p:cNvCxnSpPr/>
          <p:nvPr/>
        </p:nvCxnSpPr>
        <p:spPr>
          <a:xfrm flipV="1">
            <a:off x="1049760" y="5168880"/>
            <a:ext cx="512280" cy="512280"/>
          </a:xfrm>
          <a:prstGeom prst="straightConnector1">
            <a:avLst/>
          </a:prstGeom>
          <a:ln w="9525">
            <a:solidFill>
              <a:srgbClr val="ffffff"/>
            </a:solidFill>
            <a:round/>
          </a:ln>
        </p:spPr>
      </p:cxnSp>
      <p:cxnSp>
        <p:nvCxnSpPr>
          <p:cNvPr id="785" name="Google Shape;247;p20"/>
          <p:cNvCxnSpPr/>
          <p:nvPr/>
        </p:nvCxnSpPr>
        <p:spPr>
          <a:xfrm flipV="1">
            <a:off x="6338520" y="465840"/>
            <a:ext cx="934920" cy="93456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01"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786"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87"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88"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789" name="Google Shape;11;p1"/>
          <p:cNvGrpSpPr/>
          <p:nvPr/>
        </p:nvGrpSpPr>
        <p:grpSpPr>
          <a:xfrm>
            <a:off x="239400" y="145080"/>
            <a:ext cx="11893680" cy="6516360"/>
            <a:chOff x="239400" y="145080"/>
            <a:chExt cx="11893680" cy="6516360"/>
          </a:xfrm>
        </p:grpSpPr>
        <p:sp>
          <p:nvSpPr>
            <p:cNvPr id="790"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1"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2"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3"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4"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5"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6"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7"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8"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9"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0"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1"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2"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3"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4"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5"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6"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7"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8"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9"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0"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1"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2"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3"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4"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5"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6"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7"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8"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9"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0"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1"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2"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3"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4"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5"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6"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7"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8"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9"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0"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1"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2"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3"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4"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5"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6"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7"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8"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9"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0"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1"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2"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3"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844" name="Google Shape;76;p3"/>
          <p:cNvSpPr/>
          <p:nvPr/>
        </p:nvSpPr>
        <p:spPr>
          <a:xfrm>
            <a:off x="0" y="0"/>
            <a:ext cx="12191760" cy="6857640"/>
          </a:xfrm>
          <a:prstGeom prst="rect">
            <a:avLst/>
          </a:prstGeom>
          <a:solidFill>
            <a:schemeClr val="dk2"/>
          </a:solidFill>
          <a:ln w="0">
            <a:noFill/>
          </a:ln>
        </p:spPr>
        <p:style>
          <a:lnRef idx="0"/>
          <a:fillRef idx="0"/>
          <a:effectRef idx="0"/>
          <a:fontRef idx="minor"/>
        </p:style>
        <p:txBody>
          <a:bodyPr lIns="122040" rIns="122040" tIns="122040" bIns="12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5" name="PlaceHolder 1"/>
          <p:cNvSpPr>
            <a:spLocks noGrp="1"/>
          </p:cNvSpPr>
          <p:nvPr>
            <p:ph type="title"/>
          </p:nvPr>
        </p:nvSpPr>
        <p:spPr>
          <a:xfrm>
            <a:off x="3070080" y="2645280"/>
            <a:ext cx="6051240" cy="1122120"/>
          </a:xfrm>
          <a:prstGeom prst="rect">
            <a:avLst/>
          </a:prstGeom>
          <a:noFill/>
          <a:ln w="0">
            <a:noFill/>
          </a:ln>
        </p:spPr>
        <p:txBody>
          <a:bodyPr lIns="91440" rIns="91440" tIns="91440" bIns="91440" anchor="ctr">
            <a:noAutofit/>
          </a:bodyPr>
          <a:p>
            <a:pPr indent="0">
              <a:buNone/>
            </a:pPr>
            <a:r>
              <a:rPr b="0" lang="en-US" sz="5330" strike="noStrike" u="none">
                <a:solidFill>
                  <a:schemeClr val="dk1"/>
                </a:solidFill>
                <a:effectLst/>
                <a:uFillTx/>
                <a:latin typeface="Arial"/>
              </a:rPr>
              <a:t>Click to edit the title text format</a:t>
            </a:r>
            <a:endParaRPr b="0" lang="en-US" sz="5330" strike="noStrike" u="none">
              <a:solidFill>
                <a:schemeClr val="dk1"/>
              </a:solidFill>
              <a:effectLst/>
              <a:uFillTx/>
              <a:latin typeface="Arial"/>
            </a:endParaRPr>
          </a:p>
        </p:txBody>
      </p:sp>
      <p:sp>
        <p:nvSpPr>
          <p:cNvPr id="846" name="PlaceHolder 2"/>
          <p:cNvSpPr>
            <a:spLocks noGrp="1"/>
          </p:cNvSpPr>
          <p:nvPr>
            <p:ph type="title"/>
          </p:nvPr>
        </p:nvSpPr>
        <p:spPr>
          <a:xfrm>
            <a:off x="5218920" y="1748520"/>
            <a:ext cx="1753920" cy="896400"/>
          </a:xfrm>
          <a:prstGeom prst="rect">
            <a:avLst/>
          </a:prstGeom>
          <a:noFill/>
          <a:ln w="0">
            <a:noFill/>
          </a:ln>
        </p:spPr>
        <p:txBody>
          <a:bodyPr lIns="91440" rIns="91440" tIns="91440" bIns="91440" anchor="t">
            <a:noAutofit/>
          </a:bodyPr>
          <a:p>
            <a:pPr indent="0" algn="ctr">
              <a:lnSpc>
                <a:spcPct val="100000"/>
              </a:lnSpc>
              <a:buNone/>
            </a:pPr>
            <a:r>
              <a:rPr b="0" lang="en-US" sz="6660" strike="noStrike" u="none">
                <a:solidFill>
                  <a:schemeClr val="accent3"/>
                </a:solidFill>
                <a:effectLst/>
                <a:uFillTx/>
                <a:latin typeface="Anton"/>
                <a:ea typeface="Anton"/>
              </a:rPr>
              <a:t>xx%</a:t>
            </a:r>
            <a:endParaRPr b="0" lang="en-US" sz="666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03"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847"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8"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9"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850" name="Google Shape;11;p1"/>
          <p:cNvGrpSpPr/>
          <p:nvPr/>
        </p:nvGrpSpPr>
        <p:grpSpPr>
          <a:xfrm>
            <a:off x="239400" y="145080"/>
            <a:ext cx="11893680" cy="6516360"/>
            <a:chOff x="239400" y="145080"/>
            <a:chExt cx="11893680" cy="6516360"/>
          </a:xfrm>
        </p:grpSpPr>
        <p:sp>
          <p:nvSpPr>
            <p:cNvPr id="851"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2"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3"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4"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5"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6"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7"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8"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9"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0"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1"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2"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3"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4"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5"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6"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7"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8"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9"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0"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1"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2"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3"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4"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5"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6"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7"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8"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9"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0"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1"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2"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3"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4"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5"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6"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7"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8"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9"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0"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1"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2"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3"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4"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5"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6"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7"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8"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9"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0"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1"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2"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3"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4"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905" name="Google Shape;249;p21"/>
          <p:cNvSpPr/>
          <p:nvPr/>
        </p:nvSpPr>
        <p:spPr>
          <a:xfrm>
            <a:off x="0" y="0"/>
            <a:ext cx="12191760" cy="6857640"/>
          </a:xfrm>
          <a:prstGeom prst="rect">
            <a:avLst/>
          </a:prstGeom>
          <a:solidFill>
            <a:schemeClr val="dk2"/>
          </a:solidFill>
          <a:ln w="0">
            <a:noFill/>
          </a:ln>
        </p:spPr>
        <p:style>
          <a:lnRef idx="0"/>
          <a:fillRef idx="0"/>
          <a:effectRef idx="0"/>
          <a:fontRef idx="minor"/>
        </p:style>
        <p:txBody>
          <a:bodyPr lIns="122040" rIns="122040" tIns="122040" bIns="12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6" name="PlaceHolder 1"/>
          <p:cNvSpPr>
            <a:spLocks noGrp="1"/>
          </p:cNvSpPr>
          <p:nvPr>
            <p:ph type="title"/>
          </p:nvPr>
        </p:nvSpPr>
        <p:spPr>
          <a:xfrm>
            <a:off x="1199880" y="2645280"/>
            <a:ext cx="6051240" cy="1122120"/>
          </a:xfrm>
          <a:prstGeom prst="rect">
            <a:avLst/>
          </a:prstGeom>
          <a:noFill/>
          <a:ln w="0">
            <a:noFill/>
          </a:ln>
        </p:spPr>
        <p:txBody>
          <a:bodyPr lIns="91440" rIns="91440" tIns="91440" bIns="91440" anchor="ctr">
            <a:noAutofit/>
          </a:bodyPr>
          <a:p>
            <a:pPr indent="0">
              <a:buNone/>
            </a:pPr>
            <a:r>
              <a:rPr b="0" lang="en-US" sz="5330" strike="noStrike" u="none">
                <a:solidFill>
                  <a:schemeClr val="dk1"/>
                </a:solidFill>
                <a:effectLst/>
                <a:uFillTx/>
                <a:latin typeface="Arial"/>
              </a:rPr>
              <a:t>Click to edit the title text format</a:t>
            </a:r>
            <a:endParaRPr b="0" lang="en-US" sz="5330" strike="noStrike" u="none">
              <a:solidFill>
                <a:schemeClr val="dk1"/>
              </a:solidFill>
              <a:effectLst/>
              <a:uFillTx/>
              <a:latin typeface="Arial"/>
            </a:endParaRPr>
          </a:p>
        </p:txBody>
      </p:sp>
      <p:sp>
        <p:nvSpPr>
          <p:cNvPr id="907" name="PlaceHolder 2"/>
          <p:cNvSpPr>
            <a:spLocks noGrp="1"/>
          </p:cNvSpPr>
          <p:nvPr>
            <p:ph type="title"/>
          </p:nvPr>
        </p:nvSpPr>
        <p:spPr>
          <a:xfrm>
            <a:off x="1199880" y="1748520"/>
            <a:ext cx="1753920" cy="896400"/>
          </a:xfrm>
          <a:prstGeom prst="rect">
            <a:avLst/>
          </a:prstGeom>
          <a:noFill/>
          <a:ln w="0">
            <a:noFill/>
          </a:ln>
        </p:spPr>
        <p:txBody>
          <a:bodyPr lIns="91440" rIns="91440" tIns="91440" bIns="91440" anchor="t">
            <a:noAutofit/>
          </a:bodyPr>
          <a:p>
            <a:pPr indent="0">
              <a:lnSpc>
                <a:spcPct val="100000"/>
              </a:lnSpc>
              <a:buNone/>
            </a:pPr>
            <a:r>
              <a:rPr b="0" lang="en-US" sz="6660" strike="noStrike" u="none">
                <a:solidFill>
                  <a:schemeClr val="accent3"/>
                </a:solidFill>
                <a:effectLst/>
                <a:uFillTx/>
                <a:latin typeface="Anton"/>
                <a:ea typeface="Anton"/>
              </a:rPr>
              <a:t>xx%</a:t>
            </a:r>
            <a:endParaRPr b="0" lang="en-US" sz="666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05"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908"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9"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0"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911" name="Google Shape;11;p1"/>
          <p:cNvGrpSpPr/>
          <p:nvPr/>
        </p:nvGrpSpPr>
        <p:grpSpPr>
          <a:xfrm>
            <a:off x="239400" y="145080"/>
            <a:ext cx="11893680" cy="6516360"/>
            <a:chOff x="239400" y="145080"/>
            <a:chExt cx="11893680" cy="6516360"/>
          </a:xfrm>
        </p:grpSpPr>
        <p:sp>
          <p:nvSpPr>
            <p:cNvPr id="912"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3"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4"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5"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6"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7"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8"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9"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0"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1"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2"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3"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4"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5"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6"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7"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8"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9"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0"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1"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2"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3"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4"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5"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6"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7"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8"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9"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0"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1"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2"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3"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4"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5"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6"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7"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8"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9"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0"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1"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2"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3"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4"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5"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6"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7"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8"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9"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0"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1"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2"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3"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4"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5"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966" name="Google Shape;254;p22"/>
          <p:cNvSpPr/>
          <p:nvPr/>
        </p:nvSpPr>
        <p:spPr>
          <a:xfrm>
            <a:off x="0" y="0"/>
            <a:ext cx="12191760" cy="6857640"/>
          </a:xfrm>
          <a:prstGeom prst="rect">
            <a:avLst/>
          </a:prstGeom>
          <a:solidFill>
            <a:schemeClr val="dk2"/>
          </a:solidFill>
          <a:ln w="0">
            <a:noFill/>
          </a:ln>
        </p:spPr>
        <p:style>
          <a:lnRef idx="0"/>
          <a:fillRef idx="0"/>
          <a:effectRef idx="0"/>
          <a:fontRef idx="minor"/>
        </p:style>
        <p:txBody>
          <a:bodyPr lIns="122040" rIns="122040" tIns="122040" bIns="12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7" name="PlaceHolder 1"/>
          <p:cNvSpPr>
            <a:spLocks noGrp="1"/>
          </p:cNvSpPr>
          <p:nvPr>
            <p:ph type="title"/>
          </p:nvPr>
        </p:nvSpPr>
        <p:spPr>
          <a:xfrm>
            <a:off x="4940280" y="2645280"/>
            <a:ext cx="6051240" cy="1122120"/>
          </a:xfrm>
          <a:prstGeom prst="rect">
            <a:avLst/>
          </a:prstGeom>
          <a:noFill/>
          <a:ln w="0">
            <a:noFill/>
          </a:ln>
        </p:spPr>
        <p:txBody>
          <a:bodyPr lIns="91440" rIns="91440" tIns="91440" bIns="91440" anchor="ctr">
            <a:noAutofit/>
          </a:bodyPr>
          <a:p>
            <a:pPr indent="0">
              <a:buNone/>
            </a:pPr>
            <a:r>
              <a:rPr b="0" lang="en-US" sz="5330" strike="noStrike" u="none">
                <a:solidFill>
                  <a:schemeClr val="dk1"/>
                </a:solidFill>
                <a:effectLst/>
                <a:uFillTx/>
                <a:latin typeface="Arial"/>
              </a:rPr>
              <a:t>Click to edit the title text format</a:t>
            </a:r>
            <a:endParaRPr b="0" lang="en-US" sz="5330" strike="noStrike" u="none">
              <a:solidFill>
                <a:schemeClr val="dk1"/>
              </a:solidFill>
              <a:effectLst/>
              <a:uFillTx/>
              <a:latin typeface="Arial"/>
            </a:endParaRPr>
          </a:p>
        </p:txBody>
      </p:sp>
      <p:sp>
        <p:nvSpPr>
          <p:cNvPr id="968" name="PlaceHolder 2"/>
          <p:cNvSpPr>
            <a:spLocks noGrp="1"/>
          </p:cNvSpPr>
          <p:nvPr>
            <p:ph type="title"/>
          </p:nvPr>
        </p:nvSpPr>
        <p:spPr>
          <a:xfrm>
            <a:off x="9237600" y="1748520"/>
            <a:ext cx="1753920" cy="896400"/>
          </a:xfrm>
          <a:prstGeom prst="rect">
            <a:avLst/>
          </a:prstGeom>
          <a:noFill/>
          <a:ln w="0">
            <a:noFill/>
          </a:ln>
        </p:spPr>
        <p:txBody>
          <a:bodyPr lIns="91440" rIns="91440" tIns="91440" bIns="91440" anchor="t">
            <a:noAutofit/>
          </a:bodyPr>
          <a:p>
            <a:pPr indent="0" algn="r">
              <a:lnSpc>
                <a:spcPct val="100000"/>
              </a:lnSpc>
              <a:buNone/>
            </a:pPr>
            <a:r>
              <a:rPr b="0" lang="en-US" sz="6660" strike="noStrike" u="none">
                <a:solidFill>
                  <a:schemeClr val="accent3"/>
                </a:solidFill>
                <a:effectLst/>
                <a:uFillTx/>
                <a:latin typeface="Anton"/>
                <a:ea typeface="Anton"/>
              </a:rPr>
              <a:t>xx%</a:t>
            </a:r>
            <a:endParaRPr b="0" lang="en-US" sz="666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07"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969"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0"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1"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972" name="Google Shape;11;p1"/>
          <p:cNvGrpSpPr/>
          <p:nvPr/>
        </p:nvGrpSpPr>
        <p:grpSpPr>
          <a:xfrm>
            <a:off x="239400" y="145080"/>
            <a:ext cx="11893680" cy="6516360"/>
            <a:chOff x="239400" y="145080"/>
            <a:chExt cx="11893680" cy="6516360"/>
          </a:xfrm>
        </p:grpSpPr>
        <p:sp>
          <p:nvSpPr>
            <p:cNvPr id="973"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4"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5"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6"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7"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8"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9"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0"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1"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2"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3"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4"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5"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6"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7"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8"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9"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0"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1"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2"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3"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4"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5"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6"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7"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8"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9"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0"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1"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2"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3"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4"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5"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6"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7"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8"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9"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0"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1"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2"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3"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4"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5"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6"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7"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8"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9"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0"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1"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2"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3"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4"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5"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6"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027" name="Google Shape;259;p23"/>
          <p:cNvGrpSpPr/>
          <p:nvPr/>
        </p:nvGrpSpPr>
        <p:grpSpPr>
          <a:xfrm>
            <a:off x="239400" y="145080"/>
            <a:ext cx="11893680" cy="6516360"/>
            <a:chOff x="239400" y="145080"/>
            <a:chExt cx="11893680" cy="6516360"/>
          </a:xfrm>
        </p:grpSpPr>
        <p:sp>
          <p:nvSpPr>
            <p:cNvPr id="1028" name="Google Shape;260;p23"/>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9" name="Google Shape;261;p23"/>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0" name="Google Shape;262;p23"/>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1" name="Google Shape;263;p23"/>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2" name="Google Shape;264;p23"/>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3" name="Google Shape;265;p23"/>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4" name="Google Shape;266;p23"/>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5" name="Google Shape;267;p23"/>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6" name="Google Shape;268;p23"/>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7" name="Google Shape;269;p23"/>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8" name="Google Shape;270;p23"/>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9" name="Google Shape;271;p23"/>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0" name="Google Shape;272;p23"/>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1" name="Google Shape;273;p23"/>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2" name="Google Shape;274;p23"/>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3" name="Google Shape;275;p23"/>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4" name="Google Shape;276;p23"/>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5" name="Google Shape;277;p23"/>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6" name="Google Shape;278;p23"/>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7" name="Google Shape;279;p23"/>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8" name="Google Shape;280;p23"/>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9" name="Google Shape;281;p23"/>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0" name="Google Shape;282;p23"/>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1" name="Google Shape;283;p23"/>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2" name="Google Shape;284;p23"/>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3" name="Google Shape;285;p23"/>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4" name="Google Shape;286;p23"/>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5" name="Google Shape;287;p23"/>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6" name="Google Shape;288;p23"/>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7" name="Google Shape;289;p23"/>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8" name="Google Shape;290;p23"/>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9" name="Google Shape;291;p23"/>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0" name="Google Shape;292;p23"/>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1" name="Google Shape;293;p23"/>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2" name="Google Shape;294;p23"/>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3" name="Google Shape;295;p23"/>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4" name="Google Shape;296;p23"/>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5" name="Google Shape;297;p23"/>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6" name="Google Shape;298;p23"/>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7" name="Google Shape;299;p23"/>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8" name="Google Shape;300;p23"/>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9" name="Google Shape;301;p23"/>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0" name="Google Shape;302;p23"/>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1" name="Google Shape;303;p23"/>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2" name="Google Shape;304;p23"/>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3" name="Google Shape;305;p23"/>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4" name="Google Shape;306;p23"/>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5" name="Google Shape;307;p23"/>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6" name="Google Shape;308;p23"/>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7" name="Google Shape;309;p23"/>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8" name="Google Shape;310;p23"/>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9" name="Google Shape;311;p23"/>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0" name="Google Shape;312;p23"/>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1" name="Google Shape;313;p23"/>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09"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082"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3"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4"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085" name="Google Shape;11;p1"/>
          <p:cNvGrpSpPr/>
          <p:nvPr/>
        </p:nvGrpSpPr>
        <p:grpSpPr>
          <a:xfrm>
            <a:off x="239400" y="145080"/>
            <a:ext cx="11893680" cy="6516360"/>
            <a:chOff x="239400" y="145080"/>
            <a:chExt cx="11893680" cy="6516360"/>
          </a:xfrm>
        </p:grpSpPr>
        <p:sp>
          <p:nvSpPr>
            <p:cNvPr id="1086"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7"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8"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9"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0"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1"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2"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3"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4"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5"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6"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7"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8"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9"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0"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1"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2"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3"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4"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5"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6"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7"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8"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9"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0"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1"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2"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3"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4"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5"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6"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7"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8"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9"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0"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1"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2"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3"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4"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5"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6"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7"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8"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9"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0"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1"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2"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3"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4"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5"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6"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7"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8"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9"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1140" name="PlaceHolder 1"/>
          <p:cNvSpPr>
            <a:spLocks noGrp="1"/>
          </p:cNvSpPr>
          <p:nvPr>
            <p:ph type="title"/>
          </p:nvPr>
        </p:nvSpPr>
        <p:spPr>
          <a:xfrm>
            <a:off x="960120" y="720000"/>
            <a:ext cx="10031760" cy="599760"/>
          </a:xfrm>
          <a:prstGeom prst="rect">
            <a:avLst/>
          </a:prstGeom>
          <a:noFill/>
          <a:ln w="0">
            <a:noFill/>
          </a:ln>
        </p:spPr>
        <p:txBody>
          <a:bodyPr lIns="91440" rIns="91440" tIns="91440" bIns="91440" anchor="t">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sp>
        <p:nvSpPr>
          <p:cNvPr id="1141" name="PlaceHolder 2"/>
          <p:cNvSpPr>
            <a:spLocks noGrp="1"/>
          </p:cNvSpPr>
          <p:nvPr>
            <p:ph type="body"/>
          </p:nvPr>
        </p:nvSpPr>
        <p:spPr>
          <a:xfrm>
            <a:off x="960120" y="1706400"/>
            <a:ext cx="10271520" cy="44323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en-US" sz="1470" strike="noStrike" u="none">
                <a:solidFill>
                  <a:srgbClr val="000000"/>
                </a:solidFill>
                <a:effectLst/>
                <a:uFillTx/>
                <a:latin typeface="Arial"/>
              </a:rPr>
              <a:t>Click to edit the outline text format</a:t>
            </a:r>
            <a:endParaRPr b="0" lang="en-US" sz="1470" strike="noStrike" u="none">
              <a:solidFill>
                <a:srgbClr val="000000"/>
              </a:solidFill>
              <a:effectLst/>
              <a:uFillTx/>
              <a:latin typeface="Arial"/>
            </a:endParaRPr>
          </a:p>
          <a:p>
            <a:pPr lvl="1" marL="432000" indent="-216000">
              <a:spcBef>
                <a:spcPts val="1134"/>
              </a:spcBef>
              <a:buClr>
                <a:srgbClr val="ffffff"/>
              </a:buClr>
              <a:buSzPct val="45000"/>
              <a:buFont typeface="Wingdings" charset="2"/>
              <a:buChar char=""/>
            </a:pPr>
            <a:r>
              <a:rPr b="0" lang="en-US" sz="1470" strike="noStrike" u="none">
                <a:solidFill>
                  <a:srgbClr val="000000"/>
                </a:solidFill>
                <a:effectLst/>
                <a:uFillTx/>
                <a:latin typeface="Arial"/>
              </a:rPr>
              <a:t>Second Outline Level</a:t>
            </a:r>
            <a:endParaRPr b="0" lang="en-US" sz="1470" strike="noStrike" u="none">
              <a:solidFill>
                <a:srgbClr val="000000"/>
              </a:solidFill>
              <a:effectLst/>
              <a:uFillTx/>
              <a:latin typeface="Arial"/>
            </a:endParaRPr>
          </a:p>
          <a:p>
            <a:pPr lvl="2" marL="648000" indent="-216000">
              <a:spcBef>
                <a:spcPts val="850"/>
              </a:spcBef>
              <a:buClr>
                <a:srgbClr val="ffffff"/>
              </a:buClr>
              <a:buSzPct val="45000"/>
              <a:buFont typeface="Wingdings" charset="2"/>
              <a:buChar char=""/>
            </a:pPr>
            <a:r>
              <a:rPr b="0" lang="en-US" sz="1470" strike="noStrike" u="none">
                <a:solidFill>
                  <a:srgbClr val="000000"/>
                </a:solidFill>
                <a:effectLst/>
                <a:uFillTx/>
                <a:latin typeface="Arial"/>
              </a:rPr>
              <a:t>Third Outline Level</a:t>
            </a:r>
            <a:endParaRPr b="0" lang="en-US" sz="1470" strike="noStrike" u="none">
              <a:solidFill>
                <a:srgbClr val="000000"/>
              </a:solidFill>
              <a:effectLst/>
              <a:uFillTx/>
              <a:latin typeface="Arial"/>
            </a:endParaRPr>
          </a:p>
          <a:p>
            <a:pPr lvl="3" marL="864000" indent="-216000">
              <a:spcBef>
                <a:spcPts val="567"/>
              </a:spcBef>
              <a:buClr>
                <a:srgbClr val="ffffff"/>
              </a:buClr>
              <a:buSzPct val="45000"/>
              <a:buFont typeface="Wingdings" charset="2"/>
              <a:buChar char=""/>
            </a:pPr>
            <a:r>
              <a:rPr b="0" lang="en-US" sz="1470" strike="noStrike" u="none">
                <a:solidFill>
                  <a:srgbClr val="000000"/>
                </a:solidFill>
                <a:effectLst/>
                <a:uFillTx/>
                <a:latin typeface="Arial"/>
              </a:rPr>
              <a:t>Fourth Outline Level</a:t>
            </a:r>
            <a:endParaRPr b="0" lang="en-US" sz="1470" strike="noStrike" u="none">
              <a:solidFill>
                <a:srgbClr val="000000"/>
              </a:solidFill>
              <a:effectLst/>
              <a:uFillTx/>
              <a:latin typeface="Arial"/>
            </a:endParaRPr>
          </a:p>
          <a:p>
            <a:pPr lvl="4" marL="1080000" indent="-216000">
              <a:spcBef>
                <a:spcPts val="283"/>
              </a:spcBef>
              <a:buClr>
                <a:srgbClr val="ffffff"/>
              </a:buClr>
              <a:buSzPct val="45000"/>
              <a:buFont typeface="Wingdings" charset="2"/>
              <a:buChar char=""/>
            </a:pPr>
            <a:r>
              <a:rPr b="0" lang="en-US" sz="1470" strike="noStrike" u="none">
                <a:solidFill>
                  <a:srgbClr val="ffffff"/>
                </a:solidFill>
                <a:effectLst/>
                <a:uFillTx/>
                <a:latin typeface="Times New Roman"/>
              </a:rPr>
              <a:t>Fifth Outline Level</a:t>
            </a:r>
            <a:endParaRPr b="0" lang="en-US" sz="147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470" strike="noStrike" u="none">
                <a:solidFill>
                  <a:srgbClr val="ffffff"/>
                </a:solidFill>
                <a:effectLst/>
                <a:uFillTx/>
                <a:latin typeface="Times New Roman"/>
              </a:rPr>
              <a:t>Sixth Outline Level</a:t>
            </a:r>
            <a:endParaRPr b="0" lang="en-US" sz="147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470" strike="noStrike" u="none">
                <a:solidFill>
                  <a:srgbClr val="ffffff"/>
                </a:solidFill>
                <a:effectLst/>
                <a:uFillTx/>
                <a:latin typeface="Times New Roman"/>
              </a:rPr>
              <a:t>Seventh Outline Level</a:t>
            </a:r>
            <a:endParaRPr b="0" lang="en-US" sz="1470" strike="noStrike" u="none">
              <a:solidFill>
                <a:srgbClr val="ffffff"/>
              </a:solidFill>
              <a:effectLst/>
              <a:uFillTx/>
              <a:latin typeface="Times New Roman"/>
            </a:endParaRPr>
          </a:p>
        </p:txBody>
      </p:sp>
      <p:cxnSp>
        <p:nvCxnSpPr>
          <p:cNvPr id="1142" name="Google Shape;83;p4"/>
          <p:cNvCxnSpPr/>
          <p:nvPr/>
        </p:nvCxnSpPr>
        <p:spPr>
          <a:xfrm flipV="1">
            <a:off x="-354600" y="3759480"/>
            <a:ext cx="1043640" cy="813600"/>
          </a:xfrm>
          <a:prstGeom prst="straightConnector1">
            <a:avLst/>
          </a:prstGeom>
          <a:ln w="9525">
            <a:solidFill>
              <a:srgbClr val="ffffff"/>
            </a:solidFill>
            <a:round/>
          </a:ln>
        </p:spPr>
      </p:cxnSp>
      <p:cxnSp>
        <p:nvCxnSpPr>
          <p:cNvPr id="1143" name="Google Shape;84;p4"/>
          <p:cNvCxnSpPr/>
          <p:nvPr/>
        </p:nvCxnSpPr>
        <p:spPr>
          <a:xfrm flipV="1">
            <a:off x="4221000" y="0"/>
            <a:ext cx="664560" cy="569520"/>
          </a:xfrm>
          <a:prstGeom prst="straightConnector1">
            <a:avLst/>
          </a:prstGeom>
          <a:ln w="9525">
            <a:solidFill>
              <a:srgbClr val="ffffff"/>
            </a:solidFill>
            <a:round/>
          </a:ln>
        </p:spPr>
      </p:cxnSp>
      <p:cxnSp>
        <p:nvCxnSpPr>
          <p:cNvPr id="1144" name="Google Shape;85;p4"/>
          <p:cNvCxnSpPr/>
          <p:nvPr/>
        </p:nvCxnSpPr>
        <p:spPr>
          <a:xfrm flipV="1">
            <a:off x="7461360" y="6139080"/>
            <a:ext cx="637560" cy="542160"/>
          </a:xfrm>
          <a:prstGeom prst="straightConnector1">
            <a:avLst/>
          </a:prstGeom>
          <a:ln w="9525">
            <a:solidFill>
              <a:srgbClr val="ffffff"/>
            </a:solidFill>
            <a:round/>
          </a:ln>
        </p:spPr>
      </p:cxnSp>
      <p:cxnSp>
        <p:nvCxnSpPr>
          <p:cNvPr id="1145" name="Google Shape;86;p4"/>
          <p:cNvCxnSpPr/>
          <p:nvPr/>
        </p:nvCxnSpPr>
        <p:spPr>
          <a:xfrm flipV="1">
            <a:off x="10658160" y="400320"/>
            <a:ext cx="1147680" cy="1098000"/>
          </a:xfrm>
          <a:prstGeom prst="straightConnector1">
            <a:avLst/>
          </a:prstGeom>
          <a:ln w="9525">
            <a:solidFill>
              <a:srgbClr val="ffffff"/>
            </a:solidFill>
            <a:round/>
          </a:ln>
        </p:spPr>
      </p:cxnSp>
      <p:cxnSp>
        <p:nvCxnSpPr>
          <p:cNvPr id="1146" name="Google Shape;87;p4"/>
          <p:cNvCxnSpPr/>
          <p:nvPr/>
        </p:nvCxnSpPr>
        <p:spPr>
          <a:xfrm flipV="1">
            <a:off x="688680" y="834120"/>
            <a:ext cx="271440" cy="230400"/>
          </a:xfrm>
          <a:prstGeom prst="straightConnector1">
            <a:avLst/>
          </a:prstGeom>
          <a:ln w="9525">
            <a:solidFill>
              <a:srgbClr val="ffffff"/>
            </a:solidFill>
            <a:round/>
          </a:ln>
        </p:spPr>
      </p:cxnSp>
      <p:cxnSp>
        <p:nvCxnSpPr>
          <p:cNvPr id="1147" name="Google Shape;88;p4"/>
          <p:cNvCxnSpPr/>
          <p:nvPr/>
        </p:nvCxnSpPr>
        <p:spPr>
          <a:xfrm flipV="1">
            <a:off x="11370600" y="4111560"/>
            <a:ext cx="271800" cy="23040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1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trike="noStrike" u="none">
                <a:solidFill>
                  <a:schemeClr val="dk1"/>
                </a:solidFill>
                <a:effectLst/>
                <a:uFillTx/>
                <a:latin typeface="Times New Bastard"/>
              </a:rPr>
              <a:t>Click to edit Master title style</a:t>
            </a:r>
            <a:endParaRPr b="0" lang="en-US" sz="4400" strike="noStrike" u="none">
              <a:solidFill>
                <a:schemeClr val="dk1"/>
              </a:solidFill>
              <a:effectLst/>
              <a:uFillTx/>
              <a:latin typeface="Times New Bastard"/>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Times New Bastard"/>
              </a:rPr>
              <a:t>Click to edit Master text styles</a:t>
            </a:r>
            <a:endParaRPr b="0" lang="en-US" sz="2800" strike="noStrike" u="none">
              <a:solidFill>
                <a:schemeClr val="dk1"/>
              </a:solidFill>
              <a:effectLst/>
              <a:uFillTx/>
              <a:latin typeface="Times New Bastard"/>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Times New Bastard"/>
              </a:rPr>
              <a:t>Second level</a:t>
            </a:r>
            <a:endParaRPr b="0" lang="en-US" sz="2400" strike="noStrike" u="none">
              <a:solidFill>
                <a:schemeClr val="dk1"/>
              </a:solidFill>
              <a:effectLst/>
              <a:uFillTx/>
              <a:latin typeface="Times New Bastard"/>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Times New Bastard"/>
              </a:rPr>
              <a:t>Third level</a:t>
            </a:r>
            <a:endParaRPr b="0" lang="en-US" sz="2000" strike="noStrike" u="none">
              <a:solidFill>
                <a:schemeClr val="dk1"/>
              </a:solidFill>
              <a:effectLst/>
              <a:uFillTx/>
              <a:latin typeface="Times New Bastard"/>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Times New Bastard"/>
              </a:rPr>
              <a:t>Fourth level</a:t>
            </a:r>
            <a:endParaRPr b="0" lang="en-US" sz="1800" strike="noStrike" u="none">
              <a:solidFill>
                <a:schemeClr val="dk1"/>
              </a:solidFill>
              <a:effectLst/>
              <a:uFillTx/>
              <a:latin typeface="Times New Bastard"/>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Times New Bastard"/>
              </a:rPr>
              <a:t>Fifth level</a:t>
            </a:r>
            <a:endParaRPr b="0" lang="en-US" sz="1800" strike="noStrike" u="none">
              <a:solidFill>
                <a:srgbClr val="000000"/>
              </a:solidFill>
              <a:effectLst/>
              <a:uFillTx/>
              <a:latin typeface="Times New Roman"/>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Times New Bastard"/>
              </a:defRPr>
            </a:lvl1pPr>
          </a:lstStyle>
          <a:p>
            <a:pPr indent="0" defTabSz="914400">
              <a:lnSpc>
                <a:spcPct val="100000"/>
              </a:lnSpc>
              <a:buNone/>
            </a:pPr>
            <a:r>
              <a:rPr b="0" lang="en-US" sz="1200" strike="noStrike" u="none">
                <a:solidFill>
                  <a:schemeClr val="dk1">
                    <a:tint val="82000"/>
                  </a:schemeClr>
                </a:solidFill>
                <a:effectLst/>
                <a:uFillTx/>
                <a:latin typeface="Times New Bastard"/>
              </a:rPr>
              <a:t>&lt;date/time&gt;</a:t>
            </a:r>
            <a:endParaRPr b="0" lang="en-US" sz="1200" strike="noStrike" u="none">
              <a:solidFill>
                <a:srgbClr val="000000"/>
              </a:solidFill>
              <a:effectLst/>
              <a:uFillTx/>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Times New Bastard"/>
              </a:defRPr>
            </a:lvl1pPr>
          </a:lstStyle>
          <a:p>
            <a:pPr indent="0" algn="r" defTabSz="914400">
              <a:lnSpc>
                <a:spcPct val="100000"/>
              </a:lnSpc>
              <a:buNone/>
            </a:pPr>
            <a:fld id="{1174BE5E-F337-41E8-B36B-C320AEE0DC51}"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150"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1"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2"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153" name="Google Shape;11;p1"/>
          <p:cNvGrpSpPr/>
          <p:nvPr/>
        </p:nvGrpSpPr>
        <p:grpSpPr>
          <a:xfrm>
            <a:off x="239400" y="145080"/>
            <a:ext cx="11893680" cy="6516360"/>
            <a:chOff x="239400" y="145080"/>
            <a:chExt cx="11893680" cy="6516360"/>
          </a:xfrm>
        </p:grpSpPr>
        <p:sp>
          <p:nvSpPr>
            <p:cNvPr id="1154"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5"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6"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7"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8"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9"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0"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1"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2"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3"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4"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5"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6"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7"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8"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9"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0"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1"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2"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3"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4"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5"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6"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7"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8"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9"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0"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1"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2"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3"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4"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5"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6"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7"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8"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9"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0"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1"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2"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3"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4"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5"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6"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7"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8"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9"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0"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1"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2"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3"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4"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5"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6"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7"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1208" name="PlaceHolder 1"/>
          <p:cNvSpPr>
            <a:spLocks noGrp="1"/>
          </p:cNvSpPr>
          <p:nvPr>
            <p:ph type="title"/>
          </p:nvPr>
        </p:nvSpPr>
        <p:spPr>
          <a:xfrm>
            <a:off x="3528000" y="720000"/>
            <a:ext cx="5135760" cy="599760"/>
          </a:xfrm>
          <a:prstGeom prst="rect">
            <a:avLst/>
          </a:prstGeom>
          <a:noFill/>
          <a:ln w="0">
            <a:noFill/>
          </a:ln>
        </p:spPr>
        <p:txBody>
          <a:bodyPr lIns="91440" rIns="91440" tIns="91440" bIns="91440" anchor="t">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cxnSp>
        <p:nvCxnSpPr>
          <p:cNvPr id="1209" name="Google Shape;93;p5"/>
          <p:cNvCxnSpPr/>
          <p:nvPr/>
        </p:nvCxnSpPr>
        <p:spPr>
          <a:xfrm flipV="1">
            <a:off x="360360" y="1870920"/>
            <a:ext cx="839880" cy="839520"/>
          </a:xfrm>
          <a:prstGeom prst="straightConnector1">
            <a:avLst/>
          </a:prstGeom>
          <a:ln w="9525">
            <a:solidFill>
              <a:srgbClr val="ffffff"/>
            </a:solidFill>
            <a:round/>
          </a:ln>
        </p:spPr>
      </p:cxnSp>
      <p:cxnSp>
        <p:nvCxnSpPr>
          <p:cNvPr id="1210" name="Google Shape;94;p5"/>
          <p:cNvCxnSpPr/>
          <p:nvPr/>
        </p:nvCxnSpPr>
        <p:spPr>
          <a:xfrm flipV="1">
            <a:off x="6231240" y="3256200"/>
            <a:ext cx="345240" cy="345600"/>
          </a:xfrm>
          <a:prstGeom prst="straightConnector1">
            <a:avLst/>
          </a:prstGeom>
          <a:ln w="9525">
            <a:solidFill>
              <a:srgbClr val="ffffff"/>
            </a:solidFill>
            <a:round/>
          </a:ln>
        </p:spPr>
      </p:cxnSp>
      <p:cxnSp>
        <p:nvCxnSpPr>
          <p:cNvPr id="1211" name="Google Shape;95;p5"/>
          <p:cNvCxnSpPr/>
          <p:nvPr/>
        </p:nvCxnSpPr>
        <p:spPr>
          <a:xfrm flipV="1">
            <a:off x="10225080" y="720000"/>
            <a:ext cx="1083960" cy="1083960"/>
          </a:xfrm>
          <a:prstGeom prst="straightConnector1">
            <a:avLst/>
          </a:prstGeom>
          <a:ln w="9525">
            <a:solidFill>
              <a:srgbClr val="ffffff"/>
            </a:solidFill>
            <a:round/>
          </a:ln>
        </p:spPr>
      </p:cxnSp>
      <p:cxnSp>
        <p:nvCxnSpPr>
          <p:cNvPr id="1212" name="Google Shape;96;p5"/>
          <p:cNvCxnSpPr/>
          <p:nvPr/>
        </p:nvCxnSpPr>
        <p:spPr>
          <a:xfrm flipV="1">
            <a:off x="11232000" y="3430800"/>
            <a:ext cx="411120" cy="411120"/>
          </a:xfrm>
          <a:prstGeom prst="straightConnector1">
            <a:avLst/>
          </a:prstGeom>
          <a:ln w="9525">
            <a:solidFill>
              <a:srgbClr val="ffffff"/>
            </a:solidFill>
            <a:round/>
          </a:ln>
        </p:spPr>
      </p:cxnSp>
      <p:cxnSp>
        <p:nvCxnSpPr>
          <p:cNvPr id="1213" name="Google Shape;97;p5"/>
          <p:cNvCxnSpPr/>
          <p:nvPr/>
        </p:nvCxnSpPr>
        <p:spPr>
          <a:xfrm flipV="1">
            <a:off x="8090640" y="249840"/>
            <a:ext cx="512640" cy="512280"/>
          </a:xfrm>
          <a:prstGeom prst="straightConnector1">
            <a:avLst/>
          </a:prstGeom>
          <a:ln w="9525">
            <a:solidFill>
              <a:srgbClr val="ffffff"/>
            </a:solidFill>
            <a:round/>
          </a:ln>
        </p:spPr>
      </p:cxnSp>
      <p:cxnSp>
        <p:nvCxnSpPr>
          <p:cNvPr id="1214" name="Google Shape;98;p5"/>
          <p:cNvCxnSpPr/>
          <p:nvPr/>
        </p:nvCxnSpPr>
        <p:spPr>
          <a:xfrm flipV="1">
            <a:off x="1199880" y="4122720"/>
            <a:ext cx="411120" cy="411120"/>
          </a:xfrm>
          <a:prstGeom prst="straightConnector1">
            <a:avLst/>
          </a:prstGeom>
          <a:ln w="9525">
            <a:solidFill>
              <a:srgbClr val="ffffff"/>
            </a:solidFill>
            <a:round/>
          </a:ln>
        </p:spPr>
      </p:cxnSp>
      <p:cxnSp>
        <p:nvCxnSpPr>
          <p:cNvPr id="1215" name="Google Shape;99;p5"/>
          <p:cNvCxnSpPr/>
          <p:nvPr/>
        </p:nvCxnSpPr>
        <p:spPr>
          <a:xfrm flipV="1">
            <a:off x="3957120" y="1870920"/>
            <a:ext cx="173160" cy="173160"/>
          </a:xfrm>
          <a:prstGeom prst="straightConnector1">
            <a:avLst/>
          </a:prstGeom>
          <a:ln w="9525">
            <a:solidFill>
              <a:srgbClr val="ffffff"/>
            </a:solidFill>
            <a:round/>
          </a:ln>
        </p:spPr>
      </p:cxnSp>
      <p:cxnSp>
        <p:nvCxnSpPr>
          <p:cNvPr id="1216" name="Google Shape;100;p5"/>
          <p:cNvCxnSpPr/>
          <p:nvPr/>
        </p:nvCxnSpPr>
        <p:spPr>
          <a:xfrm flipV="1">
            <a:off x="943920" y="380520"/>
            <a:ext cx="512280" cy="51228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13"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220"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1"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2"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223" name="Google Shape;11;p1"/>
          <p:cNvGrpSpPr/>
          <p:nvPr/>
        </p:nvGrpSpPr>
        <p:grpSpPr>
          <a:xfrm>
            <a:off x="239400" y="145080"/>
            <a:ext cx="11893680" cy="6516360"/>
            <a:chOff x="239400" y="145080"/>
            <a:chExt cx="11893680" cy="6516360"/>
          </a:xfrm>
        </p:grpSpPr>
        <p:sp>
          <p:nvSpPr>
            <p:cNvPr id="1224"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5"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6"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7"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8"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9"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0"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1"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2"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3"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4"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5"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6"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7"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8"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9"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0"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1"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2"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3"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4"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5"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6"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7"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8"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9"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0"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1"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2"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3"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4"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5"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6"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7"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8"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9"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0"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1"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2"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3"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4"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5"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6"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7"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8"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9"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0"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1"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2"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3"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4"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5"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6"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7"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1278" name="PlaceHolder 1"/>
          <p:cNvSpPr>
            <a:spLocks noGrp="1"/>
          </p:cNvSpPr>
          <p:nvPr>
            <p:ph type="title"/>
          </p:nvPr>
        </p:nvSpPr>
        <p:spPr>
          <a:xfrm>
            <a:off x="960120" y="720000"/>
            <a:ext cx="10271520" cy="599760"/>
          </a:xfrm>
          <a:prstGeom prst="rect">
            <a:avLst/>
          </a:prstGeom>
          <a:noFill/>
          <a:ln w="0">
            <a:noFill/>
          </a:ln>
        </p:spPr>
        <p:txBody>
          <a:bodyPr lIns="91440" rIns="91440" tIns="91440" bIns="91440" anchor="t">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cxnSp>
        <p:nvCxnSpPr>
          <p:cNvPr id="1279" name="Google Shape;103;p6"/>
          <p:cNvCxnSpPr/>
          <p:nvPr/>
        </p:nvCxnSpPr>
        <p:spPr>
          <a:xfrm flipV="1">
            <a:off x="360360" y="950760"/>
            <a:ext cx="839880" cy="839520"/>
          </a:xfrm>
          <a:prstGeom prst="straightConnector1">
            <a:avLst/>
          </a:prstGeom>
          <a:ln w="9525">
            <a:solidFill>
              <a:srgbClr val="ffffff"/>
            </a:solidFill>
            <a:round/>
          </a:ln>
        </p:spPr>
      </p:cxnSp>
      <p:cxnSp>
        <p:nvCxnSpPr>
          <p:cNvPr id="1280" name="Google Shape;104;p6"/>
          <p:cNvCxnSpPr/>
          <p:nvPr/>
        </p:nvCxnSpPr>
        <p:spPr>
          <a:xfrm flipV="1">
            <a:off x="5114880" y="2115360"/>
            <a:ext cx="345600" cy="345600"/>
          </a:xfrm>
          <a:prstGeom prst="straightConnector1">
            <a:avLst/>
          </a:prstGeom>
          <a:ln w="9525">
            <a:solidFill>
              <a:srgbClr val="ffffff"/>
            </a:solidFill>
            <a:round/>
          </a:ln>
        </p:spPr>
      </p:cxnSp>
      <p:cxnSp>
        <p:nvCxnSpPr>
          <p:cNvPr id="1281" name="Google Shape;105;p6"/>
          <p:cNvCxnSpPr/>
          <p:nvPr/>
        </p:nvCxnSpPr>
        <p:spPr>
          <a:xfrm flipV="1">
            <a:off x="11504520" y="2748960"/>
            <a:ext cx="411480" cy="411120"/>
          </a:xfrm>
          <a:prstGeom prst="straightConnector1">
            <a:avLst/>
          </a:prstGeom>
          <a:ln w="9525">
            <a:solidFill>
              <a:srgbClr val="ffffff"/>
            </a:solidFill>
            <a:round/>
          </a:ln>
        </p:spPr>
      </p:cxnSp>
      <p:cxnSp>
        <p:nvCxnSpPr>
          <p:cNvPr id="1282" name="Google Shape;106;p6"/>
          <p:cNvCxnSpPr/>
          <p:nvPr/>
        </p:nvCxnSpPr>
        <p:spPr>
          <a:xfrm flipV="1">
            <a:off x="9591480" y="88560"/>
            <a:ext cx="512280" cy="512280"/>
          </a:xfrm>
          <a:prstGeom prst="straightConnector1">
            <a:avLst/>
          </a:prstGeom>
          <a:ln w="9525">
            <a:solidFill>
              <a:srgbClr val="ffffff"/>
            </a:solidFill>
            <a:round/>
          </a:ln>
        </p:spPr>
      </p:cxnSp>
      <p:cxnSp>
        <p:nvCxnSpPr>
          <p:cNvPr id="1283" name="Google Shape;107;p6"/>
          <p:cNvCxnSpPr/>
          <p:nvPr/>
        </p:nvCxnSpPr>
        <p:spPr>
          <a:xfrm flipV="1">
            <a:off x="59040" y="3332160"/>
            <a:ext cx="512280" cy="51228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15"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285"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6"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7"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288" name="Google Shape;11;p1"/>
          <p:cNvGrpSpPr/>
          <p:nvPr/>
        </p:nvGrpSpPr>
        <p:grpSpPr>
          <a:xfrm>
            <a:off x="239400" y="145080"/>
            <a:ext cx="11893680" cy="6516360"/>
            <a:chOff x="239400" y="145080"/>
            <a:chExt cx="11893680" cy="6516360"/>
          </a:xfrm>
        </p:grpSpPr>
        <p:sp>
          <p:nvSpPr>
            <p:cNvPr id="1289"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0"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1"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2"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3"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4"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5"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6"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7"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8"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9"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0"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1"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2"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3"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4"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5"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6"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7"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8"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9"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0"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1"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2"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3"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4"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5"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6"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7"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8"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9"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0"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1"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2"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3"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4"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5"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6"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7"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8"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9"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0"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1"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2"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3"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4"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5"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6"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7"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8"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9"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0"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1"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2"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343" name="Google Shape;109;p7"/>
          <p:cNvCxnSpPr/>
          <p:nvPr/>
        </p:nvCxnSpPr>
        <p:spPr>
          <a:xfrm flipV="1">
            <a:off x="675360" y="607680"/>
            <a:ext cx="1265760" cy="731160"/>
          </a:xfrm>
          <a:prstGeom prst="straightConnector1">
            <a:avLst/>
          </a:prstGeom>
          <a:ln w="9525">
            <a:solidFill>
              <a:srgbClr val="ffffff"/>
            </a:solidFill>
            <a:round/>
          </a:ln>
        </p:spPr>
      </p:cxnSp>
      <p:cxnSp>
        <p:nvCxnSpPr>
          <p:cNvPr id="1344" name="Google Shape;110;p7"/>
          <p:cNvCxnSpPr/>
          <p:nvPr/>
        </p:nvCxnSpPr>
        <p:spPr>
          <a:xfrm flipV="1">
            <a:off x="268560" y="4573080"/>
            <a:ext cx="634320" cy="366120"/>
          </a:xfrm>
          <a:prstGeom prst="straightConnector1">
            <a:avLst/>
          </a:prstGeom>
          <a:ln w="9525">
            <a:solidFill>
              <a:srgbClr val="ffffff"/>
            </a:solidFill>
            <a:round/>
          </a:ln>
        </p:spPr>
      </p:cxnSp>
      <p:cxnSp>
        <p:nvCxnSpPr>
          <p:cNvPr id="1345" name="Google Shape;111;p7"/>
          <p:cNvCxnSpPr/>
          <p:nvPr/>
        </p:nvCxnSpPr>
        <p:spPr>
          <a:xfrm flipV="1">
            <a:off x="3871440" y="973800"/>
            <a:ext cx="634320" cy="366120"/>
          </a:xfrm>
          <a:prstGeom prst="straightConnector1">
            <a:avLst/>
          </a:prstGeom>
          <a:ln w="9525">
            <a:solidFill>
              <a:srgbClr val="ffffff"/>
            </a:solidFill>
            <a:round/>
          </a:ln>
        </p:spPr>
      </p:cxnSp>
      <p:cxnSp>
        <p:nvCxnSpPr>
          <p:cNvPr id="1346" name="Google Shape;112;p7"/>
          <p:cNvCxnSpPr/>
          <p:nvPr/>
        </p:nvCxnSpPr>
        <p:spPr>
          <a:xfrm flipV="1">
            <a:off x="7152480" y="483120"/>
            <a:ext cx="1697760" cy="980280"/>
          </a:xfrm>
          <a:prstGeom prst="straightConnector1">
            <a:avLst/>
          </a:prstGeom>
          <a:ln w="9525">
            <a:solidFill>
              <a:srgbClr val="ffffff"/>
            </a:solidFill>
            <a:round/>
          </a:ln>
        </p:spPr>
      </p:cxnSp>
      <p:cxnSp>
        <p:nvCxnSpPr>
          <p:cNvPr id="1347" name="Google Shape;113;p7"/>
          <p:cNvCxnSpPr/>
          <p:nvPr/>
        </p:nvCxnSpPr>
        <p:spPr>
          <a:xfrm flipV="1">
            <a:off x="11357280" y="3423600"/>
            <a:ext cx="1047960" cy="631440"/>
          </a:xfrm>
          <a:prstGeom prst="straightConnector1">
            <a:avLst/>
          </a:prstGeom>
          <a:ln w="9525">
            <a:solidFill>
              <a:srgbClr val="ffffff"/>
            </a:solidFill>
            <a:round/>
          </a:ln>
        </p:spPr>
      </p:cxnSp>
      <p:cxnSp>
        <p:nvCxnSpPr>
          <p:cNvPr id="1348" name="Google Shape;114;p7"/>
          <p:cNvCxnSpPr/>
          <p:nvPr/>
        </p:nvCxnSpPr>
        <p:spPr>
          <a:xfrm flipV="1">
            <a:off x="4749840" y="4938840"/>
            <a:ext cx="634320" cy="366480"/>
          </a:xfrm>
          <a:prstGeom prst="straightConnector1">
            <a:avLst/>
          </a:prstGeom>
          <a:ln w="9525">
            <a:solidFill>
              <a:srgbClr val="ffffff"/>
            </a:solidFill>
            <a:round/>
          </a:ln>
        </p:spPr>
      </p:cxnSp>
      <p:cxnSp>
        <p:nvCxnSpPr>
          <p:cNvPr id="1349" name="Google Shape;115;p7"/>
          <p:cNvCxnSpPr/>
          <p:nvPr/>
        </p:nvCxnSpPr>
        <p:spPr>
          <a:xfrm flipV="1">
            <a:off x="8504640" y="3669840"/>
            <a:ext cx="240120" cy="138960"/>
          </a:xfrm>
          <a:prstGeom prst="straightConnector1">
            <a:avLst/>
          </a:prstGeom>
          <a:ln w="9525">
            <a:solidFill>
              <a:srgbClr val="ffffff"/>
            </a:solidFill>
            <a:round/>
          </a:ln>
        </p:spPr>
      </p:cxnSp>
      <p:cxnSp>
        <p:nvCxnSpPr>
          <p:cNvPr id="1350" name="Google Shape;116;p7"/>
          <p:cNvCxnSpPr/>
          <p:nvPr/>
        </p:nvCxnSpPr>
        <p:spPr>
          <a:xfrm flipV="1">
            <a:off x="11496960" y="469080"/>
            <a:ext cx="240480" cy="138960"/>
          </a:xfrm>
          <a:prstGeom prst="straightConnector1">
            <a:avLst/>
          </a:prstGeom>
          <a:ln w="9525">
            <a:solidFill>
              <a:srgbClr val="ffffff"/>
            </a:solidFill>
            <a:round/>
          </a:ln>
        </p:spPr>
      </p:cxnSp>
      <p:sp>
        <p:nvSpPr>
          <p:cNvPr id="1351" name="PlaceHolder 1"/>
          <p:cNvSpPr>
            <a:spLocks noGrp="1"/>
          </p:cNvSpPr>
          <p:nvPr>
            <p:ph type="title"/>
          </p:nvPr>
        </p:nvSpPr>
        <p:spPr>
          <a:xfrm>
            <a:off x="6099480" y="2018520"/>
            <a:ext cx="4102560" cy="1410120"/>
          </a:xfrm>
          <a:prstGeom prst="rect">
            <a:avLst/>
          </a:prstGeom>
          <a:noFill/>
          <a:ln w="0">
            <a:noFill/>
          </a:ln>
        </p:spPr>
        <p:txBody>
          <a:bodyPr lIns="91440" rIns="91440" tIns="91440" bIns="91440" anchor="b">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17"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352"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3"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4"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355" name="Google Shape;11;p1"/>
          <p:cNvGrpSpPr/>
          <p:nvPr/>
        </p:nvGrpSpPr>
        <p:grpSpPr>
          <a:xfrm>
            <a:off x="239400" y="145080"/>
            <a:ext cx="11893680" cy="6516360"/>
            <a:chOff x="239400" y="145080"/>
            <a:chExt cx="11893680" cy="6516360"/>
          </a:xfrm>
        </p:grpSpPr>
        <p:sp>
          <p:nvSpPr>
            <p:cNvPr id="1356"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7"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8"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9"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0"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1"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2"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3"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4"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5"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6"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7"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8"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9"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0"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1"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2"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3"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4"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5"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6"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7"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8"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9"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0"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1"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2"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3"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4"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5"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6"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7"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8"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9"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0"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1"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2"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3"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4"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5"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6"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7"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8"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9"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0"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1"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2"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3"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4"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5"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6"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7"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8"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9"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1410" name="PlaceHolder 1"/>
          <p:cNvSpPr>
            <a:spLocks noGrp="1"/>
          </p:cNvSpPr>
          <p:nvPr>
            <p:ph type="title"/>
          </p:nvPr>
        </p:nvSpPr>
        <p:spPr>
          <a:xfrm>
            <a:off x="960120" y="1910520"/>
            <a:ext cx="5135760" cy="3036600"/>
          </a:xfrm>
          <a:prstGeom prst="rect">
            <a:avLst/>
          </a:prstGeom>
          <a:noFill/>
          <a:ln w="0">
            <a:noFill/>
          </a:ln>
        </p:spPr>
        <p:txBody>
          <a:bodyPr lIns="91440" rIns="91440" tIns="91440" bIns="91440" anchor="ctr">
            <a:noAutofit/>
          </a:bodyPr>
          <a:p>
            <a:pPr indent="0">
              <a:buNone/>
            </a:pPr>
            <a:r>
              <a:rPr b="0" lang="en-US" sz="6400" strike="noStrike" u="none">
                <a:solidFill>
                  <a:schemeClr val="dk1"/>
                </a:solidFill>
                <a:effectLst/>
                <a:uFillTx/>
                <a:latin typeface="Arial"/>
              </a:rPr>
              <a:t>Click to edit the title text format</a:t>
            </a:r>
            <a:endParaRPr b="0" lang="en-US" sz="6400" strike="noStrike" u="none">
              <a:solidFill>
                <a:schemeClr val="dk1"/>
              </a:solidFill>
              <a:effectLst/>
              <a:uFillTx/>
              <a:latin typeface="Arial"/>
            </a:endParaRPr>
          </a:p>
        </p:txBody>
      </p:sp>
      <p:cxnSp>
        <p:nvCxnSpPr>
          <p:cNvPr id="1411" name="Google Shape;121;p8"/>
          <p:cNvCxnSpPr/>
          <p:nvPr/>
        </p:nvCxnSpPr>
        <p:spPr>
          <a:xfrm flipV="1">
            <a:off x="511560" y="5219280"/>
            <a:ext cx="1044000" cy="813600"/>
          </a:xfrm>
          <a:prstGeom prst="straightConnector1">
            <a:avLst/>
          </a:prstGeom>
          <a:ln w="9525">
            <a:solidFill>
              <a:srgbClr val="ffffff"/>
            </a:solidFill>
            <a:round/>
          </a:ln>
        </p:spPr>
      </p:cxnSp>
      <p:cxnSp>
        <p:nvCxnSpPr>
          <p:cNvPr id="1412" name="Google Shape;122;p8"/>
          <p:cNvCxnSpPr/>
          <p:nvPr/>
        </p:nvCxnSpPr>
        <p:spPr>
          <a:xfrm flipV="1">
            <a:off x="3466440" y="495000"/>
            <a:ext cx="664920" cy="569520"/>
          </a:xfrm>
          <a:prstGeom prst="straightConnector1">
            <a:avLst/>
          </a:prstGeom>
          <a:ln w="9525">
            <a:solidFill>
              <a:srgbClr val="ffffff"/>
            </a:solidFill>
            <a:round/>
          </a:ln>
        </p:spPr>
      </p:cxnSp>
      <p:cxnSp>
        <p:nvCxnSpPr>
          <p:cNvPr id="1413" name="Google Shape;123;p8"/>
          <p:cNvCxnSpPr/>
          <p:nvPr/>
        </p:nvCxnSpPr>
        <p:spPr>
          <a:xfrm flipV="1">
            <a:off x="9888840" y="5490360"/>
            <a:ext cx="637560" cy="542520"/>
          </a:xfrm>
          <a:prstGeom prst="straightConnector1">
            <a:avLst/>
          </a:prstGeom>
          <a:ln w="9525">
            <a:solidFill>
              <a:srgbClr val="ffffff"/>
            </a:solidFill>
            <a:round/>
          </a:ln>
        </p:spPr>
      </p:cxnSp>
      <p:cxnSp>
        <p:nvCxnSpPr>
          <p:cNvPr id="1414" name="Google Shape;124;p8"/>
          <p:cNvCxnSpPr/>
          <p:nvPr/>
        </p:nvCxnSpPr>
        <p:spPr>
          <a:xfrm flipV="1">
            <a:off x="10658160" y="400320"/>
            <a:ext cx="1147680" cy="1098000"/>
          </a:xfrm>
          <a:prstGeom prst="straightConnector1">
            <a:avLst/>
          </a:prstGeom>
          <a:ln w="9525">
            <a:solidFill>
              <a:srgbClr val="ffffff"/>
            </a:solidFill>
            <a:round/>
          </a:ln>
        </p:spPr>
      </p:cxnSp>
      <p:cxnSp>
        <p:nvCxnSpPr>
          <p:cNvPr id="1415" name="Google Shape;125;p8"/>
          <p:cNvCxnSpPr/>
          <p:nvPr/>
        </p:nvCxnSpPr>
        <p:spPr>
          <a:xfrm flipV="1">
            <a:off x="600840" y="1267920"/>
            <a:ext cx="271440" cy="230400"/>
          </a:xfrm>
          <a:prstGeom prst="straightConnector1">
            <a:avLst/>
          </a:prstGeom>
          <a:ln w="9525">
            <a:solidFill>
              <a:srgbClr val="ffffff"/>
            </a:solidFill>
            <a:round/>
          </a:ln>
        </p:spPr>
      </p:cxnSp>
      <p:sp>
        <p:nvSpPr>
          <p:cNvPr id="141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70" strike="noStrike" u="none">
                <a:solidFill>
                  <a:srgbClr val="000000"/>
                </a:solidFill>
                <a:effectLst/>
                <a:uFillTx/>
                <a:latin typeface="Arial"/>
              </a:rPr>
              <a:t>Click to edit the outline text format</a:t>
            </a:r>
            <a:endParaRPr b="0" lang="en-US" sz="1870" strike="noStrike" u="none">
              <a:solidFill>
                <a:srgbClr val="000000"/>
              </a:solidFill>
              <a:effectLst/>
              <a:uFillTx/>
              <a:latin typeface="Arial"/>
            </a:endParaRPr>
          </a:p>
          <a:p>
            <a:pPr lvl="1" marL="432000" indent="-216000">
              <a:spcBef>
                <a:spcPts val="1134"/>
              </a:spcBef>
              <a:buClr>
                <a:srgbClr val="ffffff"/>
              </a:buClr>
              <a:buSzPct val="45000"/>
              <a:buFont typeface="Wingdings" charset="2"/>
              <a:buChar char=""/>
            </a:pPr>
            <a:r>
              <a:rPr b="0" lang="en-US" sz="1870" strike="noStrike" u="none">
                <a:solidFill>
                  <a:srgbClr val="000000"/>
                </a:solidFill>
                <a:effectLst/>
                <a:uFillTx/>
                <a:latin typeface="Arial"/>
              </a:rPr>
              <a:t>Second Outline Level</a:t>
            </a:r>
            <a:endParaRPr b="0" lang="en-US" sz="1870" strike="noStrike" u="none">
              <a:solidFill>
                <a:srgbClr val="000000"/>
              </a:solidFill>
              <a:effectLst/>
              <a:uFillTx/>
              <a:latin typeface="Arial"/>
            </a:endParaRPr>
          </a:p>
          <a:p>
            <a:pPr lvl="2" marL="648000" indent="-216000">
              <a:spcBef>
                <a:spcPts val="850"/>
              </a:spcBef>
              <a:buClr>
                <a:srgbClr val="ffffff"/>
              </a:buClr>
              <a:buSzPct val="45000"/>
              <a:buFont typeface="Wingdings" charset="2"/>
              <a:buChar char=""/>
            </a:pPr>
            <a:r>
              <a:rPr b="0" lang="en-US" sz="1870" strike="noStrike" u="none">
                <a:solidFill>
                  <a:srgbClr val="000000"/>
                </a:solidFill>
                <a:effectLst/>
                <a:uFillTx/>
                <a:latin typeface="Arial"/>
              </a:rPr>
              <a:t>Third Outline Level</a:t>
            </a:r>
            <a:endParaRPr b="0" lang="en-US" sz="1870" strike="noStrike" u="none">
              <a:solidFill>
                <a:srgbClr val="000000"/>
              </a:solidFill>
              <a:effectLst/>
              <a:uFillTx/>
              <a:latin typeface="Arial"/>
            </a:endParaRPr>
          </a:p>
          <a:p>
            <a:pPr lvl="3" marL="864000" indent="-216000">
              <a:spcBef>
                <a:spcPts val="567"/>
              </a:spcBef>
              <a:buClr>
                <a:srgbClr val="ffffff"/>
              </a:buClr>
              <a:buSzPct val="45000"/>
              <a:buFont typeface="Wingdings" charset="2"/>
              <a:buChar char=""/>
            </a:pPr>
            <a:r>
              <a:rPr b="0" lang="en-US" sz="1870" strike="noStrike" u="none">
                <a:solidFill>
                  <a:srgbClr val="000000"/>
                </a:solidFill>
                <a:effectLst/>
                <a:uFillTx/>
                <a:latin typeface="Arial"/>
              </a:rPr>
              <a:t>Fourth Outline Level</a:t>
            </a:r>
            <a:endParaRPr b="0" lang="en-US" sz="1870" strike="noStrike" u="none">
              <a:solidFill>
                <a:srgbClr val="000000"/>
              </a:solidFill>
              <a:effectLst/>
              <a:uFillTx/>
              <a:latin typeface="Arial"/>
            </a:endParaRPr>
          </a:p>
          <a:p>
            <a:pPr lvl="4" marL="1080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Fifth Outline Level</a:t>
            </a:r>
            <a:endParaRPr b="0" lang="en-US" sz="20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Sixth Outline Level</a:t>
            </a:r>
            <a:endParaRPr b="0" lang="en-US" sz="20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Seventh Outline Level</a:t>
            </a:r>
            <a:endParaRPr b="0" lang="en-US" sz="20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19" r:id="rId2"/>
    <p:sldLayoutId id="2147483720" r:id="rId3"/>
    <p:sldLayoutId id="2147483721" r:id="rId4"/>
    <p:sldLayoutId id="2147483722" r:id="rId5"/>
    <p:sldLayoutId id="2147483723" r:id="rId6"/>
    <p:sldLayoutId id="2147483724" r:id="rId7"/>
    <p:sldLayoutId id="2147483725" r:id="rId8"/>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425"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26"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27"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428" name="Google Shape;11;p1"/>
          <p:cNvGrpSpPr/>
          <p:nvPr/>
        </p:nvGrpSpPr>
        <p:grpSpPr>
          <a:xfrm>
            <a:off x="239400" y="145080"/>
            <a:ext cx="11893680" cy="6516360"/>
            <a:chOff x="239400" y="145080"/>
            <a:chExt cx="11893680" cy="6516360"/>
          </a:xfrm>
        </p:grpSpPr>
        <p:sp>
          <p:nvSpPr>
            <p:cNvPr id="1429"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0"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1"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2"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3"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4"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5"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6"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7"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8"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9"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0"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1"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2"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3"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4"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5"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6"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7"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8"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9"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0"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1"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2"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3"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4"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5"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6"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7"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8"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9"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0"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1"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2"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3"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4"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5"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6"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7"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8"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9"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0"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1"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2"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3"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4"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5"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6"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7"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8"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9"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0"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1"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2"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483" name="Google Shape;127;p9"/>
          <p:cNvCxnSpPr/>
          <p:nvPr/>
        </p:nvCxnSpPr>
        <p:spPr>
          <a:xfrm flipV="1">
            <a:off x="8651520" y="2430000"/>
            <a:ext cx="839880" cy="839520"/>
          </a:xfrm>
          <a:prstGeom prst="straightConnector1">
            <a:avLst/>
          </a:prstGeom>
          <a:ln w="9525">
            <a:solidFill>
              <a:srgbClr val="ffffff"/>
            </a:solidFill>
            <a:round/>
          </a:ln>
        </p:spPr>
      </p:cxnSp>
      <p:cxnSp>
        <p:nvCxnSpPr>
          <p:cNvPr id="1484" name="Google Shape;128;p9"/>
          <p:cNvCxnSpPr/>
          <p:nvPr/>
        </p:nvCxnSpPr>
        <p:spPr>
          <a:xfrm flipV="1">
            <a:off x="5783040" y="1413720"/>
            <a:ext cx="345600" cy="345600"/>
          </a:xfrm>
          <a:prstGeom prst="straightConnector1">
            <a:avLst/>
          </a:prstGeom>
          <a:ln w="9525">
            <a:solidFill>
              <a:srgbClr val="ffffff"/>
            </a:solidFill>
            <a:round/>
          </a:ln>
        </p:spPr>
      </p:cxnSp>
      <p:cxnSp>
        <p:nvCxnSpPr>
          <p:cNvPr id="1485" name="Google Shape;129;p9"/>
          <p:cNvCxnSpPr/>
          <p:nvPr/>
        </p:nvCxnSpPr>
        <p:spPr>
          <a:xfrm flipV="1">
            <a:off x="11232000" y="1067040"/>
            <a:ext cx="411120" cy="411120"/>
          </a:xfrm>
          <a:prstGeom prst="straightConnector1">
            <a:avLst/>
          </a:prstGeom>
          <a:ln w="9525">
            <a:solidFill>
              <a:srgbClr val="ffffff"/>
            </a:solidFill>
            <a:round/>
          </a:ln>
        </p:spPr>
      </p:cxnSp>
      <p:cxnSp>
        <p:nvCxnSpPr>
          <p:cNvPr id="1486" name="Google Shape;130;p9"/>
          <p:cNvCxnSpPr/>
          <p:nvPr/>
        </p:nvCxnSpPr>
        <p:spPr>
          <a:xfrm flipV="1">
            <a:off x="10975680" y="4946400"/>
            <a:ext cx="512640" cy="512280"/>
          </a:xfrm>
          <a:prstGeom prst="straightConnector1">
            <a:avLst/>
          </a:prstGeom>
          <a:ln w="9525">
            <a:solidFill>
              <a:srgbClr val="ffffff"/>
            </a:solidFill>
            <a:round/>
          </a:ln>
        </p:spPr>
      </p:cxnSp>
      <p:cxnSp>
        <p:nvCxnSpPr>
          <p:cNvPr id="1487" name="Google Shape;131;p9"/>
          <p:cNvCxnSpPr/>
          <p:nvPr/>
        </p:nvCxnSpPr>
        <p:spPr>
          <a:xfrm flipV="1">
            <a:off x="1199880" y="1016280"/>
            <a:ext cx="512280" cy="512280"/>
          </a:xfrm>
          <a:prstGeom prst="straightConnector1">
            <a:avLst/>
          </a:prstGeom>
          <a:ln w="9525">
            <a:solidFill>
              <a:srgbClr val="ffffff"/>
            </a:solidFill>
            <a:round/>
          </a:ln>
        </p:spPr>
      </p:cxnSp>
      <p:cxnSp>
        <p:nvCxnSpPr>
          <p:cNvPr id="1488" name="Google Shape;132;p9"/>
          <p:cNvCxnSpPr/>
          <p:nvPr/>
        </p:nvCxnSpPr>
        <p:spPr>
          <a:xfrm flipV="1">
            <a:off x="1489320" y="5458320"/>
            <a:ext cx="512280" cy="512640"/>
          </a:xfrm>
          <a:prstGeom prst="straightConnector1">
            <a:avLst/>
          </a:prstGeom>
          <a:ln w="9525">
            <a:solidFill>
              <a:srgbClr val="ffffff"/>
            </a:solidFill>
            <a:round/>
          </a:ln>
        </p:spPr>
      </p:cxnSp>
      <p:cxnSp>
        <p:nvCxnSpPr>
          <p:cNvPr id="1489" name="Google Shape;133;p9"/>
          <p:cNvCxnSpPr/>
          <p:nvPr/>
        </p:nvCxnSpPr>
        <p:spPr>
          <a:xfrm flipV="1">
            <a:off x="6796080" y="5210280"/>
            <a:ext cx="345600" cy="345600"/>
          </a:xfrm>
          <a:prstGeom prst="straightConnector1">
            <a:avLst/>
          </a:prstGeom>
          <a:ln w="9525">
            <a:solidFill>
              <a:srgbClr val="ffffff"/>
            </a:solidFill>
            <a:round/>
          </a:ln>
        </p:spPr>
      </p:cxnSp>
      <p:sp>
        <p:nvSpPr>
          <p:cNvPr id="1490" name="PlaceHolder 1"/>
          <p:cNvSpPr>
            <a:spLocks noGrp="1"/>
          </p:cNvSpPr>
          <p:nvPr>
            <p:ph type="title"/>
          </p:nvPr>
        </p:nvSpPr>
        <p:spPr>
          <a:xfrm>
            <a:off x="960120" y="2421360"/>
            <a:ext cx="5135760" cy="1007280"/>
          </a:xfrm>
          <a:prstGeom prst="rect">
            <a:avLst/>
          </a:prstGeom>
          <a:noFill/>
          <a:ln w="0">
            <a:noFill/>
          </a:ln>
        </p:spPr>
        <p:txBody>
          <a:bodyPr lIns="91440" rIns="91440" tIns="91440" bIns="91440" anchor="b">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27"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491" name="Google Shape;8;p1"/>
          <p:cNvSpPr/>
          <p:nvPr/>
        </p:nvSpPr>
        <p:spPr>
          <a:xfrm>
            <a:off x="118800" y="531504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2" name="Google Shape;9;p1"/>
          <p:cNvSpPr/>
          <p:nvPr/>
        </p:nvSpPr>
        <p:spPr>
          <a:xfrm>
            <a:off x="1109160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3" name="Google Shape;10;p1"/>
          <p:cNvSpPr/>
          <p:nvPr/>
        </p:nvSpPr>
        <p:spPr>
          <a:xfrm>
            <a:off x="7535520" y="133560"/>
            <a:ext cx="25560" cy="25560"/>
          </a:xfrm>
          <a:prstGeom prst="ellipse">
            <a:avLst/>
          </a:prstGeom>
          <a:solidFill>
            <a:schemeClr val="lt1"/>
          </a:solidFill>
          <a:ln w="0">
            <a:noFill/>
          </a:ln>
        </p:spPr>
        <p:style>
          <a:lnRef idx="0"/>
          <a:fillRef idx="0"/>
          <a:effectRef idx="0"/>
          <a:fontRef idx="minor"/>
        </p:style>
        <p:txBody>
          <a:bodyPr lIns="122040" rIns="122040"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494" name="Google Shape;11;p1"/>
          <p:cNvGrpSpPr/>
          <p:nvPr/>
        </p:nvGrpSpPr>
        <p:grpSpPr>
          <a:xfrm>
            <a:off x="239400" y="145080"/>
            <a:ext cx="11893680" cy="6516360"/>
            <a:chOff x="239400" y="145080"/>
            <a:chExt cx="11893680" cy="6516360"/>
          </a:xfrm>
        </p:grpSpPr>
        <p:sp>
          <p:nvSpPr>
            <p:cNvPr id="1495" name="Google Shape;12;p1"/>
            <p:cNvSpPr/>
            <p:nvPr/>
          </p:nvSpPr>
          <p:spPr>
            <a:xfrm>
              <a:off x="31665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6" name="Google Shape;13;p1"/>
            <p:cNvSpPr/>
            <p:nvPr/>
          </p:nvSpPr>
          <p:spPr>
            <a:xfrm>
              <a:off x="1083240" y="503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7" name="Google Shape;14;p1"/>
            <p:cNvSpPr/>
            <p:nvPr/>
          </p:nvSpPr>
          <p:spPr>
            <a:xfrm>
              <a:off x="10177200" y="19623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8" name="Google Shape;15;p1"/>
            <p:cNvSpPr/>
            <p:nvPr/>
          </p:nvSpPr>
          <p:spPr>
            <a:xfrm>
              <a:off x="2862000" y="63313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9" name="Google Shape;16;p1"/>
            <p:cNvSpPr/>
            <p:nvPr/>
          </p:nvSpPr>
          <p:spPr>
            <a:xfrm>
              <a:off x="39794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0" name="Google Shape;17;p1"/>
            <p:cNvSpPr/>
            <p:nvPr/>
          </p:nvSpPr>
          <p:spPr>
            <a:xfrm>
              <a:off x="834840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1" name="Google Shape;18;p1"/>
            <p:cNvSpPr/>
            <p:nvPr/>
          </p:nvSpPr>
          <p:spPr>
            <a:xfrm>
              <a:off x="4385880" y="22672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2" name="Google Shape;19;p1"/>
            <p:cNvSpPr/>
            <p:nvPr/>
          </p:nvSpPr>
          <p:spPr>
            <a:xfrm>
              <a:off x="5922000" y="593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3" name="Google Shape;20;p1"/>
            <p:cNvSpPr/>
            <p:nvPr/>
          </p:nvSpPr>
          <p:spPr>
            <a:xfrm>
              <a:off x="1394640" y="4082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4" name="Google Shape;21;p1"/>
            <p:cNvSpPr/>
            <p:nvPr/>
          </p:nvSpPr>
          <p:spPr>
            <a:xfrm>
              <a:off x="7988040" y="32007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5" name="Google Shape;22;p1"/>
            <p:cNvSpPr/>
            <p:nvPr/>
          </p:nvSpPr>
          <p:spPr>
            <a:xfrm>
              <a:off x="8652960" y="41976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6" name="Google Shape;23;p1"/>
            <p:cNvSpPr/>
            <p:nvPr/>
          </p:nvSpPr>
          <p:spPr>
            <a:xfrm>
              <a:off x="10380240" y="44006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7" name="Google Shape;24;p1"/>
            <p:cNvSpPr/>
            <p:nvPr/>
          </p:nvSpPr>
          <p:spPr>
            <a:xfrm>
              <a:off x="1058364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8" name="Google Shape;25;p1"/>
            <p:cNvSpPr/>
            <p:nvPr/>
          </p:nvSpPr>
          <p:spPr>
            <a:xfrm>
              <a:off x="8856360" y="6026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9" name="Google Shape;26;p1"/>
            <p:cNvSpPr/>
            <p:nvPr/>
          </p:nvSpPr>
          <p:spPr>
            <a:xfrm>
              <a:off x="7129080" y="4299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0" name="Google Shape;27;p1"/>
            <p:cNvSpPr/>
            <p:nvPr/>
          </p:nvSpPr>
          <p:spPr>
            <a:xfrm>
              <a:off x="12107520" y="2673720"/>
              <a:ext cx="25560" cy="25560"/>
            </a:xfrm>
            <a:prstGeom prst="ellipse">
              <a:avLst/>
            </a:prstGeom>
            <a:solidFill>
              <a:srgbClr val="ffffff"/>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1" name="Google Shape;28;p1"/>
            <p:cNvSpPr/>
            <p:nvPr/>
          </p:nvSpPr>
          <p:spPr>
            <a:xfrm>
              <a:off x="525240" y="14544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2" name="Google Shape;29;p1"/>
            <p:cNvSpPr/>
            <p:nvPr/>
          </p:nvSpPr>
          <p:spPr>
            <a:xfrm>
              <a:off x="6519600" y="1657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3" name="Google Shape;30;p1"/>
            <p:cNvSpPr/>
            <p:nvPr/>
          </p:nvSpPr>
          <p:spPr>
            <a:xfrm>
              <a:off x="11498040" y="1047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4" name="Google Shape;31;p1"/>
            <p:cNvSpPr/>
            <p:nvPr/>
          </p:nvSpPr>
          <p:spPr>
            <a:xfrm>
              <a:off x="10990080" y="8449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5" name="Google Shape;32;p1"/>
            <p:cNvSpPr/>
            <p:nvPr/>
          </p:nvSpPr>
          <p:spPr>
            <a:xfrm>
              <a:off x="117010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6" name="Google Shape;33;p1"/>
            <p:cNvSpPr/>
            <p:nvPr/>
          </p:nvSpPr>
          <p:spPr>
            <a:xfrm>
              <a:off x="10685160" y="328320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7" name="Google Shape;34;p1"/>
            <p:cNvSpPr/>
            <p:nvPr/>
          </p:nvSpPr>
          <p:spPr>
            <a:xfrm>
              <a:off x="11193120" y="34862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8" name="Google Shape;35;p1"/>
            <p:cNvSpPr/>
            <p:nvPr/>
          </p:nvSpPr>
          <p:spPr>
            <a:xfrm>
              <a:off x="11091600" y="66358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9" name="Google Shape;36;p1"/>
            <p:cNvSpPr/>
            <p:nvPr/>
          </p:nvSpPr>
          <p:spPr>
            <a:xfrm>
              <a:off x="8145000" y="35881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0" name="Google Shape;37;p1"/>
            <p:cNvSpPr/>
            <p:nvPr/>
          </p:nvSpPr>
          <p:spPr>
            <a:xfrm>
              <a:off x="7941960" y="2350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1" name="Google Shape;38;p1"/>
            <p:cNvSpPr/>
            <p:nvPr/>
          </p:nvSpPr>
          <p:spPr>
            <a:xfrm>
              <a:off x="4792320" y="438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2" name="Google Shape;39;p1"/>
            <p:cNvSpPr/>
            <p:nvPr/>
          </p:nvSpPr>
          <p:spPr>
            <a:xfrm>
              <a:off x="4995360" y="33696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3" name="Google Shape;40;p1"/>
            <p:cNvSpPr/>
            <p:nvPr/>
          </p:nvSpPr>
          <p:spPr>
            <a:xfrm>
              <a:off x="5198760" y="501048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4" name="Google Shape;41;p1"/>
            <p:cNvSpPr/>
            <p:nvPr/>
          </p:nvSpPr>
          <p:spPr>
            <a:xfrm>
              <a:off x="4589280" y="521352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5" name="Google Shape;42;p1"/>
            <p:cNvSpPr/>
            <p:nvPr/>
          </p:nvSpPr>
          <p:spPr>
            <a:xfrm>
              <a:off x="4995360" y="5518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6" name="Google Shape;43;p1"/>
            <p:cNvSpPr/>
            <p:nvPr/>
          </p:nvSpPr>
          <p:spPr>
            <a:xfrm>
              <a:off x="2049120" y="6229440"/>
              <a:ext cx="25560" cy="25560"/>
            </a:xfrm>
            <a:prstGeom prst="ellipse">
              <a:avLst/>
            </a:prstGeom>
            <a:solidFill>
              <a:schemeClr val="lt1"/>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7" name="Google Shape;44;p1"/>
            <p:cNvSpPr/>
            <p:nvPr/>
          </p:nvSpPr>
          <p:spPr>
            <a:xfrm>
              <a:off x="1768320" y="6442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8" name="Google Shape;45;p1"/>
            <p:cNvSpPr/>
            <p:nvPr/>
          </p:nvSpPr>
          <p:spPr>
            <a:xfrm>
              <a:off x="1971720" y="65124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9" name="Google Shape;46;p1"/>
            <p:cNvSpPr/>
            <p:nvPr/>
          </p:nvSpPr>
          <p:spPr>
            <a:xfrm>
              <a:off x="11115720" y="146376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0" name="Google Shape;47;p1"/>
            <p:cNvSpPr/>
            <p:nvPr/>
          </p:nvSpPr>
          <p:spPr>
            <a:xfrm>
              <a:off x="10506240" y="57312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1" name="Google Shape;48;p1"/>
            <p:cNvSpPr/>
            <p:nvPr/>
          </p:nvSpPr>
          <p:spPr>
            <a:xfrm>
              <a:off x="5730840" y="2988000"/>
              <a:ext cx="91080" cy="91080"/>
            </a:xfrm>
            <a:prstGeom prst="ellipse">
              <a:avLst/>
            </a:prstGeom>
            <a:solidFill>
              <a:schemeClr val="lt1"/>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2" name="Google Shape;49;p1"/>
            <p:cNvSpPr/>
            <p:nvPr/>
          </p:nvSpPr>
          <p:spPr>
            <a:xfrm>
              <a:off x="239400" y="38026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3" name="Google Shape;50;p1"/>
            <p:cNvSpPr/>
            <p:nvPr/>
          </p:nvSpPr>
          <p:spPr>
            <a:xfrm>
              <a:off x="1052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4" name="Google Shape;51;p1"/>
            <p:cNvSpPr/>
            <p:nvPr/>
          </p:nvSpPr>
          <p:spPr>
            <a:xfrm>
              <a:off x="5624280" y="53265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5" name="Google Shape;52;p1"/>
            <p:cNvSpPr/>
            <p:nvPr/>
          </p:nvSpPr>
          <p:spPr>
            <a:xfrm>
              <a:off x="7148520" y="65458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6" name="Google Shape;53;p1"/>
            <p:cNvSpPr/>
            <p:nvPr/>
          </p:nvSpPr>
          <p:spPr>
            <a:xfrm>
              <a:off x="1966680" y="2075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7" name="Google Shape;54;p1"/>
            <p:cNvSpPr/>
            <p:nvPr/>
          </p:nvSpPr>
          <p:spPr>
            <a:xfrm>
              <a:off x="4303440" y="24818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8" name="Google Shape;55;p1"/>
            <p:cNvSpPr/>
            <p:nvPr/>
          </p:nvSpPr>
          <p:spPr>
            <a:xfrm>
              <a:off x="3186000" y="44121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9" name="Google Shape;56;p1"/>
            <p:cNvSpPr/>
            <p:nvPr/>
          </p:nvSpPr>
          <p:spPr>
            <a:xfrm>
              <a:off x="11314080" y="39042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0" name="Google Shape;57;p1"/>
            <p:cNvSpPr/>
            <p:nvPr/>
          </p:nvSpPr>
          <p:spPr>
            <a:xfrm>
              <a:off x="7250040" y="1567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1" name="Google Shape;58;p1"/>
            <p:cNvSpPr/>
            <p:nvPr/>
          </p:nvSpPr>
          <p:spPr>
            <a:xfrm>
              <a:off x="3795480" y="62409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2" name="Google Shape;59;p1"/>
            <p:cNvSpPr/>
            <p:nvPr/>
          </p:nvSpPr>
          <p:spPr>
            <a:xfrm>
              <a:off x="8570880" y="349776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3" name="Google Shape;60;p1"/>
            <p:cNvSpPr/>
            <p:nvPr/>
          </p:nvSpPr>
          <p:spPr>
            <a:xfrm>
              <a:off x="4201920" y="13644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4" name="Google Shape;61;p1"/>
            <p:cNvSpPr/>
            <p:nvPr/>
          </p:nvSpPr>
          <p:spPr>
            <a:xfrm>
              <a:off x="11923560" y="613944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5" name="Google Shape;62;p1"/>
            <p:cNvSpPr/>
            <p:nvPr/>
          </p:nvSpPr>
          <p:spPr>
            <a:xfrm>
              <a:off x="12025080" y="30913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6" name="Google Shape;63;p1"/>
            <p:cNvSpPr/>
            <p:nvPr/>
          </p:nvSpPr>
          <p:spPr>
            <a:xfrm>
              <a:off x="8977320" y="217692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7" name="Google Shape;64;p1"/>
            <p:cNvSpPr/>
            <p:nvPr/>
          </p:nvSpPr>
          <p:spPr>
            <a:xfrm>
              <a:off x="9789840" y="45000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8" name="Google Shape;65;p1"/>
            <p:cNvSpPr/>
            <p:nvPr/>
          </p:nvSpPr>
          <p:spPr>
            <a:xfrm>
              <a:off x="5217840" y="145080"/>
              <a:ext cx="54000" cy="54000"/>
            </a:xfrm>
            <a:prstGeom prst="ellipse">
              <a:avLst/>
            </a:prstGeom>
            <a:solidFill>
              <a:schemeClr val="lt1"/>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549" name="Google Shape;137;p10"/>
          <p:cNvCxnSpPr/>
          <p:nvPr/>
        </p:nvCxnSpPr>
        <p:spPr>
          <a:xfrm flipV="1">
            <a:off x="360360" y="950760"/>
            <a:ext cx="839880" cy="839520"/>
          </a:xfrm>
          <a:prstGeom prst="straightConnector1">
            <a:avLst/>
          </a:prstGeom>
          <a:ln w="9525">
            <a:solidFill>
              <a:srgbClr val="ffffff"/>
            </a:solidFill>
            <a:round/>
          </a:ln>
        </p:spPr>
      </p:cxnSp>
      <p:cxnSp>
        <p:nvCxnSpPr>
          <p:cNvPr id="1550" name="Google Shape;138;p10"/>
          <p:cNvCxnSpPr/>
          <p:nvPr/>
        </p:nvCxnSpPr>
        <p:spPr>
          <a:xfrm flipV="1">
            <a:off x="6039000" y="768240"/>
            <a:ext cx="345600" cy="345600"/>
          </a:xfrm>
          <a:prstGeom prst="straightConnector1">
            <a:avLst/>
          </a:prstGeom>
          <a:ln w="9525">
            <a:solidFill>
              <a:srgbClr val="ffffff"/>
            </a:solidFill>
            <a:round/>
          </a:ln>
        </p:spPr>
      </p:cxnSp>
      <p:cxnSp>
        <p:nvCxnSpPr>
          <p:cNvPr id="1551" name="Google Shape;139;p10"/>
          <p:cNvCxnSpPr/>
          <p:nvPr/>
        </p:nvCxnSpPr>
        <p:spPr>
          <a:xfrm flipV="1">
            <a:off x="10786320" y="4062600"/>
            <a:ext cx="411120" cy="411120"/>
          </a:xfrm>
          <a:prstGeom prst="straightConnector1">
            <a:avLst/>
          </a:prstGeom>
          <a:ln w="9525">
            <a:solidFill>
              <a:srgbClr val="ffffff"/>
            </a:solidFill>
            <a:round/>
          </a:ln>
        </p:spPr>
      </p:cxnSp>
      <p:cxnSp>
        <p:nvCxnSpPr>
          <p:cNvPr id="1552" name="Google Shape;140;p10"/>
          <p:cNvCxnSpPr/>
          <p:nvPr/>
        </p:nvCxnSpPr>
        <p:spPr>
          <a:xfrm flipV="1">
            <a:off x="9591480" y="88560"/>
            <a:ext cx="512280" cy="512280"/>
          </a:xfrm>
          <a:prstGeom prst="straightConnector1">
            <a:avLst/>
          </a:prstGeom>
          <a:ln w="9525">
            <a:solidFill>
              <a:srgbClr val="ffffff"/>
            </a:solidFill>
            <a:round/>
          </a:ln>
        </p:spPr>
      </p:cxnSp>
      <p:sp>
        <p:nvSpPr>
          <p:cNvPr id="1553" name="PlaceHolder 1"/>
          <p:cNvSpPr>
            <a:spLocks noGrp="1"/>
          </p:cNvSpPr>
          <p:nvPr>
            <p:ph type="title"/>
          </p:nvPr>
        </p:nvSpPr>
        <p:spPr>
          <a:xfrm>
            <a:off x="7323120" y="1900800"/>
            <a:ext cx="3908520" cy="1392840"/>
          </a:xfrm>
          <a:prstGeom prst="rect">
            <a:avLst/>
          </a:prstGeom>
          <a:noFill/>
          <a:ln w="0">
            <a:noFill/>
          </a:ln>
        </p:spPr>
        <p:txBody>
          <a:bodyPr lIns="91440" rIns="91440" tIns="91440" bIns="91440" anchor="b">
            <a:noAutofit/>
          </a:bodyPr>
          <a:p>
            <a:pPr indent="0">
              <a:buNone/>
            </a:pPr>
            <a:r>
              <a:rPr b="0" lang="en-US" sz="4000" strike="noStrike" u="none">
                <a:solidFill>
                  <a:schemeClr val="dk1"/>
                </a:solidFill>
                <a:effectLst/>
                <a:uFillTx/>
                <a:latin typeface="Arial"/>
              </a:rPr>
              <a:t>Click to edit the title text format</a:t>
            </a:r>
            <a:endParaRPr b="0" lang="en-US" sz="4000" strike="noStrike" u="none">
              <a:solidFill>
                <a:schemeClr val="dk1"/>
              </a:solidFill>
              <a:effectLst/>
              <a:uFillTx/>
              <a:latin typeface="Arial"/>
            </a:endParaRPr>
          </a:p>
        </p:txBody>
      </p:sp>
      <p:cxnSp>
        <p:nvCxnSpPr>
          <p:cNvPr id="1554" name="Google Shape;143;p10"/>
          <p:cNvCxnSpPr/>
          <p:nvPr/>
        </p:nvCxnSpPr>
        <p:spPr>
          <a:xfrm flipV="1">
            <a:off x="8651520" y="2430000"/>
            <a:ext cx="839880" cy="83952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29"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555" name="Google Shape;9;p2" descr=""/>
          <p:cNvPicPr/>
          <p:nvPr/>
        </p:nvPicPr>
        <p:blipFill>
          <a:blip r:embed="rId2"/>
          <a:stretch/>
        </p:blipFill>
        <p:spPr>
          <a:xfrm>
            <a:off x="0" y="720"/>
            <a:ext cx="12191760" cy="6856200"/>
          </a:xfrm>
          <a:prstGeom prst="rect">
            <a:avLst/>
          </a:prstGeom>
          <a:noFill/>
          <a:ln w="0">
            <a:noFill/>
          </a:ln>
        </p:spPr>
      </p:pic>
      <p:sp>
        <p:nvSpPr>
          <p:cNvPr id="1556" name="PlaceHolder 1"/>
          <p:cNvSpPr>
            <a:spLocks noGrp="1"/>
          </p:cNvSpPr>
          <p:nvPr>
            <p:ph type="title"/>
          </p:nvPr>
        </p:nvSpPr>
        <p:spPr>
          <a:xfrm>
            <a:off x="1256040" y="1653120"/>
            <a:ext cx="6670080" cy="2736360"/>
          </a:xfrm>
          <a:prstGeom prst="rect">
            <a:avLst/>
          </a:prstGeom>
          <a:noFill/>
          <a:ln w="0">
            <a:noFill/>
          </a:ln>
        </p:spPr>
        <p:txBody>
          <a:bodyPr lIns="91440" rIns="91440" tIns="91440" bIns="91440" anchor="b">
            <a:noAutofit/>
          </a:bodyPr>
          <a:p>
            <a:pPr indent="0">
              <a:buNone/>
            </a:pPr>
            <a:r>
              <a:rPr b="0" lang="en-US" sz="8000" strike="noStrike" u="none">
                <a:solidFill>
                  <a:schemeClr val="dk1"/>
                </a:solidFill>
                <a:effectLst/>
                <a:uFillTx/>
                <a:latin typeface="Arial"/>
              </a:rPr>
              <a:t>Click to edit the title text format</a:t>
            </a:r>
            <a:endParaRPr b="0" lang="en-US" sz="800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31" r:id="rId3"/>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559" name="Google Shape;103;p11" descr=""/>
          <p:cNvPicPr/>
          <p:nvPr/>
        </p:nvPicPr>
        <p:blipFill>
          <a:blip r:embed="rId2"/>
          <a:stretch/>
        </p:blipFill>
        <p:spPr>
          <a:xfrm>
            <a:off x="0" y="720"/>
            <a:ext cx="12191760" cy="6856200"/>
          </a:xfrm>
          <a:prstGeom prst="rect">
            <a:avLst/>
          </a:prstGeom>
          <a:noFill/>
          <a:ln w="0">
            <a:noFill/>
          </a:ln>
        </p:spPr>
      </p:pic>
      <p:sp>
        <p:nvSpPr>
          <p:cNvPr id="1560" name="PlaceHolder 1"/>
          <p:cNvSpPr>
            <a:spLocks noGrp="1"/>
          </p:cNvSpPr>
          <p:nvPr>
            <p:ph type="title"/>
          </p:nvPr>
        </p:nvSpPr>
        <p:spPr>
          <a:xfrm>
            <a:off x="1789560" y="2219400"/>
            <a:ext cx="8613000" cy="1893600"/>
          </a:xfrm>
          <a:prstGeom prst="rect">
            <a:avLst/>
          </a:prstGeom>
          <a:solidFill>
            <a:schemeClr val="dk1"/>
          </a:solidFill>
          <a:ln w="0">
            <a:noFill/>
          </a:ln>
        </p:spPr>
        <p:txBody>
          <a:bodyPr lIns="91440" rIns="91440" tIns="91440" bIns="91440" anchor="ctr">
            <a:noAutofit/>
          </a:bodyPr>
          <a:p>
            <a:pPr indent="0" algn="ctr">
              <a:lnSpc>
                <a:spcPct val="100000"/>
              </a:lnSpc>
              <a:buNone/>
            </a:pPr>
            <a:r>
              <a:rPr b="1" lang="en-US" sz="10660" strike="noStrike" u="none">
                <a:solidFill>
                  <a:schemeClr val="dk2"/>
                </a:solidFill>
                <a:effectLst/>
                <a:uFillTx/>
                <a:latin typeface="Hind Siliguri"/>
                <a:ea typeface="Hind Siliguri"/>
              </a:rPr>
              <a:t>xx%</a:t>
            </a:r>
            <a:endParaRPr b="0" lang="en-US" sz="10660" strike="noStrike" u="none">
              <a:solidFill>
                <a:schemeClr val="dk1"/>
              </a:solidFill>
              <a:effectLst/>
              <a:uFillTx/>
              <a:latin typeface="Arial"/>
            </a:endParaRPr>
          </a:p>
        </p:txBody>
      </p:sp>
      <p:sp>
        <p:nvSpPr>
          <p:cNvPr id="1561" name="PlaceHolder 2"/>
          <p:cNvSpPr>
            <a:spLocks noGrp="1"/>
          </p:cNvSpPr>
          <p:nvPr>
            <p:ph type="body"/>
          </p:nvPr>
        </p:nvSpPr>
        <p:spPr>
          <a:xfrm>
            <a:off x="1789200" y="4253760"/>
            <a:ext cx="8613000" cy="58752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600" strike="noStrike" u="none">
                <a:solidFill>
                  <a:srgbClr val="000000"/>
                </a:solidFill>
                <a:effectLst/>
                <a:uFillTx/>
                <a:latin typeface="Arial"/>
              </a:rPr>
              <a:t>Click to edit the outline text format</a:t>
            </a:r>
            <a:endParaRPr b="0" lang="en-US" sz="16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600" strike="noStrike" u="none">
                <a:solidFill>
                  <a:srgbClr val="000000"/>
                </a:solidFill>
                <a:effectLst/>
                <a:uFillTx/>
                <a:latin typeface="Arial"/>
              </a:rPr>
              <a:t>Second Outline Level</a:t>
            </a:r>
            <a:endParaRPr b="0" lang="en-US" sz="1600" strike="noStrike" u="none">
              <a:solidFill>
                <a:srgbClr val="000000"/>
              </a:solidFill>
              <a:effectLst/>
              <a:uFillTx/>
              <a:latin typeface="Arial"/>
            </a:endParaRPr>
          </a:p>
          <a:p>
            <a:pPr lvl="2" marL="648000" indent="-216000">
              <a:spcBef>
                <a:spcPts val="850"/>
              </a:spcBef>
              <a:buClr>
                <a:srgbClr val="000000"/>
              </a:buClr>
              <a:buSzPct val="45000"/>
              <a:buFont typeface="Wingdings" charset="2"/>
              <a:buChar char=""/>
            </a:pPr>
            <a:r>
              <a:rPr b="0" lang="en-US" sz="1600" strike="noStrike" u="none">
                <a:solidFill>
                  <a:srgbClr val="000000"/>
                </a:solidFill>
                <a:effectLst/>
                <a:uFillTx/>
                <a:latin typeface="Arial"/>
              </a:rPr>
              <a:t>Third Outline Level</a:t>
            </a:r>
            <a:endParaRPr b="0" lang="en-US" sz="1600" strike="noStrike" u="none">
              <a:solidFill>
                <a:srgbClr val="000000"/>
              </a:solidFill>
              <a:effectLst/>
              <a:uFillTx/>
              <a:latin typeface="Arial"/>
            </a:endParaRPr>
          </a:p>
          <a:p>
            <a:pPr lvl="3" marL="864000" indent="-216000">
              <a:spcBef>
                <a:spcPts val="567"/>
              </a:spcBef>
              <a:buClr>
                <a:srgbClr val="000000"/>
              </a:buClr>
              <a:buSzPct val="45000"/>
              <a:buFont typeface="Wingdings" charset="2"/>
              <a:buChar char=""/>
            </a:pPr>
            <a:r>
              <a:rPr b="0" lang="en-US" sz="1600" strike="noStrike" u="none">
                <a:solidFill>
                  <a:srgbClr val="000000"/>
                </a:solidFill>
                <a:effectLst/>
                <a:uFillTx/>
                <a:latin typeface="Arial"/>
              </a:rPr>
              <a:t>Fourth Outline Level</a:t>
            </a:r>
            <a:endParaRPr b="0" lang="en-US" sz="1600" strike="noStrike" u="none">
              <a:solidFill>
                <a:srgbClr val="000000"/>
              </a:solidFill>
              <a:effectLst/>
              <a:uFillTx/>
              <a:latin typeface="Arial"/>
            </a:endParaRPr>
          </a:p>
          <a:p>
            <a:pPr lvl="4" marL="1080000" indent="-216000">
              <a:spcBef>
                <a:spcPts val="283"/>
              </a:spcBef>
              <a:buClr>
                <a:srgbClr val="000000"/>
              </a:buClr>
              <a:buSzPct val="45000"/>
              <a:buFont typeface="Wingdings" charset="2"/>
              <a:buChar char=""/>
            </a:pPr>
            <a:r>
              <a:rPr b="0" lang="en-US" sz="1600" strike="noStrike" u="none">
                <a:solidFill>
                  <a:srgbClr val="000000"/>
                </a:solidFill>
                <a:effectLst/>
                <a:uFillTx/>
                <a:latin typeface="Times New Roman"/>
              </a:rPr>
              <a:t>Fifth Outline Level</a:t>
            </a:r>
            <a:endParaRPr b="0" lang="en-US" sz="16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600" strike="noStrike" u="none">
                <a:solidFill>
                  <a:srgbClr val="000000"/>
                </a:solidFill>
                <a:effectLst/>
                <a:uFillTx/>
                <a:latin typeface="Times New Roman"/>
              </a:rPr>
              <a:t>Sixth Outline Level</a:t>
            </a:r>
            <a:endParaRPr b="0" lang="en-US" sz="16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600" strike="noStrike" u="none">
                <a:solidFill>
                  <a:srgbClr val="000000"/>
                </a:solidFill>
                <a:effectLst/>
                <a:uFillTx/>
                <a:latin typeface="Times New Roman"/>
              </a:rPr>
              <a:t>Seventh Outline Level</a:t>
            </a:r>
            <a:endParaRPr b="0" lang="en-US" sz="16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33" r:id="rId3"/>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35" r:id="rId2"/>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562" name="Google Shape;108;p13" descr=""/>
          <p:cNvPicPr/>
          <p:nvPr/>
        </p:nvPicPr>
        <p:blipFill>
          <a:blip r:embed="rId2"/>
          <a:stretch/>
        </p:blipFill>
        <p:spPr>
          <a:xfrm>
            <a:off x="0" y="720"/>
            <a:ext cx="12191760" cy="6856200"/>
          </a:xfrm>
          <a:prstGeom prst="rect">
            <a:avLst/>
          </a:prstGeom>
          <a:noFill/>
          <a:ln w="0">
            <a:noFill/>
          </a:ln>
        </p:spPr>
      </p:pic>
      <p:sp>
        <p:nvSpPr>
          <p:cNvPr id="1563" name="PlaceHolder 1"/>
          <p:cNvSpPr>
            <a:spLocks noGrp="1"/>
          </p:cNvSpPr>
          <p:nvPr>
            <p:ph type="title"/>
          </p:nvPr>
        </p:nvSpPr>
        <p:spPr>
          <a:xfrm>
            <a:off x="951120" y="719280"/>
            <a:ext cx="10289520" cy="763200"/>
          </a:xfrm>
          <a:prstGeom prst="rect">
            <a:avLst/>
          </a:prstGeom>
          <a:noFill/>
          <a:ln w="0">
            <a:noFill/>
          </a:ln>
        </p:spPr>
        <p:txBody>
          <a:bodyPr lIns="91440" rIns="91440" tIns="91440" bIns="91440" anchor="t">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sp>
        <p:nvSpPr>
          <p:cNvPr id="1564" name="PlaceHolder 2"/>
          <p:cNvSpPr>
            <a:spLocks noGrp="1"/>
          </p:cNvSpPr>
          <p:nvPr>
            <p:ph type="title"/>
          </p:nvPr>
        </p:nvSpPr>
        <p:spPr>
          <a:xfrm>
            <a:off x="1439280" y="2231280"/>
            <a:ext cx="4204440" cy="613080"/>
          </a:xfrm>
          <a:prstGeom prst="rect">
            <a:avLst/>
          </a:prstGeom>
          <a:solidFill>
            <a:schemeClr val="dk1"/>
          </a:solid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sp>
        <p:nvSpPr>
          <p:cNvPr id="1565" name="PlaceHolder 3"/>
          <p:cNvSpPr>
            <a:spLocks noGrp="1"/>
          </p:cNvSpPr>
          <p:nvPr>
            <p:ph type="title"/>
          </p:nvPr>
        </p:nvSpPr>
        <p:spPr>
          <a:xfrm>
            <a:off x="1439280" y="4773240"/>
            <a:ext cx="4204440" cy="613080"/>
          </a:xfrm>
          <a:prstGeom prst="rect">
            <a:avLst/>
          </a:prstGeom>
          <a:solidFill>
            <a:schemeClr val="dk1"/>
          </a:solid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sp>
        <p:nvSpPr>
          <p:cNvPr id="1566" name="PlaceHolder 4"/>
          <p:cNvSpPr>
            <a:spLocks noGrp="1"/>
          </p:cNvSpPr>
          <p:nvPr>
            <p:ph type="title"/>
          </p:nvPr>
        </p:nvSpPr>
        <p:spPr>
          <a:xfrm>
            <a:off x="6548040" y="2231280"/>
            <a:ext cx="4204440" cy="613080"/>
          </a:xfrm>
          <a:prstGeom prst="rect">
            <a:avLst/>
          </a:prstGeom>
          <a:solidFill>
            <a:schemeClr val="dk1"/>
          </a:solid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sp>
        <p:nvSpPr>
          <p:cNvPr id="1567" name="PlaceHolder 5"/>
          <p:cNvSpPr>
            <a:spLocks noGrp="1"/>
          </p:cNvSpPr>
          <p:nvPr>
            <p:ph type="title"/>
          </p:nvPr>
        </p:nvSpPr>
        <p:spPr>
          <a:xfrm>
            <a:off x="6548040" y="4773240"/>
            <a:ext cx="4204440" cy="613080"/>
          </a:xfrm>
          <a:prstGeom prst="rect">
            <a:avLst/>
          </a:prstGeom>
          <a:solidFill>
            <a:schemeClr val="dk1"/>
          </a:solid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37"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 name="Google Shape;230;p22" descr=""/>
          <p:cNvPicPr/>
          <p:nvPr/>
        </p:nvPicPr>
        <p:blipFill>
          <a:blip r:embed="rId2"/>
          <a:stretch/>
        </p:blipFill>
        <p:spPr>
          <a:xfrm>
            <a:off x="0" y="720"/>
            <a:ext cx="12191760" cy="6856200"/>
          </a:xfrm>
          <a:prstGeom prst="rect">
            <a:avLst/>
          </a:prstGeom>
          <a:noFill/>
          <a:ln w="0">
            <a:noFill/>
          </a:ln>
        </p:spPr>
      </p:pic>
    </p:spTree>
  </p:cSld>
  <p:clrMap bg1="lt1" tx1="dk1" bg2="dk2" tx2="lt2" accent1="accent1" accent2="accent2" accent3="accent3" accent4="accent4" accent5="accent5" accent6="accent6" hlink="hlink" folHlink="folHlink"/>
  <p:sldLayoutIdLst>
    <p:sldLayoutId id="2147483655" r:id="rId3"/>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568" name="Google Shape;119;p14" descr=""/>
          <p:cNvPicPr/>
          <p:nvPr/>
        </p:nvPicPr>
        <p:blipFill>
          <a:blip r:embed="rId2"/>
          <a:stretch/>
        </p:blipFill>
        <p:spPr>
          <a:xfrm>
            <a:off x="0" y="720"/>
            <a:ext cx="12191760" cy="6856200"/>
          </a:xfrm>
          <a:prstGeom prst="rect">
            <a:avLst/>
          </a:prstGeom>
          <a:noFill/>
          <a:ln w="0">
            <a:noFill/>
          </a:ln>
        </p:spPr>
      </p:pic>
      <p:sp>
        <p:nvSpPr>
          <p:cNvPr id="1569" name="PlaceHolder 1"/>
          <p:cNvSpPr>
            <a:spLocks noGrp="1"/>
          </p:cNvSpPr>
          <p:nvPr>
            <p:ph type="title"/>
          </p:nvPr>
        </p:nvSpPr>
        <p:spPr>
          <a:xfrm>
            <a:off x="951120" y="719280"/>
            <a:ext cx="10289520" cy="763200"/>
          </a:xfrm>
          <a:prstGeom prst="rect">
            <a:avLst/>
          </a:prstGeom>
          <a:noFill/>
          <a:ln w="0">
            <a:noFill/>
          </a:ln>
        </p:spPr>
        <p:txBody>
          <a:bodyPr lIns="91440" rIns="91440" tIns="91440" bIns="91440" anchor="t">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sp>
        <p:nvSpPr>
          <p:cNvPr id="1570" name="PlaceHolder 2"/>
          <p:cNvSpPr>
            <a:spLocks noGrp="1"/>
          </p:cNvSpPr>
          <p:nvPr>
            <p:ph type="title"/>
          </p:nvPr>
        </p:nvSpPr>
        <p:spPr>
          <a:xfrm>
            <a:off x="1305360" y="3591720"/>
            <a:ext cx="2616840" cy="613080"/>
          </a:xfrm>
          <a:prstGeom prst="rect">
            <a:avLst/>
          </a:prstGeom>
          <a:solidFill>
            <a:schemeClr val="dk1"/>
          </a:solid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sp>
        <p:nvSpPr>
          <p:cNvPr id="1571" name="PlaceHolder 3"/>
          <p:cNvSpPr>
            <a:spLocks noGrp="1"/>
          </p:cNvSpPr>
          <p:nvPr>
            <p:ph type="title"/>
          </p:nvPr>
        </p:nvSpPr>
        <p:spPr>
          <a:xfrm>
            <a:off x="4810320" y="3591720"/>
            <a:ext cx="2616840" cy="613080"/>
          </a:xfrm>
          <a:prstGeom prst="rect">
            <a:avLst/>
          </a:prstGeom>
          <a:solidFill>
            <a:schemeClr val="dk1"/>
          </a:solid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sp>
        <p:nvSpPr>
          <p:cNvPr id="1572" name="PlaceHolder 4"/>
          <p:cNvSpPr>
            <a:spLocks noGrp="1"/>
          </p:cNvSpPr>
          <p:nvPr>
            <p:ph type="title"/>
          </p:nvPr>
        </p:nvSpPr>
        <p:spPr>
          <a:xfrm>
            <a:off x="8269200" y="3591720"/>
            <a:ext cx="2616840" cy="613080"/>
          </a:xfrm>
          <a:prstGeom prst="rect">
            <a:avLst/>
          </a:prstGeom>
          <a:solidFill>
            <a:schemeClr val="dk1"/>
          </a:solid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39" r:id="rId3"/>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573" name="Google Shape;128;p15" descr=""/>
          <p:cNvPicPr/>
          <p:nvPr/>
        </p:nvPicPr>
        <p:blipFill>
          <a:blip r:embed="rId2"/>
          <a:stretch/>
        </p:blipFill>
        <p:spPr>
          <a:xfrm>
            <a:off x="0" y="720"/>
            <a:ext cx="12191760" cy="6856200"/>
          </a:xfrm>
          <a:prstGeom prst="rect">
            <a:avLst/>
          </a:prstGeom>
          <a:noFill/>
          <a:ln w="0">
            <a:noFill/>
          </a:ln>
        </p:spPr>
      </p:pic>
      <p:sp>
        <p:nvSpPr>
          <p:cNvPr id="1574" name="PlaceHolder 1"/>
          <p:cNvSpPr>
            <a:spLocks noGrp="1"/>
          </p:cNvSpPr>
          <p:nvPr>
            <p:ph type="title"/>
          </p:nvPr>
        </p:nvSpPr>
        <p:spPr>
          <a:xfrm>
            <a:off x="951120" y="719280"/>
            <a:ext cx="10289520" cy="763200"/>
          </a:xfrm>
          <a:prstGeom prst="rect">
            <a:avLst/>
          </a:prstGeom>
          <a:noFill/>
          <a:ln w="0">
            <a:noFill/>
          </a:ln>
        </p:spPr>
        <p:txBody>
          <a:bodyPr lIns="91440" rIns="91440" tIns="91440" bIns="91440" anchor="t">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sp>
        <p:nvSpPr>
          <p:cNvPr id="1575" name="PlaceHolder 2"/>
          <p:cNvSpPr>
            <a:spLocks noGrp="1"/>
          </p:cNvSpPr>
          <p:nvPr>
            <p:ph type="title"/>
          </p:nvPr>
        </p:nvSpPr>
        <p:spPr>
          <a:xfrm>
            <a:off x="973440" y="2656440"/>
            <a:ext cx="3349800" cy="613080"/>
          </a:xfrm>
          <a:prstGeom prst="rect">
            <a:avLst/>
          </a:prstGeom>
          <a:no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sp>
        <p:nvSpPr>
          <p:cNvPr id="1576" name="PlaceHolder 3"/>
          <p:cNvSpPr>
            <a:spLocks noGrp="1"/>
          </p:cNvSpPr>
          <p:nvPr>
            <p:ph type="title"/>
          </p:nvPr>
        </p:nvSpPr>
        <p:spPr>
          <a:xfrm>
            <a:off x="7884360" y="3485160"/>
            <a:ext cx="3349800" cy="613080"/>
          </a:xfrm>
          <a:prstGeom prst="rect">
            <a:avLst/>
          </a:prstGeom>
          <a:no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sp>
        <p:nvSpPr>
          <p:cNvPr id="1577" name="PlaceHolder 4"/>
          <p:cNvSpPr>
            <a:spLocks noGrp="1"/>
          </p:cNvSpPr>
          <p:nvPr>
            <p:ph type="title"/>
          </p:nvPr>
        </p:nvSpPr>
        <p:spPr>
          <a:xfrm>
            <a:off x="973440" y="4515840"/>
            <a:ext cx="3349800" cy="613080"/>
          </a:xfrm>
          <a:prstGeom prst="rect">
            <a:avLst/>
          </a:prstGeom>
          <a:no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sp>
        <p:nvSpPr>
          <p:cNvPr id="1578" name="PlaceHolder 5"/>
          <p:cNvSpPr>
            <a:spLocks noGrp="1"/>
          </p:cNvSpPr>
          <p:nvPr>
            <p:ph type="title"/>
          </p:nvPr>
        </p:nvSpPr>
        <p:spPr>
          <a:xfrm>
            <a:off x="7890840" y="1625760"/>
            <a:ext cx="3349800" cy="613080"/>
          </a:xfrm>
          <a:prstGeom prst="rect">
            <a:avLst/>
          </a:prstGeom>
          <a:no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grpSp>
        <p:nvGrpSpPr>
          <p:cNvPr id="1579" name="Google Shape;138;p15"/>
          <p:cNvGrpSpPr/>
          <p:nvPr/>
        </p:nvGrpSpPr>
        <p:grpSpPr>
          <a:xfrm>
            <a:off x="10780200" y="509760"/>
            <a:ext cx="908640" cy="838440"/>
            <a:chOff x="10780200" y="509760"/>
            <a:chExt cx="908640" cy="838440"/>
          </a:xfrm>
        </p:grpSpPr>
        <p:sp>
          <p:nvSpPr>
            <p:cNvPr id="1580" name="Google Shape;139;p15"/>
            <p:cNvSpPr/>
            <p:nvPr/>
          </p:nvSpPr>
          <p:spPr>
            <a:xfrm rot="12993600">
              <a:off x="10907280" y="100872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81" name="Google Shape;140;p15"/>
            <p:cNvSpPr/>
            <p:nvPr/>
          </p:nvSpPr>
          <p:spPr>
            <a:xfrm rot="12993600">
              <a:off x="11093760" y="75708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82" name="Google Shape;141;p15"/>
            <p:cNvSpPr/>
            <p:nvPr/>
          </p:nvSpPr>
          <p:spPr>
            <a:xfrm rot="12993600">
              <a:off x="10836360" y="56628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83" name="Google Shape;142;p15"/>
            <p:cNvSpPr/>
            <p:nvPr/>
          </p:nvSpPr>
          <p:spPr>
            <a:xfrm rot="12993600">
              <a:off x="11349360" y="94680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584" name="Google Shape;143;p15"/>
          <p:cNvGrpSpPr/>
          <p:nvPr/>
        </p:nvGrpSpPr>
        <p:grpSpPr>
          <a:xfrm>
            <a:off x="8384040" y="5874840"/>
            <a:ext cx="1078560" cy="658440"/>
            <a:chOff x="8384040" y="5874840"/>
            <a:chExt cx="1078560" cy="658440"/>
          </a:xfrm>
        </p:grpSpPr>
        <p:sp>
          <p:nvSpPr>
            <p:cNvPr id="1585" name="Google Shape;144;p15"/>
            <p:cNvSpPr/>
            <p:nvPr/>
          </p:nvSpPr>
          <p:spPr>
            <a:xfrm rot="20276400">
              <a:off x="8721720" y="591732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86" name="Google Shape;145;p15"/>
            <p:cNvSpPr/>
            <p:nvPr/>
          </p:nvSpPr>
          <p:spPr>
            <a:xfrm rot="20276400">
              <a:off x="8839440" y="620748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87" name="Google Shape;146;p15"/>
            <p:cNvSpPr/>
            <p:nvPr/>
          </p:nvSpPr>
          <p:spPr>
            <a:xfrm rot="20276400">
              <a:off x="9136440" y="608724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88" name="Google Shape;147;p15"/>
            <p:cNvSpPr/>
            <p:nvPr/>
          </p:nvSpPr>
          <p:spPr>
            <a:xfrm rot="20276400">
              <a:off x="8426520" y="603684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41" r:id="rId3"/>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589" name="Google Shape;149;p16" descr=""/>
          <p:cNvPicPr/>
          <p:nvPr/>
        </p:nvPicPr>
        <p:blipFill>
          <a:blip r:embed="rId2"/>
          <a:stretch/>
        </p:blipFill>
        <p:spPr>
          <a:xfrm>
            <a:off x="0" y="720"/>
            <a:ext cx="12191760" cy="6856200"/>
          </a:xfrm>
          <a:prstGeom prst="rect">
            <a:avLst/>
          </a:prstGeom>
          <a:noFill/>
          <a:ln w="0">
            <a:noFill/>
          </a:ln>
        </p:spPr>
      </p:pic>
      <p:sp>
        <p:nvSpPr>
          <p:cNvPr id="1590" name="PlaceHolder 1"/>
          <p:cNvSpPr>
            <a:spLocks noGrp="1"/>
          </p:cNvSpPr>
          <p:nvPr>
            <p:ph type="title"/>
          </p:nvPr>
        </p:nvSpPr>
        <p:spPr>
          <a:xfrm>
            <a:off x="951120" y="719280"/>
            <a:ext cx="10289520" cy="763200"/>
          </a:xfrm>
          <a:prstGeom prst="rect">
            <a:avLst/>
          </a:prstGeom>
          <a:noFill/>
          <a:ln w="0">
            <a:noFill/>
          </a:ln>
        </p:spPr>
        <p:txBody>
          <a:bodyPr lIns="91440" rIns="91440" tIns="91440" bIns="91440" anchor="t">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sp>
        <p:nvSpPr>
          <p:cNvPr id="1591" name="PlaceHolder 2"/>
          <p:cNvSpPr>
            <a:spLocks noGrp="1"/>
          </p:cNvSpPr>
          <p:nvPr>
            <p:ph type="title"/>
          </p:nvPr>
        </p:nvSpPr>
        <p:spPr>
          <a:xfrm>
            <a:off x="1276560" y="2240280"/>
            <a:ext cx="3046320" cy="613080"/>
          </a:xfrm>
          <a:prstGeom prst="rect">
            <a:avLst/>
          </a:prstGeom>
          <a:no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sp>
        <p:nvSpPr>
          <p:cNvPr id="1592" name="PlaceHolder 3"/>
          <p:cNvSpPr>
            <a:spLocks noGrp="1"/>
          </p:cNvSpPr>
          <p:nvPr>
            <p:ph type="title"/>
          </p:nvPr>
        </p:nvSpPr>
        <p:spPr>
          <a:xfrm>
            <a:off x="7884360" y="4099680"/>
            <a:ext cx="3040560" cy="613080"/>
          </a:xfrm>
          <a:prstGeom prst="rect">
            <a:avLst/>
          </a:prstGeom>
          <a:no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sp>
        <p:nvSpPr>
          <p:cNvPr id="1593" name="PlaceHolder 4"/>
          <p:cNvSpPr>
            <a:spLocks noGrp="1"/>
          </p:cNvSpPr>
          <p:nvPr>
            <p:ph type="title"/>
          </p:nvPr>
        </p:nvSpPr>
        <p:spPr>
          <a:xfrm>
            <a:off x="1276560" y="4099680"/>
            <a:ext cx="3046320" cy="613080"/>
          </a:xfrm>
          <a:prstGeom prst="rect">
            <a:avLst/>
          </a:prstGeom>
          <a:no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sp>
        <p:nvSpPr>
          <p:cNvPr id="1594" name="PlaceHolder 5"/>
          <p:cNvSpPr>
            <a:spLocks noGrp="1"/>
          </p:cNvSpPr>
          <p:nvPr>
            <p:ph type="title"/>
          </p:nvPr>
        </p:nvSpPr>
        <p:spPr>
          <a:xfrm>
            <a:off x="7890480" y="2240280"/>
            <a:ext cx="3040560" cy="613080"/>
          </a:xfrm>
          <a:prstGeom prst="rect">
            <a:avLst/>
          </a:prstGeom>
          <a:no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grpSp>
        <p:nvGrpSpPr>
          <p:cNvPr id="1595" name="Google Shape;159;p16"/>
          <p:cNvGrpSpPr/>
          <p:nvPr/>
        </p:nvGrpSpPr>
        <p:grpSpPr>
          <a:xfrm>
            <a:off x="9365400" y="390240"/>
            <a:ext cx="1078560" cy="658440"/>
            <a:chOff x="9365400" y="390240"/>
            <a:chExt cx="1078560" cy="658440"/>
          </a:xfrm>
        </p:grpSpPr>
        <p:sp>
          <p:nvSpPr>
            <p:cNvPr id="1596" name="Google Shape;160;p16"/>
            <p:cNvSpPr/>
            <p:nvPr/>
          </p:nvSpPr>
          <p:spPr>
            <a:xfrm rot="20276400">
              <a:off x="9703080" y="43272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7" name="Google Shape;161;p16"/>
            <p:cNvSpPr/>
            <p:nvPr/>
          </p:nvSpPr>
          <p:spPr>
            <a:xfrm rot="20276400">
              <a:off x="9820800" y="72288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8" name="Google Shape;162;p16"/>
            <p:cNvSpPr/>
            <p:nvPr/>
          </p:nvSpPr>
          <p:spPr>
            <a:xfrm rot="20276400">
              <a:off x="10117800" y="60264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9" name="Google Shape;163;p16"/>
            <p:cNvSpPr/>
            <p:nvPr/>
          </p:nvSpPr>
          <p:spPr>
            <a:xfrm rot="20276400">
              <a:off x="9407880" y="55260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600" name="Google Shape;164;p16"/>
          <p:cNvGrpSpPr/>
          <p:nvPr/>
        </p:nvGrpSpPr>
        <p:grpSpPr>
          <a:xfrm>
            <a:off x="654840" y="5829840"/>
            <a:ext cx="909000" cy="838440"/>
            <a:chOff x="654840" y="5829840"/>
            <a:chExt cx="909000" cy="838440"/>
          </a:xfrm>
        </p:grpSpPr>
        <p:sp>
          <p:nvSpPr>
            <p:cNvPr id="1601" name="Google Shape;165;p16"/>
            <p:cNvSpPr/>
            <p:nvPr/>
          </p:nvSpPr>
          <p:spPr>
            <a:xfrm rot="12993600">
              <a:off x="782280" y="632880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2" name="Google Shape;166;p16"/>
            <p:cNvSpPr/>
            <p:nvPr/>
          </p:nvSpPr>
          <p:spPr>
            <a:xfrm rot="12993600">
              <a:off x="968760" y="607752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3" name="Google Shape;167;p16"/>
            <p:cNvSpPr/>
            <p:nvPr/>
          </p:nvSpPr>
          <p:spPr>
            <a:xfrm rot="12993600">
              <a:off x="711000" y="588636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4" name="Google Shape;168;p16"/>
            <p:cNvSpPr/>
            <p:nvPr/>
          </p:nvSpPr>
          <p:spPr>
            <a:xfrm rot="12993600">
              <a:off x="1224360" y="626688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43" r:id="rId3"/>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605" name="Google Shape;170;p17" descr=""/>
          <p:cNvPicPr/>
          <p:nvPr/>
        </p:nvPicPr>
        <p:blipFill>
          <a:blip r:embed="rId2"/>
          <a:stretch/>
        </p:blipFill>
        <p:spPr>
          <a:xfrm>
            <a:off x="0" y="720"/>
            <a:ext cx="12191760" cy="6856200"/>
          </a:xfrm>
          <a:prstGeom prst="rect">
            <a:avLst/>
          </a:prstGeom>
          <a:noFill/>
          <a:ln w="0">
            <a:noFill/>
          </a:ln>
        </p:spPr>
      </p:pic>
      <p:sp>
        <p:nvSpPr>
          <p:cNvPr id="1606" name="PlaceHolder 1"/>
          <p:cNvSpPr>
            <a:spLocks noGrp="1"/>
          </p:cNvSpPr>
          <p:nvPr>
            <p:ph type="title"/>
          </p:nvPr>
        </p:nvSpPr>
        <p:spPr>
          <a:xfrm>
            <a:off x="951120" y="719280"/>
            <a:ext cx="10289520" cy="763200"/>
          </a:xfrm>
          <a:prstGeom prst="rect">
            <a:avLst/>
          </a:prstGeom>
          <a:noFill/>
          <a:ln w="0">
            <a:noFill/>
          </a:ln>
        </p:spPr>
        <p:txBody>
          <a:bodyPr lIns="91440" rIns="91440" tIns="91440" bIns="91440" anchor="t">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sp>
        <p:nvSpPr>
          <p:cNvPr id="1607" name="PlaceHolder 2"/>
          <p:cNvSpPr>
            <a:spLocks noGrp="1"/>
          </p:cNvSpPr>
          <p:nvPr>
            <p:ph type="title"/>
          </p:nvPr>
        </p:nvSpPr>
        <p:spPr>
          <a:xfrm>
            <a:off x="973440" y="2554920"/>
            <a:ext cx="2834280" cy="613080"/>
          </a:xfrm>
          <a:prstGeom prst="rect">
            <a:avLst/>
          </a:prstGeom>
          <a:no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sp>
        <p:nvSpPr>
          <p:cNvPr id="1608" name="PlaceHolder 3"/>
          <p:cNvSpPr>
            <a:spLocks noGrp="1"/>
          </p:cNvSpPr>
          <p:nvPr>
            <p:ph type="title"/>
          </p:nvPr>
        </p:nvSpPr>
        <p:spPr>
          <a:xfrm>
            <a:off x="4678560" y="2554920"/>
            <a:ext cx="2834280" cy="613080"/>
          </a:xfrm>
          <a:prstGeom prst="rect">
            <a:avLst/>
          </a:prstGeom>
          <a:no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sp>
        <p:nvSpPr>
          <p:cNvPr id="1609" name="PlaceHolder 4"/>
          <p:cNvSpPr>
            <a:spLocks noGrp="1"/>
          </p:cNvSpPr>
          <p:nvPr>
            <p:ph type="title"/>
          </p:nvPr>
        </p:nvSpPr>
        <p:spPr>
          <a:xfrm>
            <a:off x="8383680" y="2554920"/>
            <a:ext cx="2834280" cy="613080"/>
          </a:xfrm>
          <a:prstGeom prst="rect">
            <a:avLst/>
          </a:prstGeom>
          <a:no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sp>
        <p:nvSpPr>
          <p:cNvPr id="1610" name="PlaceHolder 5"/>
          <p:cNvSpPr>
            <a:spLocks noGrp="1"/>
          </p:cNvSpPr>
          <p:nvPr>
            <p:ph type="title"/>
          </p:nvPr>
        </p:nvSpPr>
        <p:spPr>
          <a:xfrm>
            <a:off x="973440" y="4673520"/>
            <a:ext cx="2834280" cy="613080"/>
          </a:xfrm>
          <a:prstGeom prst="rect">
            <a:avLst/>
          </a:prstGeom>
          <a:no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sp>
        <p:nvSpPr>
          <p:cNvPr id="1611" name="PlaceHolder 6"/>
          <p:cNvSpPr>
            <a:spLocks noGrp="1"/>
          </p:cNvSpPr>
          <p:nvPr>
            <p:ph type="title"/>
          </p:nvPr>
        </p:nvSpPr>
        <p:spPr>
          <a:xfrm>
            <a:off x="4678560" y="4673520"/>
            <a:ext cx="2834280" cy="613080"/>
          </a:xfrm>
          <a:prstGeom prst="rect">
            <a:avLst/>
          </a:prstGeom>
          <a:no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sp>
        <p:nvSpPr>
          <p:cNvPr id="1612" name="PlaceHolder 7"/>
          <p:cNvSpPr>
            <a:spLocks noGrp="1"/>
          </p:cNvSpPr>
          <p:nvPr>
            <p:ph type="title"/>
          </p:nvPr>
        </p:nvSpPr>
        <p:spPr>
          <a:xfrm>
            <a:off x="8383680" y="4673520"/>
            <a:ext cx="2834280" cy="613080"/>
          </a:xfrm>
          <a:prstGeom prst="rect">
            <a:avLst/>
          </a:prstGeom>
          <a:noFill/>
          <a:ln w="0">
            <a:noFill/>
          </a:ln>
        </p:spPr>
        <p:txBody>
          <a:bodyPr lIns="91440" rIns="91440" tIns="91440" bIns="91440" anchor="b">
            <a:noAutofit/>
          </a:bodyPr>
          <a:p>
            <a:pPr indent="0">
              <a:buNone/>
            </a:pPr>
            <a:r>
              <a:rPr b="0" lang="en-US" sz="2660" strike="noStrike" u="none">
                <a:solidFill>
                  <a:schemeClr val="dk1"/>
                </a:solidFill>
                <a:effectLst/>
                <a:uFillTx/>
                <a:latin typeface="Arial"/>
              </a:rPr>
              <a:t>Click to edit the title text format</a:t>
            </a:r>
            <a:endParaRPr b="0" lang="en-US" sz="2660" strike="noStrike" u="none">
              <a:solidFill>
                <a:schemeClr val="dk1"/>
              </a:solidFill>
              <a:effectLst/>
              <a:uFillTx/>
              <a:latin typeface="Arial"/>
            </a:endParaRPr>
          </a:p>
        </p:txBody>
      </p:sp>
      <p:grpSp>
        <p:nvGrpSpPr>
          <p:cNvPr id="1613" name="Google Shape;184;p17"/>
          <p:cNvGrpSpPr/>
          <p:nvPr/>
        </p:nvGrpSpPr>
        <p:grpSpPr>
          <a:xfrm>
            <a:off x="10971360" y="1008360"/>
            <a:ext cx="909000" cy="838440"/>
            <a:chOff x="10971360" y="1008360"/>
            <a:chExt cx="909000" cy="838440"/>
          </a:xfrm>
        </p:grpSpPr>
        <p:sp>
          <p:nvSpPr>
            <p:cNvPr id="1614" name="Google Shape;185;p17"/>
            <p:cNvSpPr/>
            <p:nvPr/>
          </p:nvSpPr>
          <p:spPr>
            <a:xfrm rot="2193600">
              <a:off x="11469960" y="106452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5" name="Google Shape;186;p17"/>
            <p:cNvSpPr/>
            <p:nvPr/>
          </p:nvSpPr>
          <p:spPr>
            <a:xfrm rot="2193600">
              <a:off x="11283120" y="131616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6" name="Google Shape;187;p17"/>
            <p:cNvSpPr/>
            <p:nvPr/>
          </p:nvSpPr>
          <p:spPr>
            <a:xfrm rot="2193600">
              <a:off x="11540880" y="150696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7" name="Google Shape;188;p17"/>
            <p:cNvSpPr/>
            <p:nvPr/>
          </p:nvSpPr>
          <p:spPr>
            <a:xfrm rot="2193600">
              <a:off x="11027520" y="112644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618" name="Google Shape;189;p17"/>
          <p:cNvGrpSpPr/>
          <p:nvPr/>
        </p:nvGrpSpPr>
        <p:grpSpPr>
          <a:xfrm>
            <a:off x="235800" y="5553360"/>
            <a:ext cx="657360" cy="1037520"/>
            <a:chOff x="235800" y="5553360"/>
            <a:chExt cx="657360" cy="1037520"/>
          </a:xfrm>
        </p:grpSpPr>
        <p:sp>
          <p:nvSpPr>
            <p:cNvPr id="1619" name="Google Shape;190;p17"/>
            <p:cNvSpPr/>
            <p:nvPr/>
          </p:nvSpPr>
          <p:spPr>
            <a:xfrm rot="11735400">
              <a:off x="493200" y="597312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0" name="Google Shape;191;p17"/>
            <p:cNvSpPr/>
            <p:nvPr/>
          </p:nvSpPr>
          <p:spPr>
            <a:xfrm rot="11735400">
              <a:off x="409680" y="627480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1" name="Google Shape;192;p17"/>
            <p:cNvSpPr/>
            <p:nvPr/>
          </p:nvSpPr>
          <p:spPr>
            <a:xfrm rot="11735400">
              <a:off x="577440" y="567180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2" name="Google Shape;193;p17"/>
            <p:cNvSpPr/>
            <p:nvPr/>
          </p:nvSpPr>
          <p:spPr>
            <a:xfrm rot="11735400">
              <a:off x="268560" y="558576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1623" name="PlaceHolder 8"/>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70" strike="noStrike" u="none">
                <a:solidFill>
                  <a:srgbClr val="000000"/>
                </a:solidFill>
                <a:effectLst/>
                <a:uFillTx/>
                <a:latin typeface="Arial"/>
              </a:rPr>
              <a:t>Click to edit the outline text format</a:t>
            </a:r>
            <a:endParaRPr b="0" lang="en-US" sz="187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70" strike="noStrike" u="none">
                <a:solidFill>
                  <a:srgbClr val="000000"/>
                </a:solidFill>
                <a:effectLst/>
                <a:uFillTx/>
                <a:latin typeface="Arial"/>
              </a:rPr>
              <a:t>Second Outline Level</a:t>
            </a:r>
            <a:endParaRPr b="0" lang="en-US" sz="1870" strike="noStrike" u="none">
              <a:solidFill>
                <a:srgbClr val="000000"/>
              </a:solidFill>
              <a:effectLst/>
              <a:uFillTx/>
              <a:latin typeface="Arial"/>
            </a:endParaRPr>
          </a:p>
          <a:p>
            <a:pPr lvl="2" marL="648000" indent="-216000">
              <a:spcBef>
                <a:spcPts val="850"/>
              </a:spcBef>
              <a:buClr>
                <a:srgbClr val="000000"/>
              </a:buClr>
              <a:buSzPct val="45000"/>
              <a:buFont typeface="Wingdings" charset="2"/>
              <a:buChar char=""/>
            </a:pPr>
            <a:r>
              <a:rPr b="0" lang="en-US" sz="1870" strike="noStrike" u="none">
                <a:solidFill>
                  <a:srgbClr val="000000"/>
                </a:solidFill>
                <a:effectLst/>
                <a:uFillTx/>
                <a:latin typeface="Arial"/>
              </a:rPr>
              <a:t>Third Outline Level</a:t>
            </a:r>
            <a:endParaRPr b="0" lang="en-US" sz="1870" strike="noStrike" u="none">
              <a:solidFill>
                <a:srgbClr val="000000"/>
              </a:solidFill>
              <a:effectLst/>
              <a:uFillTx/>
              <a:latin typeface="Arial"/>
            </a:endParaRPr>
          </a:p>
          <a:p>
            <a:pPr lvl="3" marL="864000" indent="-216000">
              <a:spcBef>
                <a:spcPts val="567"/>
              </a:spcBef>
              <a:buClr>
                <a:srgbClr val="000000"/>
              </a:buClr>
              <a:buSzPct val="45000"/>
              <a:buFont typeface="Wingdings" charset="2"/>
              <a:buChar char=""/>
            </a:pPr>
            <a:r>
              <a:rPr b="0" lang="en-US" sz="1870" strike="noStrike" u="none">
                <a:solidFill>
                  <a:srgbClr val="000000"/>
                </a:solidFill>
                <a:effectLst/>
                <a:uFillTx/>
                <a:latin typeface="Arial"/>
              </a:rPr>
              <a:t>Fourth Outline Level</a:t>
            </a:r>
            <a:endParaRPr b="0" lang="en-US" sz="1870" strike="noStrike" u="none">
              <a:solidFill>
                <a:srgbClr val="000000"/>
              </a:solidFill>
              <a:effectLst/>
              <a:uFillTx/>
              <a:latin typeface="Arial"/>
            </a:endParaRPr>
          </a:p>
          <a:p>
            <a:pPr lvl="4" marL="1080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Fifth Outline Level</a:t>
            </a:r>
            <a:endParaRPr b="0" lang="en-US" sz="20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Sixth Outline Level</a:t>
            </a:r>
            <a:endParaRPr b="0" lang="en-US" sz="20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Seventh Outline Level</a:t>
            </a:r>
            <a:endParaRPr b="0" lang="en-US" sz="20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45" r:id="rId3"/>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624" name="Google Shape;195;p18" descr=""/>
          <p:cNvPicPr/>
          <p:nvPr/>
        </p:nvPicPr>
        <p:blipFill>
          <a:blip r:embed="rId2"/>
          <a:stretch/>
        </p:blipFill>
        <p:spPr>
          <a:xfrm>
            <a:off x="0" y="720"/>
            <a:ext cx="12191760" cy="6856200"/>
          </a:xfrm>
          <a:prstGeom prst="rect">
            <a:avLst/>
          </a:prstGeom>
          <a:noFill/>
          <a:ln w="0">
            <a:noFill/>
          </a:ln>
        </p:spPr>
      </p:pic>
      <p:sp>
        <p:nvSpPr>
          <p:cNvPr id="1625" name="PlaceHolder 1"/>
          <p:cNvSpPr>
            <a:spLocks noGrp="1"/>
          </p:cNvSpPr>
          <p:nvPr>
            <p:ph type="title"/>
          </p:nvPr>
        </p:nvSpPr>
        <p:spPr>
          <a:xfrm>
            <a:off x="951120" y="719280"/>
            <a:ext cx="10289520" cy="763200"/>
          </a:xfrm>
          <a:prstGeom prst="rect">
            <a:avLst/>
          </a:prstGeom>
          <a:noFill/>
          <a:ln w="0">
            <a:noFill/>
          </a:ln>
        </p:spPr>
        <p:txBody>
          <a:bodyPr lIns="91440" rIns="91440" tIns="91440" bIns="91440" anchor="t">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grpSp>
        <p:nvGrpSpPr>
          <p:cNvPr id="1626" name="Google Shape;198;p18"/>
          <p:cNvGrpSpPr/>
          <p:nvPr/>
        </p:nvGrpSpPr>
        <p:grpSpPr>
          <a:xfrm>
            <a:off x="10900800" y="774720"/>
            <a:ext cx="964440" cy="742320"/>
            <a:chOff x="10900800" y="774720"/>
            <a:chExt cx="964440" cy="742320"/>
          </a:xfrm>
        </p:grpSpPr>
        <p:sp>
          <p:nvSpPr>
            <p:cNvPr id="1627" name="Google Shape;199;p18"/>
            <p:cNvSpPr/>
            <p:nvPr/>
          </p:nvSpPr>
          <p:spPr>
            <a:xfrm rot="987600">
              <a:off x="11328840" y="80892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8" name="Google Shape;200;p18"/>
            <p:cNvSpPr/>
            <p:nvPr/>
          </p:nvSpPr>
          <p:spPr>
            <a:xfrm rot="987600">
              <a:off x="11240280" y="110916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9" name="Google Shape;201;p18"/>
            <p:cNvSpPr/>
            <p:nvPr/>
          </p:nvSpPr>
          <p:spPr>
            <a:xfrm rot="987600">
              <a:off x="11547720" y="119988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0" name="Google Shape;202;p18"/>
            <p:cNvSpPr/>
            <p:nvPr/>
          </p:nvSpPr>
          <p:spPr>
            <a:xfrm rot="987600">
              <a:off x="10935000" y="101880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47" r:id="rId3"/>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631" name="Google Shape;204;p19" descr=""/>
          <p:cNvPicPr/>
          <p:nvPr/>
        </p:nvPicPr>
        <p:blipFill>
          <a:blip r:embed="rId2"/>
          <a:stretch/>
        </p:blipFill>
        <p:spPr>
          <a:xfrm>
            <a:off x="0" y="720"/>
            <a:ext cx="12191760" cy="6856200"/>
          </a:xfrm>
          <a:prstGeom prst="rect">
            <a:avLst/>
          </a:prstGeom>
          <a:noFill/>
          <a:ln w="0">
            <a:noFill/>
          </a:ln>
        </p:spPr>
      </p:pic>
      <p:sp>
        <p:nvSpPr>
          <p:cNvPr id="1632" name="PlaceHolder 1"/>
          <p:cNvSpPr>
            <a:spLocks noGrp="1"/>
          </p:cNvSpPr>
          <p:nvPr>
            <p:ph type="title"/>
          </p:nvPr>
        </p:nvSpPr>
        <p:spPr>
          <a:xfrm>
            <a:off x="3133440" y="806040"/>
            <a:ext cx="5924520" cy="1053360"/>
          </a:xfrm>
          <a:prstGeom prst="rect">
            <a:avLst/>
          </a:prstGeom>
          <a:solidFill>
            <a:schemeClr val="dk1"/>
          </a:solidFill>
          <a:ln w="0">
            <a:noFill/>
          </a:ln>
        </p:spPr>
        <p:txBody>
          <a:bodyPr lIns="91440" rIns="91440" tIns="91440" bIns="91440" anchor="ctr">
            <a:noAutofit/>
          </a:bodyPr>
          <a:p>
            <a:pPr indent="0" algn="ctr">
              <a:lnSpc>
                <a:spcPct val="100000"/>
              </a:lnSpc>
              <a:buNone/>
            </a:pPr>
            <a:r>
              <a:rPr b="1" lang="en-US" sz="6400" strike="noStrike" u="none">
                <a:solidFill>
                  <a:schemeClr val="dk2"/>
                </a:solidFill>
                <a:effectLst/>
                <a:uFillTx/>
                <a:latin typeface="Hind Siliguri"/>
                <a:ea typeface="Hind Siliguri"/>
              </a:rPr>
              <a:t>xx%</a:t>
            </a:r>
            <a:endParaRPr b="0" lang="en-US" sz="6400" strike="noStrike" u="none">
              <a:solidFill>
                <a:schemeClr val="dk1"/>
              </a:solidFill>
              <a:effectLst/>
              <a:uFillTx/>
              <a:latin typeface="Arial"/>
            </a:endParaRPr>
          </a:p>
        </p:txBody>
      </p:sp>
      <p:sp>
        <p:nvSpPr>
          <p:cNvPr id="1633" name="PlaceHolder 2"/>
          <p:cNvSpPr>
            <a:spLocks noGrp="1"/>
          </p:cNvSpPr>
          <p:nvPr>
            <p:ph type="title"/>
          </p:nvPr>
        </p:nvSpPr>
        <p:spPr>
          <a:xfrm>
            <a:off x="3133440" y="2622960"/>
            <a:ext cx="5924520" cy="1053360"/>
          </a:xfrm>
          <a:prstGeom prst="rect">
            <a:avLst/>
          </a:prstGeom>
          <a:solidFill>
            <a:schemeClr val="dk1"/>
          </a:solidFill>
          <a:ln w="0">
            <a:noFill/>
          </a:ln>
        </p:spPr>
        <p:txBody>
          <a:bodyPr lIns="91440" rIns="91440" tIns="91440" bIns="91440" anchor="ctr">
            <a:noAutofit/>
          </a:bodyPr>
          <a:p>
            <a:pPr indent="0" algn="ctr">
              <a:lnSpc>
                <a:spcPct val="100000"/>
              </a:lnSpc>
              <a:buNone/>
            </a:pPr>
            <a:r>
              <a:rPr b="1" lang="en-US" sz="6400" strike="noStrike" u="none">
                <a:solidFill>
                  <a:schemeClr val="dk2"/>
                </a:solidFill>
                <a:effectLst/>
                <a:uFillTx/>
                <a:latin typeface="Hind Siliguri"/>
                <a:ea typeface="Hind Siliguri"/>
              </a:rPr>
              <a:t>xx%</a:t>
            </a:r>
            <a:endParaRPr b="0" lang="en-US" sz="6400" strike="noStrike" u="none">
              <a:solidFill>
                <a:schemeClr val="dk1"/>
              </a:solidFill>
              <a:effectLst/>
              <a:uFillTx/>
              <a:latin typeface="Arial"/>
            </a:endParaRPr>
          </a:p>
        </p:txBody>
      </p:sp>
      <p:sp>
        <p:nvSpPr>
          <p:cNvPr id="1634" name="PlaceHolder 3"/>
          <p:cNvSpPr>
            <a:spLocks noGrp="1"/>
          </p:cNvSpPr>
          <p:nvPr>
            <p:ph type="title"/>
          </p:nvPr>
        </p:nvSpPr>
        <p:spPr>
          <a:xfrm>
            <a:off x="3133440" y="4439880"/>
            <a:ext cx="5924520" cy="1053360"/>
          </a:xfrm>
          <a:prstGeom prst="rect">
            <a:avLst/>
          </a:prstGeom>
          <a:solidFill>
            <a:schemeClr val="dk1"/>
          </a:solidFill>
          <a:ln w="0">
            <a:noFill/>
          </a:ln>
        </p:spPr>
        <p:txBody>
          <a:bodyPr lIns="91440" rIns="91440" tIns="91440" bIns="91440" anchor="ctr">
            <a:noAutofit/>
          </a:bodyPr>
          <a:p>
            <a:pPr indent="0" algn="ctr">
              <a:lnSpc>
                <a:spcPct val="100000"/>
              </a:lnSpc>
              <a:buNone/>
            </a:pPr>
            <a:r>
              <a:rPr b="1" lang="en-US" sz="6400" strike="noStrike" u="none">
                <a:solidFill>
                  <a:schemeClr val="dk2"/>
                </a:solidFill>
                <a:effectLst/>
                <a:uFillTx/>
                <a:latin typeface="Hind Siliguri"/>
                <a:ea typeface="Hind Siliguri"/>
              </a:rPr>
              <a:t>xx%</a:t>
            </a:r>
            <a:endParaRPr b="0" lang="en-US" sz="640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49" r:id="rId3"/>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635" name="Google Shape;212;p20" descr=""/>
          <p:cNvPicPr/>
          <p:nvPr/>
        </p:nvPicPr>
        <p:blipFill>
          <a:blip r:embed="rId2"/>
          <a:stretch/>
        </p:blipFill>
        <p:spPr>
          <a:xfrm>
            <a:off x="0" y="720"/>
            <a:ext cx="12191760" cy="6856200"/>
          </a:xfrm>
          <a:prstGeom prst="rect">
            <a:avLst/>
          </a:prstGeom>
          <a:noFill/>
          <a:ln w="0">
            <a:noFill/>
          </a:ln>
        </p:spPr>
      </p:pic>
      <p:sp>
        <p:nvSpPr>
          <p:cNvPr id="1636" name="PlaceHolder 1"/>
          <p:cNvSpPr>
            <a:spLocks noGrp="1"/>
          </p:cNvSpPr>
          <p:nvPr>
            <p:ph type="title"/>
          </p:nvPr>
        </p:nvSpPr>
        <p:spPr>
          <a:xfrm>
            <a:off x="951120" y="719280"/>
            <a:ext cx="10289520" cy="763200"/>
          </a:xfrm>
          <a:prstGeom prst="rect">
            <a:avLst/>
          </a:prstGeom>
          <a:noFill/>
          <a:ln w="0">
            <a:noFill/>
          </a:ln>
        </p:spPr>
        <p:txBody>
          <a:bodyPr lIns="91440" rIns="91440" tIns="91440" bIns="91440" anchor="t">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grpSp>
        <p:nvGrpSpPr>
          <p:cNvPr id="1637" name="Google Shape;214;p20"/>
          <p:cNvGrpSpPr/>
          <p:nvPr/>
        </p:nvGrpSpPr>
        <p:grpSpPr>
          <a:xfrm>
            <a:off x="254520" y="5562720"/>
            <a:ext cx="908640" cy="838800"/>
            <a:chOff x="254520" y="5562720"/>
            <a:chExt cx="908640" cy="838800"/>
          </a:xfrm>
        </p:grpSpPr>
        <p:sp>
          <p:nvSpPr>
            <p:cNvPr id="1638" name="Google Shape;215;p20"/>
            <p:cNvSpPr/>
            <p:nvPr/>
          </p:nvSpPr>
          <p:spPr>
            <a:xfrm rot="12993600">
              <a:off x="381600" y="606204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9" name="Google Shape;216;p20"/>
            <p:cNvSpPr/>
            <p:nvPr/>
          </p:nvSpPr>
          <p:spPr>
            <a:xfrm rot="12993600">
              <a:off x="568080" y="581040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0" name="Google Shape;217;p20"/>
            <p:cNvSpPr/>
            <p:nvPr/>
          </p:nvSpPr>
          <p:spPr>
            <a:xfrm rot="12993600">
              <a:off x="310680" y="561924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1" name="Google Shape;218;p20"/>
            <p:cNvSpPr/>
            <p:nvPr/>
          </p:nvSpPr>
          <p:spPr>
            <a:xfrm rot="12993600">
              <a:off x="823680" y="599976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642" name="Google Shape;219;p20"/>
          <p:cNvGrpSpPr/>
          <p:nvPr/>
        </p:nvGrpSpPr>
        <p:grpSpPr>
          <a:xfrm>
            <a:off x="11241360" y="819000"/>
            <a:ext cx="657360" cy="1037160"/>
            <a:chOff x="11241360" y="819000"/>
            <a:chExt cx="657360" cy="1037160"/>
          </a:xfrm>
        </p:grpSpPr>
        <p:sp>
          <p:nvSpPr>
            <p:cNvPr id="1643" name="Google Shape;220;p20"/>
            <p:cNvSpPr/>
            <p:nvPr/>
          </p:nvSpPr>
          <p:spPr>
            <a:xfrm rot="935400">
              <a:off x="11358000" y="115344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4" name="Google Shape;221;p20"/>
            <p:cNvSpPr/>
            <p:nvPr/>
          </p:nvSpPr>
          <p:spPr>
            <a:xfrm rot="935400">
              <a:off x="11441880" y="85176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5" name="Google Shape;222;p20"/>
            <p:cNvSpPr/>
            <p:nvPr/>
          </p:nvSpPr>
          <p:spPr>
            <a:xfrm rot="935400">
              <a:off x="11273760" y="145476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6" name="Google Shape;223;p20"/>
            <p:cNvSpPr/>
            <p:nvPr/>
          </p:nvSpPr>
          <p:spPr>
            <a:xfrm rot="935400">
              <a:off x="11582640" y="154044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51" r:id="rId3"/>
  </p:sldLayoutIdLst>
</p:sldMaster>
</file>

<file path=ppt/slideMasters/slideMaster4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647" name="Google Shape;13;p3" descr=""/>
          <p:cNvPicPr/>
          <p:nvPr/>
        </p:nvPicPr>
        <p:blipFill>
          <a:blip r:embed="rId2"/>
          <a:stretch/>
        </p:blipFill>
        <p:spPr>
          <a:xfrm>
            <a:off x="0" y="720"/>
            <a:ext cx="12191760" cy="6856200"/>
          </a:xfrm>
          <a:prstGeom prst="rect">
            <a:avLst/>
          </a:prstGeom>
          <a:noFill/>
          <a:ln w="0">
            <a:noFill/>
          </a:ln>
        </p:spPr>
      </p:pic>
      <p:sp>
        <p:nvSpPr>
          <p:cNvPr id="1648" name="PlaceHolder 1"/>
          <p:cNvSpPr>
            <a:spLocks noGrp="1"/>
          </p:cNvSpPr>
          <p:nvPr>
            <p:ph type="title"/>
          </p:nvPr>
        </p:nvSpPr>
        <p:spPr>
          <a:xfrm>
            <a:off x="2136600" y="4043160"/>
            <a:ext cx="7918560" cy="1122120"/>
          </a:xfrm>
          <a:prstGeom prst="rect">
            <a:avLst/>
          </a:prstGeom>
          <a:solidFill>
            <a:schemeClr val="dk1"/>
          </a:solidFill>
          <a:ln w="0">
            <a:noFill/>
          </a:ln>
        </p:spPr>
        <p:txBody>
          <a:bodyPr lIns="91440" rIns="91440" tIns="91440" bIns="91440" anchor="ctr">
            <a:noAutofit/>
          </a:bodyPr>
          <a:p>
            <a:pPr indent="0">
              <a:buNone/>
            </a:pPr>
            <a:r>
              <a:rPr b="0" lang="en-US" sz="4800" strike="noStrike" u="none">
                <a:solidFill>
                  <a:schemeClr val="dk1"/>
                </a:solidFill>
                <a:effectLst/>
                <a:uFillTx/>
                <a:latin typeface="Arial"/>
              </a:rPr>
              <a:t>Click to edit the title text format</a:t>
            </a:r>
            <a:endParaRPr b="0" lang="en-US" sz="4800" strike="noStrike" u="none">
              <a:solidFill>
                <a:schemeClr val="dk1"/>
              </a:solidFill>
              <a:effectLst/>
              <a:uFillTx/>
              <a:latin typeface="Arial"/>
            </a:endParaRPr>
          </a:p>
        </p:txBody>
      </p:sp>
      <p:sp>
        <p:nvSpPr>
          <p:cNvPr id="1649" name="PlaceHolder 2"/>
          <p:cNvSpPr>
            <a:spLocks noGrp="1"/>
          </p:cNvSpPr>
          <p:nvPr>
            <p:ph type="title"/>
          </p:nvPr>
        </p:nvSpPr>
        <p:spPr>
          <a:xfrm>
            <a:off x="3768120" y="1285560"/>
            <a:ext cx="4655160" cy="1966680"/>
          </a:xfrm>
          <a:prstGeom prst="rect">
            <a:avLst/>
          </a:prstGeom>
          <a:noFill/>
          <a:ln w="0">
            <a:noFill/>
          </a:ln>
        </p:spPr>
        <p:txBody>
          <a:bodyPr lIns="91440" rIns="91440" tIns="91440" bIns="91440" anchor="ctr">
            <a:noAutofit/>
          </a:bodyPr>
          <a:p>
            <a:pPr indent="0" algn="ctr">
              <a:lnSpc>
                <a:spcPct val="100000"/>
              </a:lnSpc>
              <a:buNone/>
            </a:pPr>
            <a:r>
              <a:rPr b="1" lang="en-US" sz="13330" strike="noStrike" u="none">
                <a:solidFill>
                  <a:schemeClr val="dk1"/>
                </a:solidFill>
                <a:effectLst/>
                <a:uFillTx/>
                <a:latin typeface="Hind Siliguri"/>
                <a:ea typeface="Hind Siliguri"/>
              </a:rPr>
              <a:t>xx%</a:t>
            </a:r>
            <a:endParaRPr b="0" lang="en-US" sz="1333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53" r:id="rId3"/>
  </p:sldLayoutIdLst>
</p:sldMaster>
</file>

<file path=ppt/slideMasters/slideMaster4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650" name="Google Shape;225;p21" descr=""/>
          <p:cNvPicPr/>
          <p:nvPr/>
        </p:nvPicPr>
        <p:blipFill>
          <a:blip r:embed="rId2"/>
          <a:stretch/>
        </p:blipFill>
        <p:spPr>
          <a:xfrm>
            <a:off x="0" y="720"/>
            <a:ext cx="12191760" cy="6856200"/>
          </a:xfrm>
          <a:prstGeom prst="rect">
            <a:avLst/>
          </a:prstGeom>
          <a:noFill/>
          <a:ln w="0">
            <a:noFill/>
          </a:ln>
        </p:spPr>
      </p:pic>
      <p:sp>
        <p:nvSpPr>
          <p:cNvPr id="1651" name="PlaceHolder 1"/>
          <p:cNvSpPr>
            <a:spLocks noGrp="1"/>
          </p:cNvSpPr>
          <p:nvPr>
            <p:ph type="title"/>
          </p:nvPr>
        </p:nvSpPr>
        <p:spPr>
          <a:xfrm>
            <a:off x="5012280" y="719280"/>
            <a:ext cx="6228360" cy="1323000"/>
          </a:xfrm>
          <a:prstGeom prst="rect">
            <a:avLst/>
          </a:prstGeom>
          <a:noFill/>
          <a:ln w="0">
            <a:noFill/>
          </a:ln>
        </p:spPr>
        <p:txBody>
          <a:bodyPr lIns="91440" rIns="91440" tIns="91440" bIns="91440" anchor="t">
            <a:noAutofit/>
          </a:bodyPr>
          <a:p>
            <a:pPr indent="0">
              <a:buNone/>
            </a:pPr>
            <a:r>
              <a:rPr b="0" lang="en-US" sz="8000" strike="noStrike" u="none">
                <a:solidFill>
                  <a:schemeClr val="dk1"/>
                </a:solidFill>
                <a:effectLst/>
                <a:uFillTx/>
                <a:latin typeface="Arial"/>
              </a:rPr>
              <a:t>Click to edit the title text format</a:t>
            </a:r>
            <a:endParaRPr b="0" lang="en-US" sz="8000" strike="noStrike" u="none">
              <a:solidFill>
                <a:schemeClr val="dk1"/>
              </a:solidFill>
              <a:effectLst/>
              <a:uFillTx/>
              <a:latin typeface="Arial"/>
            </a:endParaRPr>
          </a:p>
        </p:txBody>
      </p:sp>
      <p:sp>
        <p:nvSpPr>
          <p:cNvPr id="1652" name="Google Shape;228;p21"/>
          <p:cNvSpPr/>
          <p:nvPr/>
        </p:nvSpPr>
        <p:spPr>
          <a:xfrm>
            <a:off x="5353200" y="4766400"/>
            <a:ext cx="5546520" cy="897120"/>
          </a:xfrm>
          <a:prstGeom prst="rect">
            <a:avLst/>
          </a:prstGeom>
          <a:noFill/>
          <a:ln w="0">
            <a:noFill/>
          </a:ln>
        </p:spPr>
        <p:style>
          <a:lnRef idx="0"/>
          <a:fillRef idx="0"/>
          <a:effectRef idx="0"/>
          <a:fontRef idx="minor"/>
        </p:style>
        <p:txBody>
          <a:bodyPr lIns="122040" rIns="122040" tIns="122040" bIns="122040" anchor="ctr">
            <a:noAutofit/>
          </a:bodyPr>
          <a:p>
            <a:pPr algn="ctr" defTabSz="914400">
              <a:lnSpc>
                <a:spcPct val="100000"/>
              </a:lnSpc>
              <a:tabLst>
                <a:tab algn="l" pos="0"/>
              </a:tabLst>
            </a:pPr>
            <a:r>
              <a:rPr b="1" lang="en" sz="2400" strike="noStrike" u="none">
                <a:solidFill>
                  <a:schemeClr val="dk1"/>
                </a:solidFill>
                <a:effectLst/>
                <a:uFillTx/>
                <a:latin typeface="Lato"/>
                <a:ea typeface="Lato"/>
              </a:rPr>
              <a:t>CREDITS</a:t>
            </a:r>
            <a:r>
              <a:rPr b="0" lang="en" sz="2400" strike="noStrike" u="none">
                <a:solidFill>
                  <a:schemeClr val="dk1"/>
                </a:solidFill>
                <a:effectLst/>
                <a:uFillTx/>
                <a:latin typeface="Lato"/>
                <a:ea typeface="Lato"/>
              </a:rPr>
              <a:t>: This presentation template was created by </a:t>
            </a:r>
            <a:r>
              <a:rPr b="1" lang="en" sz="2400" strike="noStrike" u="sng">
                <a:solidFill>
                  <a:schemeClr val="dk1"/>
                </a:solidFill>
                <a:effectLst/>
                <a:uFillTx/>
                <a:latin typeface="Lato"/>
                <a:ea typeface="Lato"/>
                <a:hlinkClick r:id="rId3"/>
              </a:rPr>
              <a:t>Slidesgo</a:t>
            </a:r>
            <a:r>
              <a:rPr b="0" lang="en" sz="2400" strike="noStrike" u="none">
                <a:solidFill>
                  <a:schemeClr val="dk1"/>
                </a:solidFill>
                <a:effectLst/>
                <a:uFillTx/>
                <a:latin typeface="Lato"/>
                <a:ea typeface="Lato"/>
              </a:rPr>
              <a:t>, including icons by </a:t>
            </a:r>
            <a:r>
              <a:rPr b="1" lang="en" sz="2400" strike="noStrike" u="sng">
                <a:solidFill>
                  <a:schemeClr val="dk1"/>
                </a:solidFill>
                <a:effectLst/>
                <a:uFillTx/>
                <a:latin typeface="Lato"/>
                <a:ea typeface="Lato"/>
                <a:hlinkClick r:id="rId4"/>
              </a:rPr>
              <a:t>Flaticon</a:t>
            </a:r>
            <a:r>
              <a:rPr b="0" lang="en" sz="2400" strike="noStrike" u="none">
                <a:solidFill>
                  <a:schemeClr val="dk1"/>
                </a:solidFill>
                <a:effectLst/>
                <a:uFillTx/>
                <a:latin typeface="Lato"/>
                <a:ea typeface="Lato"/>
              </a:rPr>
              <a:t> and infographics &amp; images by </a:t>
            </a:r>
            <a:r>
              <a:rPr b="1" lang="en" sz="2400" strike="noStrike" u="sng">
                <a:solidFill>
                  <a:schemeClr val="dk1"/>
                </a:solidFill>
                <a:effectLst/>
                <a:uFillTx/>
                <a:latin typeface="Lato"/>
                <a:ea typeface="Lato"/>
                <a:hlinkClick r:id="rId5"/>
              </a:rPr>
              <a:t>Freepik</a:t>
            </a:r>
            <a:r>
              <a:rPr b="0" lang="en" sz="2400" strike="noStrike" u="none">
                <a:solidFill>
                  <a:schemeClr val="dk1"/>
                </a:solidFill>
                <a:effectLst/>
                <a:uFillTx/>
                <a:latin typeface="Lato"/>
                <a:ea typeface="Lato"/>
              </a:rPr>
              <a:t>.</a:t>
            </a:r>
            <a:endParaRPr b="0" lang="en-US" sz="2400" strike="noStrike" u="none">
              <a:solidFill>
                <a:srgbClr val="000000"/>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55" r:id="rId6"/>
  </p:sldLayoutIdLst>
</p:sldMaster>
</file>

<file path=ppt/slideMasters/slideMaster4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653" name="Google Shape;230;p22" descr=""/>
          <p:cNvPicPr/>
          <p:nvPr/>
        </p:nvPicPr>
        <p:blipFill>
          <a:blip r:embed="rId2"/>
          <a:stretch/>
        </p:blipFill>
        <p:spPr>
          <a:xfrm>
            <a:off x="0" y="720"/>
            <a:ext cx="12191760" cy="6856200"/>
          </a:xfrm>
          <a:prstGeom prst="rect">
            <a:avLst/>
          </a:prstGeom>
          <a:noFill/>
          <a:ln w="0">
            <a:noFill/>
          </a:ln>
        </p:spPr>
      </p:pic>
    </p:spTree>
  </p:cSld>
  <p:clrMap bg1="lt1" tx1="dk1" bg2="dk2" tx2="lt2" accent1="accent1" accent2="accent2" accent3="accent3" accent4="accent4" accent5="accent5" accent6="accent6" hlink="hlink" folHlink="folHlink"/>
  <p:sldLayoutIdLst>
    <p:sldLayoutId id="2147483757"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4141440" y="3600000"/>
            <a:ext cx="3908520" cy="1094400"/>
          </a:xfrm>
          <a:prstGeom prst="rect">
            <a:avLst/>
          </a:prstGeom>
          <a:noFill/>
          <a:ln w="0">
            <a:noFill/>
          </a:ln>
        </p:spPr>
        <p:txBody>
          <a:bodyPr lIns="91440" rIns="91440" tIns="91440" bIns="91440" anchor="ctr">
            <a:noAutofit/>
          </a:bodyPr>
          <a:p>
            <a:pPr indent="0">
              <a:buNone/>
            </a:pPr>
            <a:r>
              <a:rPr b="0" lang="en-US" sz="3459" strike="noStrike" u="none">
                <a:solidFill>
                  <a:schemeClr val="dk1"/>
                </a:solidFill>
                <a:effectLst/>
                <a:uFillTx/>
                <a:latin typeface="Times New Bastard"/>
              </a:rPr>
              <a:t>Click to edit the title text format</a:t>
            </a:r>
            <a:endParaRPr b="0" lang="en-US" sz="3459" strike="noStrike" u="none">
              <a:solidFill>
                <a:schemeClr val="dk1"/>
              </a:solidFill>
              <a:effectLst/>
              <a:uFillTx/>
              <a:latin typeface="Times New Bastard"/>
            </a:endParaRPr>
          </a:p>
        </p:txBody>
      </p:sp>
      <p:cxnSp>
        <p:nvCxnSpPr>
          <p:cNvPr id="19" name="Google Shape;176;p14"/>
          <p:cNvCxnSpPr/>
          <p:nvPr/>
        </p:nvCxnSpPr>
        <p:spPr>
          <a:xfrm flipV="1">
            <a:off x="1951560" y="3465720"/>
            <a:ext cx="512280" cy="51228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657" r:id="rId2"/>
  </p:sldLayoutIdLst>
</p:sldMaster>
</file>

<file path=ppt/slideMasters/slideMaster5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654" name="Google Shape;232;p23" descr=""/>
          <p:cNvPicPr/>
          <p:nvPr/>
        </p:nvPicPr>
        <p:blipFill>
          <a:blip r:embed="rId2"/>
          <a:stretch/>
        </p:blipFill>
        <p:spPr>
          <a:xfrm>
            <a:off x="0" y="720"/>
            <a:ext cx="12191760" cy="6856200"/>
          </a:xfrm>
          <a:prstGeom prst="rect">
            <a:avLst/>
          </a:prstGeom>
          <a:noFill/>
          <a:ln w="0">
            <a:noFill/>
          </a:ln>
        </p:spPr>
      </p:pic>
      <p:grpSp>
        <p:nvGrpSpPr>
          <p:cNvPr id="1655" name="Google Shape;233;p23"/>
          <p:cNvGrpSpPr/>
          <p:nvPr/>
        </p:nvGrpSpPr>
        <p:grpSpPr>
          <a:xfrm>
            <a:off x="254520" y="5562720"/>
            <a:ext cx="908640" cy="838800"/>
            <a:chOff x="254520" y="5562720"/>
            <a:chExt cx="908640" cy="838800"/>
          </a:xfrm>
        </p:grpSpPr>
        <p:sp>
          <p:nvSpPr>
            <p:cNvPr id="1656" name="Google Shape;234;p23"/>
            <p:cNvSpPr/>
            <p:nvPr/>
          </p:nvSpPr>
          <p:spPr>
            <a:xfrm rot="12993600">
              <a:off x="381600" y="606204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57" name="Google Shape;235;p23"/>
            <p:cNvSpPr/>
            <p:nvPr/>
          </p:nvSpPr>
          <p:spPr>
            <a:xfrm rot="12993600">
              <a:off x="568080" y="581040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58" name="Google Shape;236;p23"/>
            <p:cNvSpPr/>
            <p:nvPr/>
          </p:nvSpPr>
          <p:spPr>
            <a:xfrm rot="12993600">
              <a:off x="310680" y="561924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59" name="Google Shape;237;p23"/>
            <p:cNvSpPr/>
            <p:nvPr/>
          </p:nvSpPr>
          <p:spPr>
            <a:xfrm rot="12993600">
              <a:off x="823680" y="599976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660" name="Google Shape;238;p23"/>
          <p:cNvGrpSpPr/>
          <p:nvPr/>
        </p:nvGrpSpPr>
        <p:grpSpPr>
          <a:xfrm>
            <a:off x="10928520" y="492840"/>
            <a:ext cx="657360" cy="1037520"/>
            <a:chOff x="10928520" y="492840"/>
            <a:chExt cx="657360" cy="1037520"/>
          </a:xfrm>
        </p:grpSpPr>
        <p:sp>
          <p:nvSpPr>
            <p:cNvPr id="1661" name="Google Shape;239;p23"/>
            <p:cNvSpPr/>
            <p:nvPr/>
          </p:nvSpPr>
          <p:spPr>
            <a:xfrm rot="935400">
              <a:off x="11045160" y="82728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2" name="Google Shape;240;p23"/>
            <p:cNvSpPr/>
            <p:nvPr/>
          </p:nvSpPr>
          <p:spPr>
            <a:xfrm rot="935400">
              <a:off x="11129040" y="52560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3" name="Google Shape;241;p23"/>
            <p:cNvSpPr/>
            <p:nvPr/>
          </p:nvSpPr>
          <p:spPr>
            <a:xfrm rot="935400">
              <a:off x="10960920" y="112860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4" name="Google Shape;242;p23"/>
            <p:cNvSpPr/>
            <p:nvPr/>
          </p:nvSpPr>
          <p:spPr>
            <a:xfrm rot="935400">
              <a:off x="11269800" y="121464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665" name="Google Shape;243;p23"/>
          <p:cNvGrpSpPr/>
          <p:nvPr/>
        </p:nvGrpSpPr>
        <p:grpSpPr>
          <a:xfrm>
            <a:off x="540000" y="480240"/>
            <a:ext cx="1078560" cy="658440"/>
            <a:chOff x="540000" y="480240"/>
            <a:chExt cx="1078560" cy="658440"/>
          </a:xfrm>
        </p:grpSpPr>
        <p:sp>
          <p:nvSpPr>
            <p:cNvPr id="1666" name="Google Shape;244;p23"/>
            <p:cNvSpPr/>
            <p:nvPr/>
          </p:nvSpPr>
          <p:spPr>
            <a:xfrm rot="20276400">
              <a:off x="877680" y="52272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7" name="Google Shape;245;p23"/>
            <p:cNvSpPr/>
            <p:nvPr/>
          </p:nvSpPr>
          <p:spPr>
            <a:xfrm rot="20276400">
              <a:off x="995040" y="81288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8" name="Google Shape;246;p23"/>
            <p:cNvSpPr/>
            <p:nvPr/>
          </p:nvSpPr>
          <p:spPr>
            <a:xfrm rot="20276400">
              <a:off x="1292400" y="69264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9" name="Google Shape;247;p23"/>
            <p:cNvSpPr/>
            <p:nvPr/>
          </p:nvSpPr>
          <p:spPr>
            <a:xfrm rot="20276400">
              <a:off x="582480" y="64224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670" name="Google Shape;248;p23"/>
          <p:cNvGrpSpPr/>
          <p:nvPr/>
        </p:nvGrpSpPr>
        <p:grpSpPr>
          <a:xfrm>
            <a:off x="10928160" y="5809680"/>
            <a:ext cx="1078560" cy="658440"/>
            <a:chOff x="10928160" y="5809680"/>
            <a:chExt cx="1078560" cy="658440"/>
          </a:xfrm>
        </p:grpSpPr>
        <p:sp>
          <p:nvSpPr>
            <p:cNvPr id="1671" name="Google Shape;249;p23"/>
            <p:cNvSpPr/>
            <p:nvPr/>
          </p:nvSpPr>
          <p:spPr>
            <a:xfrm rot="20276400">
              <a:off x="11265840" y="585216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2" name="Google Shape;250;p23"/>
            <p:cNvSpPr/>
            <p:nvPr/>
          </p:nvSpPr>
          <p:spPr>
            <a:xfrm rot="20276400">
              <a:off x="11383560" y="614232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3" name="Google Shape;251;p23"/>
            <p:cNvSpPr/>
            <p:nvPr/>
          </p:nvSpPr>
          <p:spPr>
            <a:xfrm rot="20276400">
              <a:off x="11680560" y="602172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4" name="Google Shape;252;p23"/>
            <p:cNvSpPr/>
            <p:nvPr/>
          </p:nvSpPr>
          <p:spPr>
            <a:xfrm rot="20276400">
              <a:off x="10970640" y="597168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59" r:id="rId3"/>
  </p:sldLayoutIdLst>
</p:sldMaster>
</file>

<file path=ppt/slideMasters/slideMaster5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675" name="Google Shape;254;p24" descr=""/>
          <p:cNvPicPr/>
          <p:nvPr/>
        </p:nvPicPr>
        <p:blipFill>
          <a:blip r:embed="rId2"/>
          <a:stretch/>
        </p:blipFill>
        <p:spPr>
          <a:xfrm>
            <a:off x="0" y="720"/>
            <a:ext cx="12191760" cy="6856200"/>
          </a:xfrm>
          <a:prstGeom prst="rect">
            <a:avLst/>
          </a:prstGeom>
          <a:noFill/>
          <a:ln w="0">
            <a:noFill/>
          </a:ln>
        </p:spPr>
      </p:pic>
      <p:grpSp>
        <p:nvGrpSpPr>
          <p:cNvPr id="1676" name="Google Shape;255;p24"/>
          <p:cNvGrpSpPr/>
          <p:nvPr/>
        </p:nvGrpSpPr>
        <p:grpSpPr>
          <a:xfrm>
            <a:off x="1368360" y="3882600"/>
            <a:ext cx="2309760" cy="2130120"/>
            <a:chOff x="1368360" y="3882600"/>
            <a:chExt cx="2309760" cy="2130120"/>
          </a:xfrm>
        </p:grpSpPr>
        <p:sp>
          <p:nvSpPr>
            <p:cNvPr id="1677" name="Google Shape;256;p24"/>
            <p:cNvSpPr/>
            <p:nvPr/>
          </p:nvSpPr>
          <p:spPr>
            <a:xfrm rot="12993600">
              <a:off x="1692000" y="5149800"/>
              <a:ext cx="719280" cy="719280"/>
            </a:xfrm>
            <a:custGeom>
              <a:avLst/>
              <a:gdLst>
                <a:gd name="textAreaLeft" fmla="*/ 0 w 719280"/>
                <a:gd name="textAreaRight" fmla="*/ 719640 w 719280"/>
                <a:gd name="textAreaTop" fmla="*/ 0 h 719280"/>
                <a:gd name="textAreaBottom" fmla="*/ 719640 h 71928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8" name="Google Shape;257;p24"/>
            <p:cNvSpPr/>
            <p:nvPr/>
          </p:nvSpPr>
          <p:spPr>
            <a:xfrm rot="12993600">
              <a:off x="2165760" y="4510800"/>
              <a:ext cx="719280" cy="719280"/>
            </a:xfrm>
            <a:custGeom>
              <a:avLst/>
              <a:gdLst>
                <a:gd name="textAreaLeft" fmla="*/ 0 w 719280"/>
                <a:gd name="textAreaRight" fmla="*/ 719640 w 719280"/>
                <a:gd name="textAreaTop" fmla="*/ 0 h 719280"/>
                <a:gd name="textAreaBottom" fmla="*/ 719640 h 71928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9" name="Google Shape;258;p24"/>
            <p:cNvSpPr/>
            <p:nvPr/>
          </p:nvSpPr>
          <p:spPr>
            <a:xfrm rot="12993600">
              <a:off x="1511640" y="4025880"/>
              <a:ext cx="719280" cy="719280"/>
            </a:xfrm>
            <a:custGeom>
              <a:avLst/>
              <a:gdLst>
                <a:gd name="textAreaLeft" fmla="*/ 0 w 719280"/>
                <a:gd name="textAreaRight" fmla="*/ 719640 w 719280"/>
                <a:gd name="textAreaTop" fmla="*/ 0 h 719280"/>
                <a:gd name="textAreaBottom" fmla="*/ 719640 h 71928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0" name="Google Shape;259;p24"/>
            <p:cNvSpPr/>
            <p:nvPr/>
          </p:nvSpPr>
          <p:spPr>
            <a:xfrm rot="12993600">
              <a:off x="2815200" y="4992480"/>
              <a:ext cx="719280" cy="719280"/>
            </a:xfrm>
            <a:custGeom>
              <a:avLst/>
              <a:gdLst>
                <a:gd name="textAreaLeft" fmla="*/ 0 w 719280"/>
                <a:gd name="textAreaRight" fmla="*/ 719640 w 719280"/>
                <a:gd name="textAreaTop" fmla="*/ 0 h 719280"/>
                <a:gd name="textAreaBottom" fmla="*/ 719640 h 71928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681" name="Google Shape;260;p24"/>
          <p:cNvGrpSpPr/>
          <p:nvPr/>
        </p:nvGrpSpPr>
        <p:grpSpPr>
          <a:xfrm>
            <a:off x="352080" y="852120"/>
            <a:ext cx="2739960" cy="1673640"/>
            <a:chOff x="352080" y="852120"/>
            <a:chExt cx="2739960" cy="1673640"/>
          </a:xfrm>
        </p:grpSpPr>
        <p:sp>
          <p:nvSpPr>
            <p:cNvPr id="1682" name="Google Shape;261;p24"/>
            <p:cNvSpPr/>
            <p:nvPr/>
          </p:nvSpPr>
          <p:spPr>
            <a:xfrm rot="20276400">
              <a:off x="1210680" y="960480"/>
              <a:ext cx="719280" cy="719280"/>
            </a:xfrm>
            <a:custGeom>
              <a:avLst/>
              <a:gdLst>
                <a:gd name="textAreaLeft" fmla="*/ 0 w 719280"/>
                <a:gd name="textAreaRight" fmla="*/ 719640 w 719280"/>
                <a:gd name="textAreaTop" fmla="*/ 0 h 719280"/>
                <a:gd name="textAreaBottom" fmla="*/ 719640 h 71928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3" name="Google Shape;262;p24"/>
            <p:cNvSpPr/>
            <p:nvPr/>
          </p:nvSpPr>
          <p:spPr>
            <a:xfrm rot="20276400">
              <a:off x="1509480" y="1697400"/>
              <a:ext cx="719280" cy="719280"/>
            </a:xfrm>
            <a:custGeom>
              <a:avLst/>
              <a:gdLst>
                <a:gd name="textAreaLeft" fmla="*/ 0 w 719280"/>
                <a:gd name="textAreaRight" fmla="*/ 719640 w 719280"/>
                <a:gd name="textAreaTop" fmla="*/ 0 h 719280"/>
                <a:gd name="textAreaBottom" fmla="*/ 719640 h 71928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4" name="Google Shape;263;p24"/>
            <p:cNvSpPr/>
            <p:nvPr/>
          </p:nvSpPr>
          <p:spPr>
            <a:xfrm rot="20276400">
              <a:off x="2264040" y="1391760"/>
              <a:ext cx="719280" cy="719280"/>
            </a:xfrm>
            <a:custGeom>
              <a:avLst/>
              <a:gdLst>
                <a:gd name="textAreaLeft" fmla="*/ 0 w 719280"/>
                <a:gd name="textAreaRight" fmla="*/ 719640 w 719280"/>
                <a:gd name="textAreaTop" fmla="*/ 0 h 719280"/>
                <a:gd name="textAreaBottom" fmla="*/ 719640 h 71928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5" name="Google Shape;264;p24"/>
            <p:cNvSpPr/>
            <p:nvPr/>
          </p:nvSpPr>
          <p:spPr>
            <a:xfrm rot="20276400">
              <a:off x="460800" y="1264320"/>
              <a:ext cx="719280" cy="719280"/>
            </a:xfrm>
            <a:custGeom>
              <a:avLst/>
              <a:gdLst>
                <a:gd name="textAreaLeft" fmla="*/ 0 w 719280"/>
                <a:gd name="textAreaRight" fmla="*/ 719640 w 719280"/>
                <a:gd name="textAreaTop" fmla="*/ 0 h 719280"/>
                <a:gd name="textAreaBottom" fmla="*/ 719640 h 71928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61" r:id="rId3"/>
  </p:sldLayoutIdLst>
</p:sldMaster>
</file>

<file path=ppt/slideMasters/slideMaster5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686" name="Google Shape;266;p25" descr=""/>
          <p:cNvPicPr/>
          <p:nvPr/>
        </p:nvPicPr>
        <p:blipFill>
          <a:blip r:embed="rId2"/>
          <a:stretch/>
        </p:blipFill>
        <p:spPr>
          <a:xfrm>
            <a:off x="0" y="720"/>
            <a:ext cx="12191760" cy="6856200"/>
          </a:xfrm>
          <a:prstGeom prst="rect">
            <a:avLst/>
          </a:prstGeom>
          <a:noFill/>
          <a:ln w="0">
            <a:noFill/>
          </a:ln>
        </p:spPr>
      </p:pic>
      <p:grpSp>
        <p:nvGrpSpPr>
          <p:cNvPr id="1687" name="Google Shape;267;p25"/>
          <p:cNvGrpSpPr/>
          <p:nvPr/>
        </p:nvGrpSpPr>
        <p:grpSpPr>
          <a:xfrm>
            <a:off x="10343160" y="5243760"/>
            <a:ext cx="1298160" cy="1197000"/>
            <a:chOff x="10343160" y="5243760"/>
            <a:chExt cx="1298160" cy="1197000"/>
          </a:xfrm>
        </p:grpSpPr>
        <p:sp>
          <p:nvSpPr>
            <p:cNvPr id="1688" name="Google Shape;268;p25"/>
            <p:cNvSpPr/>
            <p:nvPr/>
          </p:nvSpPr>
          <p:spPr>
            <a:xfrm rot="12993600">
              <a:off x="10524600" y="5955840"/>
              <a:ext cx="404280" cy="404280"/>
            </a:xfrm>
            <a:custGeom>
              <a:avLst/>
              <a:gdLst>
                <a:gd name="textAreaLeft" fmla="*/ 0 w 404280"/>
                <a:gd name="textAreaRight" fmla="*/ 404640 w 404280"/>
                <a:gd name="textAreaTop" fmla="*/ 0 h 404280"/>
                <a:gd name="textAreaBottom" fmla="*/ 404640 h 40428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9" name="Google Shape;269;p25"/>
            <p:cNvSpPr/>
            <p:nvPr/>
          </p:nvSpPr>
          <p:spPr>
            <a:xfrm rot="12993600">
              <a:off x="10791000" y="5596920"/>
              <a:ext cx="404280" cy="404280"/>
            </a:xfrm>
            <a:custGeom>
              <a:avLst/>
              <a:gdLst>
                <a:gd name="textAreaLeft" fmla="*/ 0 w 404280"/>
                <a:gd name="textAreaRight" fmla="*/ 404640 w 404280"/>
                <a:gd name="textAreaTop" fmla="*/ 0 h 404280"/>
                <a:gd name="textAreaBottom" fmla="*/ 404640 h 40428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0" name="Google Shape;270;p25"/>
            <p:cNvSpPr/>
            <p:nvPr/>
          </p:nvSpPr>
          <p:spPr>
            <a:xfrm rot="12993600">
              <a:off x="10423440" y="5324400"/>
              <a:ext cx="404280" cy="404280"/>
            </a:xfrm>
            <a:custGeom>
              <a:avLst/>
              <a:gdLst>
                <a:gd name="textAreaLeft" fmla="*/ 0 w 404280"/>
                <a:gd name="textAreaRight" fmla="*/ 404640 w 404280"/>
                <a:gd name="textAreaTop" fmla="*/ 0 h 404280"/>
                <a:gd name="textAreaBottom" fmla="*/ 404640 h 40428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1" name="Google Shape;271;p25"/>
            <p:cNvSpPr/>
            <p:nvPr/>
          </p:nvSpPr>
          <p:spPr>
            <a:xfrm rot="12993600">
              <a:off x="11156040" y="5867640"/>
              <a:ext cx="404280" cy="404280"/>
            </a:xfrm>
            <a:custGeom>
              <a:avLst/>
              <a:gdLst>
                <a:gd name="textAreaLeft" fmla="*/ 0 w 404280"/>
                <a:gd name="textAreaRight" fmla="*/ 404640 w 404280"/>
                <a:gd name="textAreaTop" fmla="*/ 0 h 404280"/>
                <a:gd name="textAreaBottom" fmla="*/ 404640 h 40428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692" name="Google Shape;272;p25"/>
          <p:cNvGrpSpPr/>
          <p:nvPr/>
        </p:nvGrpSpPr>
        <p:grpSpPr>
          <a:xfrm>
            <a:off x="10188360" y="1975680"/>
            <a:ext cx="938520" cy="1481040"/>
            <a:chOff x="10188360" y="1975680"/>
            <a:chExt cx="938520" cy="1481040"/>
          </a:xfrm>
        </p:grpSpPr>
        <p:sp>
          <p:nvSpPr>
            <p:cNvPr id="1693" name="Google Shape;273;p25"/>
            <p:cNvSpPr/>
            <p:nvPr/>
          </p:nvSpPr>
          <p:spPr>
            <a:xfrm rot="935400">
              <a:off x="10355400" y="2453040"/>
              <a:ext cx="403920" cy="403920"/>
            </a:xfrm>
            <a:custGeom>
              <a:avLst/>
              <a:gdLst>
                <a:gd name="textAreaLeft" fmla="*/ 0 w 403920"/>
                <a:gd name="textAreaRight" fmla="*/ 404280 w 403920"/>
                <a:gd name="textAreaTop" fmla="*/ 0 h 403920"/>
                <a:gd name="textAreaBottom" fmla="*/ 404280 h 40392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4" name="Google Shape;274;p25"/>
            <p:cNvSpPr/>
            <p:nvPr/>
          </p:nvSpPr>
          <p:spPr>
            <a:xfrm rot="935400">
              <a:off x="10474920" y="2022480"/>
              <a:ext cx="403920" cy="403920"/>
            </a:xfrm>
            <a:custGeom>
              <a:avLst/>
              <a:gdLst>
                <a:gd name="textAreaLeft" fmla="*/ 0 w 403920"/>
                <a:gd name="textAreaRight" fmla="*/ 404280 w 403920"/>
                <a:gd name="textAreaTop" fmla="*/ 0 h 403920"/>
                <a:gd name="textAreaBottom" fmla="*/ 404280 h 40392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5" name="Google Shape;275;p25"/>
            <p:cNvSpPr/>
            <p:nvPr/>
          </p:nvSpPr>
          <p:spPr>
            <a:xfrm rot="935400">
              <a:off x="10235160" y="2883600"/>
              <a:ext cx="403920" cy="403920"/>
            </a:xfrm>
            <a:custGeom>
              <a:avLst/>
              <a:gdLst>
                <a:gd name="textAreaLeft" fmla="*/ 0 w 403920"/>
                <a:gd name="textAreaRight" fmla="*/ 404280 w 403920"/>
                <a:gd name="textAreaTop" fmla="*/ 0 h 403920"/>
                <a:gd name="textAreaBottom" fmla="*/ 404280 h 40392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6" name="Google Shape;276;p25"/>
            <p:cNvSpPr/>
            <p:nvPr/>
          </p:nvSpPr>
          <p:spPr>
            <a:xfrm rot="935400">
              <a:off x="10675800" y="3006000"/>
              <a:ext cx="403920" cy="403920"/>
            </a:xfrm>
            <a:custGeom>
              <a:avLst/>
              <a:gdLst>
                <a:gd name="textAreaLeft" fmla="*/ 0 w 403920"/>
                <a:gd name="textAreaRight" fmla="*/ 404280 w 403920"/>
                <a:gd name="textAreaTop" fmla="*/ 0 h 403920"/>
                <a:gd name="textAreaBottom" fmla="*/ 404280 h 40392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697" name="Google Shape;277;p25"/>
          <p:cNvGrpSpPr/>
          <p:nvPr/>
        </p:nvGrpSpPr>
        <p:grpSpPr>
          <a:xfrm>
            <a:off x="10230120" y="362160"/>
            <a:ext cx="1094400" cy="1418040"/>
            <a:chOff x="10230120" y="362160"/>
            <a:chExt cx="1094400" cy="1418040"/>
          </a:xfrm>
        </p:grpSpPr>
        <p:sp>
          <p:nvSpPr>
            <p:cNvPr id="1698" name="Google Shape;278;p25"/>
            <p:cNvSpPr/>
            <p:nvPr/>
          </p:nvSpPr>
          <p:spPr>
            <a:xfrm rot="1914600">
              <a:off x="10692360" y="678240"/>
              <a:ext cx="403920" cy="403920"/>
            </a:xfrm>
            <a:custGeom>
              <a:avLst/>
              <a:gdLst>
                <a:gd name="textAreaLeft" fmla="*/ 0 w 403920"/>
                <a:gd name="textAreaRight" fmla="*/ 404280 w 403920"/>
                <a:gd name="textAreaTop" fmla="*/ 0 h 403920"/>
                <a:gd name="textAreaBottom" fmla="*/ 404280 h 40392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9" name="Google Shape;279;p25"/>
            <p:cNvSpPr/>
            <p:nvPr/>
          </p:nvSpPr>
          <p:spPr>
            <a:xfrm rot="1914600">
              <a:off x="10455840" y="1057680"/>
              <a:ext cx="403920" cy="403920"/>
            </a:xfrm>
            <a:custGeom>
              <a:avLst/>
              <a:gdLst>
                <a:gd name="textAreaLeft" fmla="*/ 0 w 403920"/>
                <a:gd name="textAreaRight" fmla="*/ 404280 w 403920"/>
                <a:gd name="textAreaTop" fmla="*/ 0 h 403920"/>
                <a:gd name="textAreaBottom" fmla="*/ 404280 h 40392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0" name="Google Shape;280;p25"/>
            <p:cNvSpPr/>
            <p:nvPr/>
          </p:nvSpPr>
          <p:spPr>
            <a:xfrm rot="1914600">
              <a:off x="10844280" y="1299600"/>
              <a:ext cx="403920" cy="403920"/>
            </a:xfrm>
            <a:custGeom>
              <a:avLst/>
              <a:gdLst>
                <a:gd name="textAreaLeft" fmla="*/ 0 w 403920"/>
                <a:gd name="textAreaRight" fmla="*/ 404280 w 403920"/>
                <a:gd name="textAreaTop" fmla="*/ 0 h 403920"/>
                <a:gd name="textAreaBottom" fmla="*/ 404280 h 40392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1" name="Google Shape;281;p25"/>
            <p:cNvSpPr/>
            <p:nvPr/>
          </p:nvSpPr>
          <p:spPr>
            <a:xfrm rot="1914600">
              <a:off x="10306080" y="438120"/>
              <a:ext cx="403920" cy="403920"/>
            </a:xfrm>
            <a:custGeom>
              <a:avLst/>
              <a:gdLst>
                <a:gd name="textAreaLeft" fmla="*/ 0 w 403920"/>
                <a:gd name="textAreaRight" fmla="*/ 404280 w 403920"/>
                <a:gd name="textAreaTop" fmla="*/ 0 h 403920"/>
                <a:gd name="textAreaBottom" fmla="*/ 404280 h 40392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702" name="Google Shape;282;p25"/>
          <p:cNvGrpSpPr/>
          <p:nvPr/>
        </p:nvGrpSpPr>
        <p:grpSpPr>
          <a:xfrm>
            <a:off x="9886680" y="3825000"/>
            <a:ext cx="1539360" cy="940320"/>
            <a:chOff x="9886680" y="3825000"/>
            <a:chExt cx="1539360" cy="940320"/>
          </a:xfrm>
        </p:grpSpPr>
        <p:sp>
          <p:nvSpPr>
            <p:cNvPr id="1703" name="Google Shape;283;p25"/>
            <p:cNvSpPr/>
            <p:nvPr/>
          </p:nvSpPr>
          <p:spPr>
            <a:xfrm rot="20276400">
              <a:off x="10368720" y="3885840"/>
              <a:ext cx="403920" cy="403920"/>
            </a:xfrm>
            <a:custGeom>
              <a:avLst/>
              <a:gdLst>
                <a:gd name="textAreaLeft" fmla="*/ 0 w 403920"/>
                <a:gd name="textAreaRight" fmla="*/ 404280 w 403920"/>
                <a:gd name="textAreaTop" fmla="*/ 0 h 403920"/>
                <a:gd name="textAreaBottom" fmla="*/ 404280 h 40392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4" name="Google Shape;284;p25"/>
            <p:cNvSpPr/>
            <p:nvPr/>
          </p:nvSpPr>
          <p:spPr>
            <a:xfrm rot="20276400">
              <a:off x="10536840" y="4300200"/>
              <a:ext cx="403920" cy="403920"/>
            </a:xfrm>
            <a:custGeom>
              <a:avLst/>
              <a:gdLst>
                <a:gd name="textAreaLeft" fmla="*/ 0 w 403920"/>
                <a:gd name="textAreaRight" fmla="*/ 404280 w 403920"/>
                <a:gd name="textAreaTop" fmla="*/ 0 h 403920"/>
                <a:gd name="textAreaBottom" fmla="*/ 404280 h 40392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5" name="Google Shape;285;p25"/>
            <p:cNvSpPr/>
            <p:nvPr/>
          </p:nvSpPr>
          <p:spPr>
            <a:xfrm rot="20276400">
              <a:off x="10960920" y="4128480"/>
              <a:ext cx="403920" cy="403920"/>
            </a:xfrm>
            <a:custGeom>
              <a:avLst/>
              <a:gdLst>
                <a:gd name="textAreaLeft" fmla="*/ 0 w 403920"/>
                <a:gd name="textAreaRight" fmla="*/ 404280 w 403920"/>
                <a:gd name="textAreaTop" fmla="*/ 0 h 403920"/>
                <a:gd name="textAreaBottom" fmla="*/ 404280 h 40392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6" name="Google Shape;286;p25"/>
            <p:cNvSpPr/>
            <p:nvPr/>
          </p:nvSpPr>
          <p:spPr>
            <a:xfrm rot="20276400">
              <a:off x="9947520" y="4056840"/>
              <a:ext cx="403920" cy="403920"/>
            </a:xfrm>
            <a:custGeom>
              <a:avLst/>
              <a:gdLst>
                <a:gd name="textAreaLeft" fmla="*/ 0 w 403920"/>
                <a:gd name="textAreaRight" fmla="*/ 404280 w 403920"/>
                <a:gd name="textAreaTop" fmla="*/ 0 h 403920"/>
                <a:gd name="textAreaBottom" fmla="*/ 404280 h 40392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63" r:id="rId3"/>
  </p:sldLayoutIdLst>
</p:sldMaster>
</file>

<file path=ppt/slideMasters/slideMaster5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1707" name="PlaceHolder 1"/>
          <p:cNvSpPr>
            <a:spLocks noGrp="1"/>
          </p:cNvSpPr>
          <p:nvPr>
            <p:ph type="title"/>
          </p:nvPr>
        </p:nvSpPr>
        <p:spPr>
          <a:xfrm>
            <a:off x="951120" y="719280"/>
            <a:ext cx="10289520" cy="763200"/>
          </a:xfrm>
          <a:prstGeom prst="rect">
            <a:avLst/>
          </a:prstGeom>
          <a:noFill/>
          <a:ln w="0">
            <a:noFill/>
          </a:ln>
        </p:spPr>
        <p:txBody>
          <a:bodyPr lIns="91440" rIns="91440" tIns="91440" bIns="91440" anchor="t">
            <a:noAutofit/>
          </a:bodyPr>
          <a:p>
            <a:pPr indent="0">
              <a:lnSpc>
                <a:spcPct val="100000"/>
              </a:lnSpc>
              <a:buNone/>
            </a:pPr>
            <a:r>
              <a:rPr b="1" lang="en-US" sz="2800" strike="noStrike" u="none">
                <a:solidFill>
                  <a:schemeClr val="dk1"/>
                </a:solidFill>
                <a:effectLst/>
                <a:uFillTx/>
                <a:latin typeface="Hind Siliguri"/>
                <a:ea typeface="Hind Siliguri"/>
              </a:rPr>
              <a:t>Click to edit Master title style</a:t>
            </a:r>
            <a:endParaRPr b="0" lang="en-US" sz="2800" strike="noStrike" u="none">
              <a:solidFill>
                <a:schemeClr val="dk1"/>
              </a:solidFill>
              <a:effectLst/>
              <a:uFillTx/>
              <a:latin typeface="Arial"/>
            </a:endParaRPr>
          </a:p>
        </p:txBody>
      </p:sp>
      <p:sp>
        <p:nvSpPr>
          <p:cNvPr id="1708" name="PlaceHolder 2"/>
          <p:cNvSpPr>
            <a:spLocks noGrp="1"/>
          </p:cNvSpPr>
          <p:nvPr>
            <p:ph type="body"/>
          </p:nvPr>
        </p:nvSpPr>
        <p:spPr>
          <a:xfrm>
            <a:off x="951120" y="1662480"/>
            <a:ext cx="10289520" cy="4475520"/>
          </a:xfrm>
          <a:prstGeom prst="rect">
            <a:avLst/>
          </a:prstGeom>
          <a:noFill/>
          <a:ln w="0">
            <a:noFill/>
          </a:ln>
        </p:spPr>
        <p:txBody>
          <a:bodyPr lIns="91440" rIns="91440" tIns="91440" bIns="91440" anchor="t">
            <a:noAutofit/>
          </a:bodyPr>
          <a:p>
            <a:pPr marL="457200" indent="-330120">
              <a:lnSpc>
                <a:spcPct val="100000"/>
              </a:lnSpc>
              <a:buClr>
                <a:srgbClr val="0000fe"/>
              </a:buClr>
              <a:buFont typeface="Lato"/>
              <a:buChar char="●"/>
            </a:pPr>
            <a:r>
              <a:rPr b="0" lang="en-US" sz="1600" strike="noStrike" u="none">
                <a:solidFill>
                  <a:schemeClr val="dk1"/>
                </a:solidFill>
                <a:effectLst/>
                <a:uFillTx/>
                <a:latin typeface="Lato"/>
                <a:ea typeface="Lato"/>
              </a:rPr>
              <a:t>Click to edit Master text styles</a:t>
            </a:r>
            <a:endParaRPr b="0" lang="en-US" sz="1600" strike="noStrike" u="none">
              <a:solidFill>
                <a:srgbClr val="000000"/>
              </a:solidFill>
              <a:effectLst/>
              <a:uFillTx/>
              <a:latin typeface="Arial"/>
            </a:endParaRPr>
          </a:p>
          <a:p>
            <a:pPr lvl="1" marL="914400" indent="-330120">
              <a:lnSpc>
                <a:spcPct val="100000"/>
              </a:lnSpc>
              <a:buClr>
                <a:srgbClr val="0000fe"/>
              </a:buClr>
              <a:buFont typeface="Lato"/>
              <a:buChar char="○"/>
            </a:pPr>
            <a:r>
              <a:rPr b="0" lang="en-US" sz="1600" strike="noStrike" u="none">
                <a:solidFill>
                  <a:schemeClr val="dk1"/>
                </a:solidFill>
                <a:effectLst/>
                <a:uFillTx/>
                <a:latin typeface="Lato"/>
                <a:ea typeface="Lato"/>
              </a:rPr>
              <a:t>Second level</a:t>
            </a:r>
            <a:endParaRPr b="0" lang="en-US" sz="1600" strike="noStrike" u="none">
              <a:solidFill>
                <a:srgbClr val="000000"/>
              </a:solidFill>
              <a:effectLst/>
              <a:uFillTx/>
              <a:latin typeface="Arial"/>
            </a:endParaRPr>
          </a:p>
          <a:p>
            <a:pPr lvl="2" marL="1371600" indent="-330120">
              <a:lnSpc>
                <a:spcPct val="100000"/>
              </a:lnSpc>
              <a:buClr>
                <a:srgbClr val="0000fe"/>
              </a:buClr>
              <a:buFont typeface="Lato"/>
              <a:buChar char="■"/>
            </a:pPr>
            <a:r>
              <a:rPr b="0" lang="en-US" sz="1600" strike="noStrike" u="none">
                <a:solidFill>
                  <a:schemeClr val="dk1"/>
                </a:solidFill>
                <a:effectLst/>
                <a:uFillTx/>
                <a:latin typeface="Lato"/>
                <a:ea typeface="Lato"/>
              </a:rPr>
              <a:t>Third level</a:t>
            </a:r>
            <a:endParaRPr b="0" lang="en-US" sz="1600" strike="noStrike" u="none">
              <a:solidFill>
                <a:srgbClr val="000000"/>
              </a:solidFill>
              <a:effectLst/>
              <a:uFillTx/>
              <a:latin typeface="Arial"/>
            </a:endParaRPr>
          </a:p>
          <a:p>
            <a:pPr lvl="3" marL="1828800" indent="-330120">
              <a:lnSpc>
                <a:spcPct val="100000"/>
              </a:lnSpc>
              <a:buClr>
                <a:srgbClr val="0000fe"/>
              </a:buClr>
              <a:buFont typeface="Lato"/>
              <a:buChar char="●"/>
            </a:pPr>
            <a:r>
              <a:rPr b="0" lang="en-US" sz="1600" strike="noStrike" u="none">
                <a:solidFill>
                  <a:schemeClr val="dk1"/>
                </a:solidFill>
                <a:effectLst/>
                <a:uFillTx/>
                <a:latin typeface="Lato"/>
                <a:ea typeface="Lato"/>
              </a:rPr>
              <a:t>Fourth level</a:t>
            </a:r>
            <a:endParaRPr b="0" lang="en-US" sz="1600" strike="noStrike" u="none">
              <a:solidFill>
                <a:srgbClr val="000000"/>
              </a:solidFill>
              <a:effectLst/>
              <a:uFillTx/>
              <a:latin typeface="Arial"/>
            </a:endParaRPr>
          </a:p>
          <a:p>
            <a:pPr lvl="4" marL="2286000" indent="-330120">
              <a:lnSpc>
                <a:spcPct val="100000"/>
              </a:lnSpc>
              <a:buClr>
                <a:srgbClr val="0000fe"/>
              </a:buClr>
              <a:buFont typeface="Lato"/>
              <a:buChar char="○"/>
            </a:pPr>
            <a:r>
              <a:rPr b="0" lang="en-US" sz="1600" strike="noStrike" u="none">
                <a:solidFill>
                  <a:schemeClr val="dk1"/>
                </a:solidFill>
                <a:effectLst/>
                <a:uFillTx/>
                <a:latin typeface="Lato"/>
                <a:ea typeface="Lato"/>
              </a:rPr>
              <a:t>Fifth level</a:t>
            </a:r>
            <a:endParaRPr b="0" lang="en-US" sz="1600" strike="noStrike" u="none">
              <a:solidFill>
                <a:srgbClr val="000000"/>
              </a:solidFill>
              <a:effectLst/>
              <a:uFillTx/>
              <a:latin typeface="Times New Roman"/>
            </a:endParaRPr>
          </a:p>
        </p:txBody>
      </p:sp>
      <p:sp>
        <p:nvSpPr>
          <p:cNvPr id="1709" name="PlaceHolder 3"/>
          <p:cNvSpPr>
            <a:spLocks noGrp="1"/>
          </p:cNvSpPr>
          <p:nvPr>
            <p:ph type="dt" idx="34"/>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trike="noStrike" u="none">
                <a:solidFill>
                  <a:schemeClr val="dk1"/>
                </a:solidFill>
                <a:effectLst/>
                <a:uFillTx/>
                <a:latin typeface="Arial"/>
              </a:defRPr>
            </a:lvl1pPr>
          </a:lstStyle>
          <a:p>
            <a:pPr indent="0" defTabSz="914400">
              <a:lnSpc>
                <a:spcPct val="100000"/>
              </a:lnSpc>
              <a:buNone/>
            </a:pPr>
            <a:r>
              <a:rPr b="0" lang="en-US" sz="1800" strike="noStrike" u="none">
                <a:solidFill>
                  <a:schemeClr val="dk1"/>
                </a:solidFill>
                <a:effectLst/>
                <a:uFillTx/>
                <a:latin typeface="Arial"/>
              </a:rPr>
              <a:t>&lt;date/time&gt;</a:t>
            </a:r>
            <a:endParaRPr b="0" lang="en-US" sz="1800" strike="noStrike" u="none">
              <a:solidFill>
                <a:srgbClr val="000000"/>
              </a:solidFill>
              <a:effectLst/>
              <a:uFillTx/>
              <a:latin typeface="Times New Roman"/>
            </a:endParaRPr>
          </a:p>
        </p:txBody>
      </p:sp>
      <p:sp>
        <p:nvSpPr>
          <p:cNvPr id="1710" name="PlaceHolder 4"/>
          <p:cNvSpPr>
            <a:spLocks noGrp="1"/>
          </p:cNvSpPr>
          <p:nvPr>
            <p:ph type="ftr" idx="35"/>
          </p:nvPr>
        </p:nvSpPr>
        <p:spPr>
          <a:xfrm>
            <a:off x="0" y="0"/>
            <a:ext cx="0" cy="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711" name="PlaceHolder 5"/>
          <p:cNvSpPr>
            <a:spLocks noGrp="1"/>
          </p:cNvSpPr>
          <p:nvPr>
            <p:ph type="sldNum" idx="36"/>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trike="noStrike" u="none">
                <a:solidFill>
                  <a:schemeClr val="dk1"/>
                </a:solidFill>
                <a:effectLst/>
                <a:uFillTx/>
                <a:latin typeface="Arial"/>
              </a:defRPr>
            </a:lvl1pPr>
          </a:lstStyle>
          <a:p>
            <a:pPr indent="0" defTabSz="914400">
              <a:lnSpc>
                <a:spcPct val="100000"/>
              </a:lnSpc>
              <a:buNone/>
            </a:pPr>
            <a:fld id="{033C06EB-3C07-4743-BC8F-267523394DA2}" type="slidenum">
              <a:rPr b="0" lang="en-US" sz="1800" strike="noStrike" u="none">
                <a:solidFill>
                  <a:schemeClr val="dk1"/>
                </a:solidFill>
                <a:effectLst/>
                <a:uFillTx/>
                <a:latin typeface="Arial"/>
              </a:rPr>
              <a:t>&lt;number&gt;</a:t>
            </a:fld>
            <a:endParaRPr b="0" lang="en-US" sz="18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65" r:id="rId2"/>
  </p:sldLayoutIdLst>
</p:sldMaster>
</file>

<file path=ppt/slideMasters/slideMaster5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714" name="Google Shape;18;p4" descr=""/>
          <p:cNvPicPr/>
          <p:nvPr/>
        </p:nvPicPr>
        <p:blipFill>
          <a:blip r:embed="rId2"/>
          <a:stretch/>
        </p:blipFill>
        <p:spPr>
          <a:xfrm>
            <a:off x="0" y="720"/>
            <a:ext cx="12191760" cy="6856200"/>
          </a:xfrm>
          <a:prstGeom prst="rect">
            <a:avLst/>
          </a:prstGeom>
          <a:noFill/>
          <a:ln w="0">
            <a:noFill/>
          </a:ln>
        </p:spPr>
      </p:pic>
      <p:sp>
        <p:nvSpPr>
          <p:cNvPr id="1715" name="PlaceHolder 1"/>
          <p:cNvSpPr>
            <a:spLocks noGrp="1"/>
          </p:cNvSpPr>
          <p:nvPr>
            <p:ph type="title"/>
          </p:nvPr>
        </p:nvSpPr>
        <p:spPr>
          <a:xfrm>
            <a:off x="951120" y="719280"/>
            <a:ext cx="10289520" cy="763200"/>
          </a:xfrm>
          <a:prstGeom prst="rect">
            <a:avLst/>
          </a:prstGeom>
          <a:noFill/>
          <a:ln w="0">
            <a:noFill/>
          </a:ln>
        </p:spPr>
        <p:txBody>
          <a:bodyPr lIns="91440" rIns="91440" tIns="91440" bIns="91440" anchor="t">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sp>
        <p:nvSpPr>
          <p:cNvPr id="1716" name="PlaceHolder 2"/>
          <p:cNvSpPr>
            <a:spLocks noGrp="1"/>
          </p:cNvSpPr>
          <p:nvPr>
            <p:ph type="body"/>
          </p:nvPr>
        </p:nvSpPr>
        <p:spPr>
          <a:xfrm>
            <a:off x="951120" y="1662480"/>
            <a:ext cx="10289520" cy="447552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600" strike="noStrike" u="none">
                <a:solidFill>
                  <a:srgbClr val="000000"/>
                </a:solidFill>
                <a:effectLst/>
                <a:uFillTx/>
                <a:latin typeface="Arial"/>
              </a:rPr>
              <a:t>Click to edit the outline text format</a:t>
            </a:r>
            <a:endParaRPr b="0" lang="en-US" sz="16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600" strike="noStrike" u="none">
                <a:solidFill>
                  <a:srgbClr val="000000"/>
                </a:solidFill>
                <a:effectLst/>
                <a:uFillTx/>
                <a:latin typeface="Arial"/>
              </a:rPr>
              <a:t>Second Outline Level</a:t>
            </a:r>
            <a:endParaRPr b="0" lang="en-US" sz="1600" strike="noStrike" u="none">
              <a:solidFill>
                <a:srgbClr val="000000"/>
              </a:solidFill>
              <a:effectLst/>
              <a:uFillTx/>
              <a:latin typeface="Arial"/>
            </a:endParaRPr>
          </a:p>
          <a:p>
            <a:pPr lvl="2" marL="648000" indent="-216000">
              <a:spcBef>
                <a:spcPts val="850"/>
              </a:spcBef>
              <a:buClr>
                <a:srgbClr val="000000"/>
              </a:buClr>
              <a:buSzPct val="45000"/>
              <a:buFont typeface="Wingdings" charset="2"/>
              <a:buChar char=""/>
            </a:pPr>
            <a:r>
              <a:rPr b="0" lang="en-US" sz="1600" strike="noStrike" u="none">
                <a:solidFill>
                  <a:srgbClr val="000000"/>
                </a:solidFill>
                <a:effectLst/>
                <a:uFillTx/>
                <a:latin typeface="Arial"/>
              </a:rPr>
              <a:t>Third Outline Level</a:t>
            </a:r>
            <a:endParaRPr b="0" lang="en-US" sz="1600" strike="noStrike" u="none">
              <a:solidFill>
                <a:srgbClr val="000000"/>
              </a:solidFill>
              <a:effectLst/>
              <a:uFillTx/>
              <a:latin typeface="Arial"/>
            </a:endParaRPr>
          </a:p>
          <a:p>
            <a:pPr lvl="3" marL="864000" indent="-216000">
              <a:spcBef>
                <a:spcPts val="567"/>
              </a:spcBef>
              <a:buClr>
                <a:srgbClr val="000000"/>
              </a:buClr>
              <a:buSzPct val="45000"/>
              <a:buFont typeface="Wingdings" charset="2"/>
              <a:buChar char=""/>
            </a:pPr>
            <a:r>
              <a:rPr b="0" lang="en-US" sz="1600" strike="noStrike" u="none">
                <a:solidFill>
                  <a:srgbClr val="000000"/>
                </a:solidFill>
                <a:effectLst/>
                <a:uFillTx/>
                <a:latin typeface="Arial"/>
              </a:rPr>
              <a:t>Fourth Outline Level</a:t>
            </a:r>
            <a:endParaRPr b="0" lang="en-US" sz="1600" strike="noStrike" u="none">
              <a:solidFill>
                <a:srgbClr val="000000"/>
              </a:solidFill>
              <a:effectLst/>
              <a:uFillTx/>
              <a:latin typeface="Arial"/>
            </a:endParaRPr>
          </a:p>
          <a:p>
            <a:pPr lvl="4" marL="1080000" indent="-216000">
              <a:spcBef>
                <a:spcPts val="283"/>
              </a:spcBef>
              <a:buClr>
                <a:srgbClr val="000000"/>
              </a:buClr>
              <a:buSzPct val="45000"/>
              <a:buFont typeface="Wingdings" charset="2"/>
              <a:buChar char=""/>
            </a:pPr>
            <a:r>
              <a:rPr b="0" lang="en-US" sz="1600" strike="noStrike" u="none">
                <a:solidFill>
                  <a:srgbClr val="000000"/>
                </a:solidFill>
                <a:effectLst/>
                <a:uFillTx/>
                <a:latin typeface="Times New Roman"/>
              </a:rPr>
              <a:t>Fifth Outline Level</a:t>
            </a:r>
            <a:endParaRPr b="0" lang="en-US" sz="16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600" strike="noStrike" u="none">
                <a:solidFill>
                  <a:srgbClr val="000000"/>
                </a:solidFill>
                <a:effectLst/>
                <a:uFillTx/>
                <a:latin typeface="Times New Roman"/>
              </a:rPr>
              <a:t>Sixth Outline Level</a:t>
            </a:r>
            <a:endParaRPr b="0" lang="en-US" sz="16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600" strike="noStrike" u="none">
                <a:solidFill>
                  <a:srgbClr val="000000"/>
                </a:solidFill>
                <a:effectLst/>
                <a:uFillTx/>
                <a:latin typeface="Times New Roman"/>
              </a:rPr>
              <a:t>Seventh Outline Level</a:t>
            </a:r>
            <a:endParaRPr b="0" lang="en-US" sz="1600" strike="noStrike" u="none">
              <a:solidFill>
                <a:srgbClr val="000000"/>
              </a:solidFill>
              <a:effectLst/>
              <a:uFillTx/>
              <a:latin typeface="Times New Roman"/>
            </a:endParaRPr>
          </a:p>
        </p:txBody>
      </p:sp>
      <p:grpSp>
        <p:nvGrpSpPr>
          <p:cNvPr id="1717" name="Google Shape;21;p4"/>
          <p:cNvGrpSpPr/>
          <p:nvPr/>
        </p:nvGrpSpPr>
        <p:grpSpPr>
          <a:xfrm>
            <a:off x="101880" y="4946040"/>
            <a:ext cx="952200" cy="801000"/>
            <a:chOff x="101880" y="4946040"/>
            <a:chExt cx="952200" cy="801000"/>
          </a:xfrm>
        </p:grpSpPr>
        <p:sp>
          <p:nvSpPr>
            <p:cNvPr id="1718" name="Google Shape;22;p4"/>
            <p:cNvSpPr/>
            <p:nvPr/>
          </p:nvSpPr>
          <p:spPr>
            <a:xfrm rot="1568400">
              <a:off x="573120" y="499356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19" name="Google Shape;23;p4"/>
            <p:cNvSpPr/>
            <p:nvPr/>
          </p:nvSpPr>
          <p:spPr>
            <a:xfrm rot="1568400">
              <a:off x="434880" y="527472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0" name="Google Shape;24;p4"/>
            <p:cNvSpPr/>
            <p:nvPr/>
          </p:nvSpPr>
          <p:spPr>
            <a:xfrm rot="1568400">
              <a:off x="722880" y="541584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1" name="Google Shape;25;p4"/>
            <p:cNvSpPr/>
            <p:nvPr/>
          </p:nvSpPr>
          <p:spPr>
            <a:xfrm rot="1568400">
              <a:off x="149400" y="513432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722" name="Google Shape;26;p4"/>
          <p:cNvGrpSpPr/>
          <p:nvPr/>
        </p:nvGrpSpPr>
        <p:grpSpPr>
          <a:xfrm>
            <a:off x="10857240" y="1027440"/>
            <a:ext cx="1078200" cy="658440"/>
            <a:chOff x="10857240" y="1027440"/>
            <a:chExt cx="1078200" cy="658440"/>
          </a:xfrm>
        </p:grpSpPr>
        <p:sp>
          <p:nvSpPr>
            <p:cNvPr id="1723" name="Google Shape;27;p4"/>
            <p:cNvSpPr/>
            <p:nvPr/>
          </p:nvSpPr>
          <p:spPr>
            <a:xfrm rot="20276400">
              <a:off x="11194920" y="106992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4" name="Google Shape;28;p4"/>
            <p:cNvSpPr/>
            <p:nvPr/>
          </p:nvSpPr>
          <p:spPr>
            <a:xfrm rot="20276400">
              <a:off x="11312280" y="136008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5" name="Google Shape;29;p4"/>
            <p:cNvSpPr/>
            <p:nvPr/>
          </p:nvSpPr>
          <p:spPr>
            <a:xfrm rot="20276400">
              <a:off x="11609280" y="123984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6" name="Google Shape;30;p4"/>
            <p:cNvSpPr/>
            <p:nvPr/>
          </p:nvSpPr>
          <p:spPr>
            <a:xfrm rot="20276400">
              <a:off x="10899720" y="118980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67" r:id="rId3"/>
  </p:sldLayoutIdLst>
</p:sldMaster>
</file>

<file path=ppt/slideMasters/slideMaster5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729" name="Google Shape;32;p5" descr=""/>
          <p:cNvPicPr/>
          <p:nvPr/>
        </p:nvPicPr>
        <p:blipFill>
          <a:blip r:embed="rId2"/>
          <a:stretch/>
        </p:blipFill>
        <p:spPr>
          <a:xfrm>
            <a:off x="0" y="720"/>
            <a:ext cx="12191760" cy="6856200"/>
          </a:xfrm>
          <a:prstGeom prst="rect">
            <a:avLst/>
          </a:prstGeom>
          <a:noFill/>
          <a:ln w="0">
            <a:noFill/>
          </a:ln>
        </p:spPr>
      </p:pic>
      <p:sp>
        <p:nvSpPr>
          <p:cNvPr id="1730" name="PlaceHolder 1"/>
          <p:cNvSpPr>
            <a:spLocks noGrp="1"/>
          </p:cNvSpPr>
          <p:nvPr>
            <p:ph type="title"/>
          </p:nvPr>
        </p:nvSpPr>
        <p:spPr>
          <a:xfrm>
            <a:off x="951120" y="719280"/>
            <a:ext cx="10289520" cy="763200"/>
          </a:xfrm>
          <a:prstGeom prst="rect">
            <a:avLst/>
          </a:prstGeom>
          <a:noFill/>
          <a:ln w="0">
            <a:noFill/>
          </a:ln>
        </p:spPr>
        <p:txBody>
          <a:bodyPr lIns="91440" rIns="91440" tIns="91440" bIns="91440" anchor="t">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sp>
        <p:nvSpPr>
          <p:cNvPr id="1731" name="PlaceHolder 2"/>
          <p:cNvSpPr>
            <a:spLocks noGrp="1"/>
          </p:cNvSpPr>
          <p:nvPr>
            <p:ph type="body"/>
          </p:nvPr>
        </p:nvSpPr>
        <p:spPr>
          <a:xfrm>
            <a:off x="4781520" y="2037960"/>
            <a:ext cx="5457240" cy="152460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600" strike="noStrike" u="none">
                <a:solidFill>
                  <a:srgbClr val="000000"/>
                </a:solidFill>
                <a:effectLst/>
                <a:uFillTx/>
                <a:latin typeface="Arial"/>
              </a:rPr>
              <a:t>Click to edit the outline text format</a:t>
            </a:r>
            <a:endParaRPr b="0" lang="en-US" sz="16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600" strike="noStrike" u="none">
                <a:solidFill>
                  <a:srgbClr val="000000"/>
                </a:solidFill>
                <a:effectLst/>
                <a:uFillTx/>
                <a:latin typeface="Arial"/>
              </a:rPr>
              <a:t>Second Outline Level</a:t>
            </a:r>
            <a:endParaRPr b="0" lang="en-US" sz="1600" strike="noStrike" u="none">
              <a:solidFill>
                <a:srgbClr val="000000"/>
              </a:solidFill>
              <a:effectLst/>
              <a:uFillTx/>
              <a:latin typeface="Arial"/>
            </a:endParaRPr>
          </a:p>
          <a:p>
            <a:pPr lvl="2" marL="648000" indent="-216000">
              <a:spcBef>
                <a:spcPts val="850"/>
              </a:spcBef>
              <a:buClr>
                <a:srgbClr val="000000"/>
              </a:buClr>
              <a:buSzPct val="45000"/>
              <a:buFont typeface="Wingdings" charset="2"/>
              <a:buChar char=""/>
            </a:pPr>
            <a:r>
              <a:rPr b="0" lang="en-US" sz="1600" strike="noStrike" u="none">
                <a:solidFill>
                  <a:srgbClr val="000000"/>
                </a:solidFill>
                <a:effectLst/>
                <a:uFillTx/>
                <a:latin typeface="Arial"/>
              </a:rPr>
              <a:t>Third Outline Level</a:t>
            </a:r>
            <a:endParaRPr b="0" lang="en-US" sz="1600" strike="noStrike" u="none">
              <a:solidFill>
                <a:srgbClr val="000000"/>
              </a:solidFill>
              <a:effectLst/>
              <a:uFillTx/>
              <a:latin typeface="Arial"/>
            </a:endParaRPr>
          </a:p>
          <a:p>
            <a:pPr lvl="3" marL="864000" indent="-216000">
              <a:spcBef>
                <a:spcPts val="567"/>
              </a:spcBef>
              <a:buClr>
                <a:srgbClr val="000000"/>
              </a:buClr>
              <a:buSzPct val="45000"/>
              <a:buFont typeface="Wingdings" charset="2"/>
              <a:buChar char=""/>
            </a:pPr>
            <a:r>
              <a:rPr b="0" lang="en-US" sz="1600" strike="noStrike" u="none">
                <a:solidFill>
                  <a:srgbClr val="000000"/>
                </a:solidFill>
                <a:effectLst/>
                <a:uFillTx/>
                <a:latin typeface="Arial"/>
              </a:rPr>
              <a:t>Fourth Outline Level</a:t>
            </a:r>
            <a:endParaRPr b="0" lang="en-US" sz="1600" strike="noStrike" u="none">
              <a:solidFill>
                <a:srgbClr val="000000"/>
              </a:solidFill>
              <a:effectLst/>
              <a:uFillTx/>
              <a:latin typeface="Arial"/>
            </a:endParaRPr>
          </a:p>
          <a:p>
            <a:pPr lvl="4" marL="1080000" indent="-216000">
              <a:spcBef>
                <a:spcPts val="283"/>
              </a:spcBef>
              <a:buClr>
                <a:srgbClr val="000000"/>
              </a:buClr>
              <a:buSzPct val="45000"/>
              <a:buFont typeface="Wingdings" charset="2"/>
              <a:buChar char=""/>
            </a:pPr>
            <a:r>
              <a:rPr b="0" lang="en-US" sz="1600" strike="noStrike" u="none">
                <a:solidFill>
                  <a:srgbClr val="000000"/>
                </a:solidFill>
                <a:effectLst/>
                <a:uFillTx/>
                <a:latin typeface="Times New Roman"/>
              </a:rPr>
              <a:t>Fifth Outline Level</a:t>
            </a:r>
            <a:endParaRPr b="0" lang="en-US" sz="16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600" strike="noStrike" u="none">
                <a:solidFill>
                  <a:srgbClr val="000000"/>
                </a:solidFill>
                <a:effectLst/>
                <a:uFillTx/>
                <a:latin typeface="Times New Roman"/>
              </a:rPr>
              <a:t>Sixth Outline Level</a:t>
            </a:r>
            <a:endParaRPr b="0" lang="en-US" sz="16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600" strike="noStrike" u="none">
                <a:solidFill>
                  <a:srgbClr val="000000"/>
                </a:solidFill>
                <a:effectLst/>
                <a:uFillTx/>
                <a:latin typeface="Times New Roman"/>
              </a:rPr>
              <a:t>Seventh Outline Level</a:t>
            </a:r>
            <a:endParaRPr b="0" lang="en-US" sz="1600" strike="noStrike" u="none">
              <a:solidFill>
                <a:srgbClr val="000000"/>
              </a:solidFill>
              <a:effectLst/>
              <a:uFillTx/>
              <a:latin typeface="Times New Roman"/>
            </a:endParaRPr>
          </a:p>
        </p:txBody>
      </p:sp>
      <p:sp>
        <p:nvSpPr>
          <p:cNvPr id="1732" name="PlaceHolder 3"/>
          <p:cNvSpPr>
            <a:spLocks noGrp="1"/>
          </p:cNvSpPr>
          <p:nvPr>
            <p:ph type="body"/>
          </p:nvPr>
        </p:nvSpPr>
        <p:spPr>
          <a:xfrm>
            <a:off x="1953000" y="4220640"/>
            <a:ext cx="5457240" cy="152460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600" strike="noStrike" u="none">
                <a:solidFill>
                  <a:srgbClr val="000000"/>
                </a:solidFill>
                <a:effectLst/>
                <a:uFillTx/>
                <a:latin typeface="Arial"/>
              </a:rPr>
              <a:t>Click to edit the outline text format</a:t>
            </a:r>
            <a:endParaRPr b="0" lang="en-US" sz="16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600" strike="noStrike" u="none">
                <a:solidFill>
                  <a:srgbClr val="000000"/>
                </a:solidFill>
                <a:effectLst/>
                <a:uFillTx/>
                <a:latin typeface="Arial"/>
              </a:rPr>
              <a:t>Second Outline Level</a:t>
            </a:r>
            <a:endParaRPr b="0" lang="en-US" sz="1600" strike="noStrike" u="none">
              <a:solidFill>
                <a:srgbClr val="000000"/>
              </a:solidFill>
              <a:effectLst/>
              <a:uFillTx/>
              <a:latin typeface="Arial"/>
            </a:endParaRPr>
          </a:p>
          <a:p>
            <a:pPr lvl="2" marL="648000" indent="-216000">
              <a:spcBef>
                <a:spcPts val="850"/>
              </a:spcBef>
              <a:buClr>
                <a:srgbClr val="000000"/>
              </a:buClr>
              <a:buSzPct val="45000"/>
              <a:buFont typeface="Wingdings" charset="2"/>
              <a:buChar char=""/>
            </a:pPr>
            <a:r>
              <a:rPr b="0" lang="en-US" sz="1600" strike="noStrike" u="none">
                <a:solidFill>
                  <a:srgbClr val="000000"/>
                </a:solidFill>
                <a:effectLst/>
                <a:uFillTx/>
                <a:latin typeface="Arial"/>
              </a:rPr>
              <a:t>Third Outline Level</a:t>
            </a:r>
            <a:endParaRPr b="0" lang="en-US" sz="1600" strike="noStrike" u="none">
              <a:solidFill>
                <a:srgbClr val="000000"/>
              </a:solidFill>
              <a:effectLst/>
              <a:uFillTx/>
              <a:latin typeface="Arial"/>
            </a:endParaRPr>
          </a:p>
          <a:p>
            <a:pPr lvl="3" marL="864000" indent="-216000">
              <a:spcBef>
                <a:spcPts val="567"/>
              </a:spcBef>
              <a:buClr>
                <a:srgbClr val="000000"/>
              </a:buClr>
              <a:buSzPct val="45000"/>
              <a:buFont typeface="Wingdings" charset="2"/>
              <a:buChar char=""/>
            </a:pPr>
            <a:r>
              <a:rPr b="0" lang="en-US" sz="1600" strike="noStrike" u="none">
                <a:solidFill>
                  <a:srgbClr val="000000"/>
                </a:solidFill>
                <a:effectLst/>
                <a:uFillTx/>
                <a:latin typeface="Arial"/>
              </a:rPr>
              <a:t>Fourth Outline Level</a:t>
            </a:r>
            <a:endParaRPr b="0" lang="en-US" sz="1600" strike="noStrike" u="none">
              <a:solidFill>
                <a:srgbClr val="000000"/>
              </a:solidFill>
              <a:effectLst/>
              <a:uFillTx/>
              <a:latin typeface="Arial"/>
            </a:endParaRPr>
          </a:p>
          <a:p>
            <a:pPr lvl="4" marL="1080000" indent="-216000">
              <a:spcBef>
                <a:spcPts val="283"/>
              </a:spcBef>
              <a:buClr>
                <a:srgbClr val="000000"/>
              </a:buClr>
              <a:buSzPct val="45000"/>
              <a:buFont typeface="Wingdings" charset="2"/>
              <a:buChar char=""/>
            </a:pPr>
            <a:r>
              <a:rPr b="0" lang="en-US" sz="1600" strike="noStrike" u="none">
                <a:solidFill>
                  <a:srgbClr val="000000"/>
                </a:solidFill>
                <a:effectLst/>
                <a:uFillTx/>
                <a:latin typeface="Times New Roman"/>
              </a:rPr>
              <a:t>Fifth Outline Level</a:t>
            </a:r>
            <a:endParaRPr b="0" lang="en-US" sz="16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600" strike="noStrike" u="none">
                <a:solidFill>
                  <a:srgbClr val="000000"/>
                </a:solidFill>
                <a:effectLst/>
                <a:uFillTx/>
                <a:latin typeface="Times New Roman"/>
              </a:rPr>
              <a:t>Sixth Outline Level</a:t>
            </a:r>
            <a:endParaRPr b="0" lang="en-US" sz="16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600" strike="noStrike" u="none">
                <a:solidFill>
                  <a:srgbClr val="000000"/>
                </a:solidFill>
                <a:effectLst/>
                <a:uFillTx/>
                <a:latin typeface="Times New Roman"/>
              </a:rPr>
              <a:t>Seventh Outline Level</a:t>
            </a:r>
            <a:endParaRPr b="0" lang="en-US" sz="16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69" r:id="rId3"/>
  </p:sldLayoutIdLst>
</p:sldMaster>
</file>

<file path=ppt/slideMasters/slideMaster5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736" name="Google Shape;37;p6" descr=""/>
          <p:cNvPicPr/>
          <p:nvPr/>
        </p:nvPicPr>
        <p:blipFill>
          <a:blip r:embed="rId2"/>
          <a:stretch/>
        </p:blipFill>
        <p:spPr>
          <a:xfrm>
            <a:off x="0" y="720"/>
            <a:ext cx="12191760" cy="6856200"/>
          </a:xfrm>
          <a:prstGeom prst="rect">
            <a:avLst/>
          </a:prstGeom>
          <a:noFill/>
          <a:ln w="0">
            <a:noFill/>
          </a:ln>
        </p:spPr>
      </p:pic>
      <p:sp>
        <p:nvSpPr>
          <p:cNvPr id="1737" name="PlaceHolder 1"/>
          <p:cNvSpPr>
            <a:spLocks noGrp="1"/>
          </p:cNvSpPr>
          <p:nvPr>
            <p:ph type="title"/>
          </p:nvPr>
        </p:nvSpPr>
        <p:spPr>
          <a:xfrm>
            <a:off x="951120" y="719280"/>
            <a:ext cx="10289520" cy="763200"/>
          </a:xfrm>
          <a:prstGeom prst="rect">
            <a:avLst/>
          </a:prstGeom>
          <a:noFill/>
          <a:ln w="0">
            <a:noFill/>
          </a:ln>
        </p:spPr>
        <p:txBody>
          <a:bodyPr lIns="91440" rIns="91440" tIns="91440" bIns="91440" anchor="t">
            <a:noAutofit/>
          </a:bodyPr>
          <a:p>
            <a:pPr indent="0">
              <a:buNone/>
            </a:pPr>
            <a:r>
              <a:rPr b="0" lang="en-US" sz="2800" strike="noStrike" u="none">
                <a:solidFill>
                  <a:schemeClr val="dk1"/>
                </a:solidFill>
                <a:effectLst/>
                <a:uFillTx/>
                <a:latin typeface="Arial"/>
              </a:rPr>
              <a:t>Click to edit the title text format</a:t>
            </a:r>
            <a:endParaRPr b="0" lang="en-US" sz="2800" strike="noStrike" u="none">
              <a:solidFill>
                <a:schemeClr val="dk1"/>
              </a:solidFill>
              <a:effectLst/>
              <a:uFillTx/>
              <a:latin typeface="Arial"/>
            </a:endParaRPr>
          </a:p>
        </p:txBody>
      </p:sp>
      <p:grpSp>
        <p:nvGrpSpPr>
          <p:cNvPr id="1738" name="Google Shape;39;p6"/>
          <p:cNvGrpSpPr/>
          <p:nvPr/>
        </p:nvGrpSpPr>
        <p:grpSpPr>
          <a:xfrm>
            <a:off x="7668360" y="6079320"/>
            <a:ext cx="1078560" cy="658440"/>
            <a:chOff x="7668360" y="6079320"/>
            <a:chExt cx="1078560" cy="658440"/>
          </a:xfrm>
        </p:grpSpPr>
        <p:sp>
          <p:nvSpPr>
            <p:cNvPr id="1739" name="Google Shape;40;p6"/>
            <p:cNvSpPr/>
            <p:nvPr/>
          </p:nvSpPr>
          <p:spPr>
            <a:xfrm rot="20276400">
              <a:off x="8006400" y="612180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0" name="Google Shape;41;p6"/>
            <p:cNvSpPr/>
            <p:nvPr/>
          </p:nvSpPr>
          <p:spPr>
            <a:xfrm rot="20276400">
              <a:off x="8123760" y="641196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1" name="Google Shape;42;p6"/>
            <p:cNvSpPr/>
            <p:nvPr/>
          </p:nvSpPr>
          <p:spPr>
            <a:xfrm rot="20276400">
              <a:off x="8420760" y="629172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2" name="Google Shape;43;p6"/>
            <p:cNvSpPr/>
            <p:nvPr/>
          </p:nvSpPr>
          <p:spPr>
            <a:xfrm rot="20276400">
              <a:off x="7710840" y="624168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743" name="Google Shape;44;p6"/>
          <p:cNvGrpSpPr/>
          <p:nvPr/>
        </p:nvGrpSpPr>
        <p:grpSpPr>
          <a:xfrm>
            <a:off x="9788040" y="121320"/>
            <a:ext cx="909000" cy="838440"/>
            <a:chOff x="9788040" y="121320"/>
            <a:chExt cx="909000" cy="838440"/>
          </a:xfrm>
        </p:grpSpPr>
        <p:sp>
          <p:nvSpPr>
            <p:cNvPr id="1744" name="Google Shape;45;p6"/>
            <p:cNvSpPr/>
            <p:nvPr/>
          </p:nvSpPr>
          <p:spPr>
            <a:xfrm rot="12993600">
              <a:off x="9915480" y="62028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5" name="Google Shape;46;p6"/>
            <p:cNvSpPr/>
            <p:nvPr/>
          </p:nvSpPr>
          <p:spPr>
            <a:xfrm rot="12993600">
              <a:off x="10101960" y="36900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6" name="Google Shape;47;p6"/>
            <p:cNvSpPr/>
            <p:nvPr/>
          </p:nvSpPr>
          <p:spPr>
            <a:xfrm rot="12993600">
              <a:off x="9844200" y="17784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7" name="Google Shape;48;p6"/>
            <p:cNvSpPr/>
            <p:nvPr/>
          </p:nvSpPr>
          <p:spPr>
            <a:xfrm rot="12993600">
              <a:off x="10357560" y="55836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748" name="Google Shape;49;p6"/>
          <p:cNvGrpSpPr/>
          <p:nvPr/>
        </p:nvGrpSpPr>
        <p:grpSpPr>
          <a:xfrm>
            <a:off x="385920" y="5665320"/>
            <a:ext cx="925920" cy="944640"/>
            <a:chOff x="385920" y="5665320"/>
            <a:chExt cx="925920" cy="944640"/>
          </a:xfrm>
        </p:grpSpPr>
        <p:sp>
          <p:nvSpPr>
            <p:cNvPr id="1749" name="Google Shape;50;p6"/>
            <p:cNvSpPr/>
            <p:nvPr/>
          </p:nvSpPr>
          <p:spPr>
            <a:xfrm rot="20133600">
              <a:off x="561600" y="599616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0" name="Google Shape;51;p6"/>
            <p:cNvSpPr/>
            <p:nvPr/>
          </p:nvSpPr>
          <p:spPr>
            <a:xfrm rot="20133600">
              <a:off x="431640" y="571104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1" name="Google Shape;52;p6"/>
            <p:cNvSpPr/>
            <p:nvPr/>
          </p:nvSpPr>
          <p:spPr>
            <a:xfrm rot="20133600">
              <a:off x="691200" y="628092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2" name="Google Shape;53;p6"/>
            <p:cNvSpPr/>
            <p:nvPr/>
          </p:nvSpPr>
          <p:spPr>
            <a:xfrm rot="20133600">
              <a:off x="982800" y="6148080"/>
              <a:ext cx="282960" cy="282960"/>
            </a:xfrm>
            <a:custGeom>
              <a:avLst/>
              <a:gdLst>
                <a:gd name="textAreaLeft" fmla="*/ 0 w 282960"/>
                <a:gd name="textAreaRight" fmla="*/ 283320 w 282960"/>
                <a:gd name="textAreaTop" fmla="*/ 0 h 282960"/>
                <a:gd name="textAreaBottom" fmla="*/ 283320 h 28296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71" r:id="rId3"/>
  </p:sldLayoutIdLst>
</p:sldMaster>
</file>

<file path=ppt/slideMasters/slideMaster5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754" name="Google Shape;55;p7" descr=""/>
          <p:cNvPicPr/>
          <p:nvPr/>
        </p:nvPicPr>
        <p:blipFill>
          <a:blip r:embed="rId2"/>
          <a:stretch/>
        </p:blipFill>
        <p:spPr>
          <a:xfrm>
            <a:off x="0" y="720"/>
            <a:ext cx="12191760" cy="6856200"/>
          </a:xfrm>
          <a:prstGeom prst="rect">
            <a:avLst/>
          </a:prstGeom>
          <a:noFill/>
          <a:ln w="0">
            <a:noFill/>
          </a:ln>
        </p:spPr>
      </p:pic>
      <p:sp>
        <p:nvSpPr>
          <p:cNvPr id="1755" name="PlaceHolder 1"/>
          <p:cNvSpPr>
            <a:spLocks noGrp="1"/>
          </p:cNvSpPr>
          <p:nvPr>
            <p:ph type="title"/>
          </p:nvPr>
        </p:nvSpPr>
        <p:spPr>
          <a:xfrm>
            <a:off x="3398760" y="1594800"/>
            <a:ext cx="5394600" cy="1007280"/>
          </a:xfrm>
          <a:prstGeom prst="rect">
            <a:avLst/>
          </a:prstGeom>
          <a:noFill/>
          <a:ln w="0">
            <a:noFill/>
          </a:ln>
        </p:spPr>
        <p:txBody>
          <a:bodyPr lIns="91440" rIns="91440" tIns="91440" bIns="91440" anchor="ctr">
            <a:noAutofit/>
          </a:bodyPr>
          <a:p>
            <a:pPr indent="0">
              <a:buNone/>
            </a:pPr>
            <a:r>
              <a:rPr b="0" lang="en-US" sz="4800" strike="noStrike" u="none">
                <a:solidFill>
                  <a:schemeClr val="dk1"/>
                </a:solidFill>
                <a:effectLst/>
                <a:uFillTx/>
                <a:latin typeface="Arial"/>
              </a:rPr>
              <a:t>Click to edit the title text format</a:t>
            </a:r>
            <a:endParaRPr b="0" lang="en-US" sz="4800" strike="noStrike" u="none">
              <a:solidFill>
                <a:schemeClr val="dk1"/>
              </a:solidFill>
              <a:effectLst/>
              <a:uFillTx/>
              <a:latin typeface="Arial"/>
            </a:endParaRPr>
          </a:p>
        </p:txBody>
      </p:sp>
      <p:sp>
        <p:nvSpPr>
          <p:cNvPr id="1756" name="PlaceHolder 2"/>
          <p:cNvSpPr>
            <a:spLocks noGrp="1"/>
          </p:cNvSpPr>
          <p:nvPr>
            <p:ph type="body"/>
          </p:nvPr>
        </p:nvSpPr>
        <p:spPr>
          <a:xfrm>
            <a:off x="3398760" y="2602440"/>
            <a:ext cx="5394600" cy="26391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600" strike="noStrike" u="none">
                <a:solidFill>
                  <a:srgbClr val="000000"/>
                </a:solidFill>
                <a:effectLst/>
                <a:uFillTx/>
                <a:latin typeface="Arial"/>
              </a:rPr>
              <a:t>Click to edit the outline text format</a:t>
            </a:r>
            <a:endParaRPr b="0" lang="en-US" sz="16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600" strike="noStrike" u="none">
                <a:solidFill>
                  <a:srgbClr val="000000"/>
                </a:solidFill>
                <a:effectLst/>
                <a:uFillTx/>
                <a:latin typeface="Arial"/>
              </a:rPr>
              <a:t>Second Outline Level</a:t>
            </a:r>
            <a:endParaRPr b="0" lang="en-US" sz="1600" strike="noStrike" u="none">
              <a:solidFill>
                <a:srgbClr val="000000"/>
              </a:solidFill>
              <a:effectLst/>
              <a:uFillTx/>
              <a:latin typeface="Arial"/>
            </a:endParaRPr>
          </a:p>
          <a:p>
            <a:pPr lvl="2" marL="648000" indent="-216000">
              <a:spcBef>
                <a:spcPts val="850"/>
              </a:spcBef>
              <a:buClr>
                <a:srgbClr val="000000"/>
              </a:buClr>
              <a:buSzPct val="45000"/>
              <a:buFont typeface="Wingdings" charset="2"/>
              <a:buChar char=""/>
            </a:pPr>
            <a:r>
              <a:rPr b="0" lang="en-US" sz="1600" strike="noStrike" u="none">
                <a:solidFill>
                  <a:srgbClr val="000000"/>
                </a:solidFill>
                <a:effectLst/>
                <a:uFillTx/>
                <a:latin typeface="Arial"/>
              </a:rPr>
              <a:t>Third Outline Level</a:t>
            </a:r>
            <a:endParaRPr b="0" lang="en-US" sz="1600" strike="noStrike" u="none">
              <a:solidFill>
                <a:srgbClr val="000000"/>
              </a:solidFill>
              <a:effectLst/>
              <a:uFillTx/>
              <a:latin typeface="Arial"/>
            </a:endParaRPr>
          </a:p>
          <a:p>
            <a:pPr lvl="3" marL="864000" indent="-216000">
              <a:spcBef>
                <a:spcPts val="567"/>
              </a:spcBef>
              <a:buClr>
                <a:srgbClr val="000000"/>
              </a:buClr>
              <a:buSzPct val="45000"/>
              <a:buFont typeface="Wingdings" charset="2"/>
              <a:buChar char=""/>
            </a:pPr>
            <a:r>
              <a:rPr b="0" lang="en-US" sz="1600" strike="noStrike" u="none">
                <a:solidFill>
                  <a:srgbClr val="000000"/>
                </a:solidFill>
                <a:effectLst/>
                <a:uFillTx/>
                <a:latin typeface="Arial"/>
              </a:rPr>
              <a:t>Fourth Outline Level</a:t>
            </a:r>
            <a:endParaRPr b="0" lang="en-US" sz="1600" strike="noStrike" u="none">
              <a:solidFill>
                <a:srgbClr val="000000"/>
              </a:solidFill>
              <a:effectLst/>
              <a:uFillTx/>
              <a:latin typeface="Arial"/>
            </a:endParaRPr>
          </a:p>
          <a:p>
            <a:pPr lvl="4" marL="1080000" indent="-216000">
              <a:spcBef>
                <a:spcPts val="283"/>
              </a:spcBef>
              <a:buClr>
                <a:srgbClr val="000000"/>
              </a:buClr>
              <a:buSzPct val="45000"/>
              <a:buFont typeface="Wingdings" charset="2"/>
              <a:buChar char=""/>
            </a:pPr>
            <a:r>
              <a:rPr b="0" lang="en-US" sz="1600" strike="noStrike" u="none">
                <a:solidFill>
                  <a:srgbClr val="000000"/>
                </a:solidFill>
                <a:effectLst/>
                <a:uFillTx/>
                <a:latin typeface="Times New Roman"/>
              </a:rPr>
              <a:t>Fifth Outline Level</a:t>
            </a:r>
            <a:endParaRPr b="0" lang="en-US" sz="16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600" strike="noStrike" u="none">
                <a:solidFill>
                  <a:srgbClr val="000000"/>
                </a:solidFill>
                <a:effectLst/>
                <a:uFillTx/>
                <a:latin typeface="Times New Roman"/>
              </a:rPr>
              <a:t>Sixth Outline Level</a:t>
            </a:r>
            <a:endParaRPr b="0" lang="en-US" sz="16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600" strike="noStrike" u="none">
                <a:solidFill>
                  <a:srgbClr val="000000"/>
                </a:solidFill>
                <a:effectLst/>
                <a:uFillTx/>
                <a:latin typeface="Times New Roman"/>
              </a:rPr>
              <a:t>Seventh Outline Level</a:t>
            </a:r>
            <a:endParaRPr b="0" lang="en-US" sz="1600" strike="noStrike" u="none">
              <a:solidFill>
                <a:srgbClr val="000000"/>
              </a:solidFill>
              <a:effectLst/>
              <a:uFillTx/>
              <a:latin typeface="Times New Roman"/>
            </a:endParaRPr>
          </a:p>
        </p:txBody>
      </p:sp>
      <p:grpSp>
        <p:nvGrpSpPr>
          <p:cNvPr id="1757" name="Google Shape;58;p7"/>
          <p:cNvGrpSpPr/>
          <p:nvPr/>
        </p:nvGrpSpPr>
        <p:grpSpPr>
          <a:xfrm>
            <a:off x="551880" y="3110400"/>
            <a:ext cx="1238760" cy="1263960"/>
            <a:chOff x="551880" y="3110400"/>
            <a:chExt cx="1238760" cy="1263960"/>
          </a:xfrm>
        </p:grpSpPr>
        <p:sp>
          <p:nvSpPr>
            <p:cNvPr id="1758" name="Google Shape;59;p7"/>
            <p:cNvSpPr/>
            <p:nvPr/>
          </p:nvSpPr>
          <p:spPr>
            <a:xfrm flipV="1" rot="1466400">
              <a:off x="786960" y="3553200"/>
              <a:ext cx="378720" cy="378360"/>
            </a:xfrm>
            <a:custGeom>
              <a:avLst/>
              <a:gdLst>
                <a:gd name="textAreaLeft" fmla="*/ 0 w 378720"/>
                <a:gd name="textAreaRight" fmla="*/ 379080 w 378720"/>
                <a:gd name="textAreaTop" fmla="*/ -360 h 378360"/>
                <a:gd name="textAreaBottom" fmla="*/ 378360 h 37836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9" name="Google Shape;60;p7"/>
            <p:cNvSpPr/>
            <p:nvPr/>
          </p:nvSpPr>
          <p:spPr>
            <a:xfrm flipV="1" rot="1466400">
              <a:off x="613080" y="3934440"/>
              <a:ext cx="378720" cy="378360"/>
            </a:xfrm>
            <a:custGeom>
              <a:avLst/>
              <a:gdLst>
                <a:gd name="textAreaLeft" fmla="*/ 0 w 378720"/>
                <a:gd name="textAreaRight" fmla="*/ 379080 w 378720"/>
                <a:gd name="textAreaTop" fmla="*/ -360 h 378360"/>
                <a:gd name="textAreaBottom" fmla="*/ 378360 h 37836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0" name="Google Shape;61;p7"/>
            <p:cNvSpPr/>
            <p:nvPr/>
          </p:nvSpPr>
          <p:spPr>
            <a:xfrm flipV="1" rot="1466400">
              <a:off x="960120" y="3171600"/>
              <a:ext cx="378720" cy="378360"/>
            </a:xfrm>
            <a:custGeom>
              <a:avLst/>
              <a:gdLst>
                <a:gd name="textAreaLeft" fmla="*/ 0 w 378720"/>
                <a:gd name="textAreaRight" fmla="*/ 379080 w 378720"/>
                <a:gd name="textAreaTop" fmla="*/ -360 h 378360"/>
                <a:gd name="textAreaBottom" fmla="*/ 378360 h 37836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1" name="Google Shape;62;p7"/>
            <p:cNvSpPr/>
            <p:nvPr/>
          </p:nvSpPr>
          <p:spPr>
            <a:xfrm flipV="1" rot="1466400">
              <a:off x="1350360" y="3349440"/>
              <a:ext cx="378720" cy="378360"/>
            </a:xfrm>
            <a:custGeom>
              <a:avLst/>
              <a:gdLst>
                <a:gd name="textAreaLeft" fmla="*/ 0 w 378720"/>
                <a:gd name="textAreaRight" fmla="*/ 379080 w 378720"/>
                <a:gd name="textAreaTop" fmla="*/ -360 h 378360"/>
                <a:gd name="textAreaBottom" fmla="*/ 378360 h 37836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762" name="Google Shape;63;p7"/>
          <p:cNvGrpSpPr/>
          <p:nvPr/>
        </p:nvGrpSpPr>
        <p:grpSpPr>
          <a:xfrm>
            <a:off x="10289520" y="1469160"/>
            <a:ext cx="1274040" cy="1071360"/>
            <a:chOff x="10289520" y="1469160"/>
            <a:chExt cx="1274040" cy="1071360"/>
          </a:xfrm>
        </p:grpSpPr>
        <p:sp>
          <p:nvSpPr>
            <p:cNvPr id="1763" name="Google Shape;64;p7"/>
            <p:cNvSpPr/>
            <p:nvPr/>
          </p:nvSpPr>
          <p:spPr>
            <a:xfrm flipV="1" rot="20031600">
              <a:off x="10920240" y="2097360"/>
              <a:ext cx="378360" cy="378720"/>
            </a:xfrm>
            <a:custGeom>
              <a:avLst/>
              <a:gdLst>
                <a:gd name="textAreaLeft" fmla="*/ 0 w 378360"/>
                <a:gd name="textAreaRight" fmla="*/ 378720 w 378360"/>
                <a:gd name="textAreaTop" fmla="*/ 360 h 378720"/>
                <a:gd name="textAreaBottom" fmla="*/ 379440 h 37872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4" name="Google Shape;65;p7"/>
            <p:cNvSpPr/>
            <p:nvPr/>
          </p:nvSpPr>
          <p:spPr>
            <a:xfrm flipV="1" rot="20031600">
              <a:off x="10735560" y="1721520"/>
              <a:ext cx="378360" cy="378720"/>
            </a:xfrm>
            <a:custGeom>
              <a:avLst/>
              <a:gdLst>
                <a:gd name="textAreaLeft" fmla="*/ 0 w 378360"/>
                <a:gd name="textAreaRight" fmla="*/ 378720 w 378360"/>
                <a:gd name="textAreaTop" fmla="*/ 360 h 378720"/>
                <a:gd name="textAreaBottom" fmla="*/ 379440 h 37872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5" name="Google Shape;66;p7"/>
            <p:cNvSpPr/>
            <p:nvPr/>
          </p:nvSpPr>
          <p:spPr>
            <a:xfrm flipV="1" rot="20031600">
              <a:off x="11120760" y="1532520"/>
              <a:ext cx="378360" cy="378720"/>
            </a:xfrm>
            <a:custGeom>
              <a:avLst/>
              <a:gdLst>
                <a:gd name="textAreaLeft" fmla="*/ 0 w 378360"/>
                <a:gd name="textAreaRight" fmla="*/ 378720 w 378360"/>
                <a:gd name="textAreaTop" fmla="*/ 360 h 378720"/>
                <a:gd name="textAreaBottom" fmla="*/ 379440 h 37872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6" name="Google Shape;67;p7"/>
            <p:cNvSpPr/>
            <p:nvPr/>
          </p:nvSpPr>
          <p:spPr>
            <a:xfrm flipV="1" rot="20031600">
              <a:off x="10353240" y="1909080"/>
              <a:ext cx="378360" cy="378720"/>
            </a:xfrm>
            <a:custGeom>
              <a:avLst/>
              <a:gdLst>
                <a:gd name="textAreaLeft" fmla="*/ 0 w 378360"/>
                <a:gd name="textAreaRight" fmla="*/ 378720 w 378360"/>
                <a:gd name="textAreaTop" fmla="*/ 360 h 378720"/>
                <a:gd name="textAreaBottom" fmla="*/ 379440 h 37872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73" r:id="rId3"/>
  </p:sldLayoutIdLst>
</p:sldMaster>
</file>

<file path=ppt/slideMasters/slideMaster5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767" name="Google Shape;69;p8" descr=""/>
          <p:cNvPicPr/>
          <p:nvPr/>
        </p:nvPicPr>
        <p:blipFill>
          <a:blip r:embed="rId2"/>
          <a:stretch/>
        </p:blipFill>
        <p:spPr>
          <a:xfrm>
            <a:off x="0" y="720"/>
            <a:ext cx="12191760" cy="6856200"/>
          </a:xfrm>
          <a:prstGeom prst="rect">
            <a:avLst/>
          </a:prstGeom>
          <a:noFill/>
          <a:ln w="0">
            <a:noFill/>
          </a:ln>
        </p:spPr>
      </p:pic>
      <p:sp>
        <p:nvSpPr>
          <p:cNvPr id="1768" name="PlaceHolder 1"/>
          <p:cNvSpPr>
            <a:spLocks noGrp="1"/>
          </p:cNvSpPr>
          <p:nvPr>
            <p:ph type="title"/>
          </p:nvPr>
        </p:nvSpPr>
        <p:spPr>
          <a:xfrm>
            <a:off x="1847880" y="1920240"/>
            <a:ext cx="8496000" cy="3017160"/>
          </a:xfrm>
          <a:prstGeom prst="rect">
            <a:avLst/>
          </a:prstGeom>
          <a:solidFill>
            <a:schemeClr val="dk1"/>
          </a:solidFill>
          <a:ln w="0">
            <a:noFill/>
          </a:ln>
        </p:spPr>
        <p:txBody>
          <a:bodyPr lIns="91440" rIns="91440" tIns="91440" bIns="91440" anchor="ctr">
            <a:noAutofit/>
          </a:bodyPr>
          <a:p>
            <a:pPr indent="0">
              <a:buNone/>
            </a:pPr>
            <a:r>
              <a:rPr b="0" lang="en-US" sz="9600" strike="noStrike" u="none">
                <a:solidFill>
                  <a:schemeClr val="dk1"/>
                </a:solidFill>
                <a:effectLst/>
                <a:uFillTx/>
                <a:latin typeface="Arial"/>
              </a:rPr>
              <a:t>Click to edit the title text format</a:t>
            </a:r>
            <a:endParaRPr b="0" lang="en-US" sz="9600" strike="noStrike" u="none">
              <a:solidFill>
                <a:schemeClr val="dk1"/>
              </a:solidFill>
              <a:effectLst/>
              <a:uFillTx/>
              <a:latin typeface="Arial"/>
            </a:endParaRPr>
          </a:p>
        </p:txBody>
      </p:sp>
      <p:grpSp>
        <p:nvGrpSpPr>
          <p:cNvPr id="1769" name="Google Shape;71;p8"/>
          <p:cNvGrpSpPr/>
          <p:nvPr/>
        </p:nvGrpSpPr>
        <p:grpSpPr>
          <a:xfrm>
            <a:off x="10274400" y="5396760"/>
            <a:ext cx="1273680" cy="1072080"/>
            <a:chOff x="10274400" y="5396760"/>
            <a:chExt cx="1273680" cy="1072080"/>
          </a:xfrm>
        </p:grpSpPr>
        <p:sp>
          <p:nvSpPr>
            <p:cNvPr id="1770" name="Google Shape;72;p8"/>
            <p:cNvSpPr/>
            <p:nvPr/>
          </p:nvSpPr>
          <p:spPr>
            <a:xfrm rot="1568400">
              <a:off x="10904760" y="5460480"/>
              <a:ext cx="378720" cy="378720"/>
            </a:xfrm>
            <a:custGeom>
              <a:avLst/>
              <a:gdLst>
                <a:gd name="textAreaLeft" fmla="*/ 0 w 378720"/>
                <a:gd name="textAreaRight" fmla="*/ 379080 w 378720"/>
                <a:gd name="textAreaTop" fmla="*/ 0 h 378720"/>
                <a:gd name="textAreaBottom" fmla="*/ 379080 h 37872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1" name="Google Shape;73;p8"/>
            <p:cNvSpPr/>
            <p:nvPr/>
          </p:nvSpPr>
          <p:spPr>
            <a:xfrm rot="1568400">
              <a:off x="10720080" y="5836680"/>
              <a:ext cx="378720" cy="378720"/>
            </a:xfrm>
            <a:custGeom>
              <a:avLst/>
              <a:gdLst>
                <a:gd name="textAreaLeft" fmla="*/ 0 w 378720"/>
                <a:gd name="textAreaRight" fmla="*/ 379080 w 378720"/>
                <a:gd name="textAreaTop" fmla="*/ 0 h 378720"/>
                <a:gd name="textAreaBottom" fmla="*/ 379080 h 37872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2" name="Google Shape;74;p8"/>
            <p:cNvSpPr/>
            <p:nvPr/>
          </p:nvSpPr>
          <p:spPr>
            <a:xfrm rot="1568400">
              <a:off x="11105280" y="6025680"/>
              <a:ext cx="378720" cy="378720"/>
            </a:xfrm>
            <a:custGeom>
              <a:avLst/>
              <a:gdLst>
                <a:gd name="textAreaLeft" fmla="*/ 0 w 378720"/>
                <a:gd name="textAreaRight" fmla="*/ 379080 w 378720"/>
                <a:gd name="textAreaTop" fmla="*/ 0 h 378720"/>
                <a:gd name="textAreaBottom" fmla="*/ 379080 h 37872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3" name="Google Shape;75;p8"/>
            <p:cNvSpPr/>
            <p:nvPr/>
          </p:nvSpPr>
          <p:spPr>
            <a:xfrm rot="1568400">
              <a:off x="10338120" y="5648760"/>
              <a:ext cx="378720" cy="378720"/>
            </a:xfrm>
            <a:custGeom>
              <a:avLst/>
              <a:gdLst>
                <a:gd name="textAreaLeft" fmla="*/ 0 w 378720"/>
                <a:gd name="textAreaRight" fmla="*/ 379080 w 378720"/>
                <a:gd name="textAreaTop" fmla="*/ 0 h 378720"/>
                <a:gd name="textAreaBottom" fmla="*/ 379080 h 37872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774" name="Google Shape;76;p8"/>
          <p:cNvGrpSpPr/>
          <p:nvPr/>
        </p:nvGrpSpPr>
        <p:grpSpPr>
          <a:xfrm>
            <a:off x="6611400" y="436680"/>
            <a:ext cx="1443240" cy="881280"/>
            <a:chOff x="6611400" y="436680"/>
            <a:chExt cx="1443240" cy="881280"/>
          </a:xfrm>
        </p:grpSpPr>
        <p:sp>
          <p:nvSpPr>
            <p:cNvPr id="1775" name="Google Shape;77;p8"/>
            <p:cNvSpPr/>
            <p:nvPr/>
          </p:nvSpPr>
          <p:spPr>
            <a:xfrm rot="20276400">
              <a:off x="7063560" y="493560"/>
              <a:ext cx="378720" cy="378720"/>
            </a:xfrm>
            <a:custGeom>
              <a:avLst/>
              <a:gdLst>
                <a:gd name="textAreaLeft" fmla="*/ 0 w 378720"/>
                <a:gd name="textAreaRight" fmla="*/ 379080 w 378720"/>
                <a:gd name="textAreaTop" fmla="*/ 0 h 378720"/>
                <a:gd name="textAreaBottom" fmla="*/ 379080 h 37872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6" name="Google Shape;78;p8"/>
            <p:cNvSpPr/>
            <p:nvPr/>
          </p:nvSpPr>
          <p:spPr>
            <a:xfrm rot="20276400">
              <a:off x="7220880" y="881640"/>
              <a:ext cx="378720" cy="378720"/>
            </a:xfrm>
            <a:custGeom>
              <a:avLst/>
              <a:gdLst>
                <a:gd name="textAreaLeft" fmla="*/ 0 w 378720"/>
                <a:gd name="textAreaRight" fmla="*/ 379080 w 378720"/>
                <a:gd name="textAreaTop" fmla="*/ 0 h 378720"/>
                <a:gd name="textAreaBottom" fmla="*/ 379080 h 37872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7" name="Google Shape;79;p8"/>
            <p:cNvSpPr/>
            <p:nvPr/>
          </p:nvSpPr>
          <p:spPr>
            <a:xfrm rot="20276400">
              <a:off x="7618680" y="720720"/>
              <a:ext cx="378720" cy="378720"/>
            </a:xfrm>
            <a:custGeom>
              <a:avLst/>
              <a:gdLst>
                <a:gd name="textAreaLeft" fmla="*/ 0 w 378720"/>
                <a:gd name="textAreaRight" fmla="*/ 379080 w 378720"/>
                <a:gd name="textAreaTop" fmla="*/ 0 h 378720"/>
                <a:gd name="textAreaBottom" fmla="*/ 379080 h 37872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8" name="Google Shape;80;p8"/>
            <p:cNvSpPr/>
            <p:nvPr/>
          </p:nvSpPr>
          <p:spPr>
            <a:xfrm rot="20276400">
              <a:off x="6668640" y="653400"/>
              <a:ext cx="378720" cy="378720"/>
            </a:xfrm>
            <a:custGeom>
              <a:avLst/>
              <a:gdLst>
                <a:gd name="textAreaLeft" fmla="*/ 0 w 378720"/>
                <a:gd name="textAreaRight" fmla="*/ 379080 w 378720"/>
                <a:gd name="textAreaTop" fmla="*/ 0 h 378720"/>
                <a:gd name="textAreaBottom" fmla="*/ 379080 h 37872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779" name="Google Shape;81;p8"/>
          <p:cNvGrpSpPr/>
          <p:nvPr/>
        </p:nvGrpSpPr>
        <p:grpSpPr>
          <a:xfrm>
            <a:off x="432720" y="655560"/>
            <a:ext cx="1238760" cy="1263960"/>
            <a:chOff x="432720" y="655560"/>
            <a:chExt cx="1238760" cy="1263960"/>
          </a:xfrm>
        </p:grpSpPr>
        <p:sp>
          <p:nvSpPr>
            <p:cNvPr id="1780" name="Google Shape;82;p8"/>
            <p:cNvSpPr/>
            <p:nvPr/>
          </p:nvSpPr>
          <p:spPr>
            <a:xfrm rot="20133600">
              <a:off x="667440" y="1098000"/>
              <a:ext cx="378720" cy="378720"/>
            </a:xfrm>
            <a:custGeom>
              <a:avLst/>
              <a:gdLst>
                <a:gd name="textAreaLeft" fmla="*/ 0 w 378720"/>
                <a:gd name="textAreaRight" fmla="*/ 379080 w 378720"/>
                <a:gd name="textAreaTop" fmla="*/ 0 h 378720"/>
                <a:gd name="textAreaBottom" fmla="*/ 379080 h 37872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81" name="Google Shape;83;p8"/>
            <p:cNvSpPr/>
            <p:nvPr/>
          </p:nvSpPr>
          <p:spPr>
            <a:xfrm rot="20133600">
              <a:off x="493920" y="716760"/>
              <a:ext cx="378720" cy="378720"/>
            </a:xfrm>
            <a:custGeom>
              <a:avLst/>
              <a:gdLst>
                <a:gd name="textAreaLeft" fmla="*/ 0 w 378720"/>
                <a:gd name="textAreaRight" fmla="*/ 379080 w 378720"/>
                <a:gd name="textAreaTop" fmla="*/ 0 h 378720"/>
                <a:gd name="textAreaBottom" fmla="*/ 379080 h 37872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82" name="Google Shape;84;p8"/>
            <p:cNvSpPr/>
            <p:nvPr/>
          </p:nvSpPr>
          <p:spPr>
            <a:xfrm rot="20133600">
              <a:off x="840960" y="1479240"/>
              <a:ext cx="378720" cy="378720"/>
            </a:xfrm>
            <a:custGeom>
              <a:avLst/>
              <a:gdLst>
                <a:gd name="textAreaLeft" fmla="*/ 0 w 378720"/>
                <a:gd name="textAreaRight" fmla="*/ 379080 w 378720"/>
                <a:gd name="textAreaTop" fmla="*/ 0 h 378720"/>
                <a:gd name="textAreaBottom" fmla="*/ 379080 h 37872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83" name="Google Shape;85;p8"/>
            <p:cNvSpPr/>
            <p:nvPr/>
          </p:nvSpPr>
          <p:spPr>
            <a:xfrm rot="20133600">
              <a:off x="1231200" y="1301400"/>
              <a:ext cx="378720" cy="378720"/>
            </a:xfrm>
            <a:custGeom>
              <a:avLst/>
              <a:gdLst>
                <a:gd name="textAreaLeft" fmla="*/ 0 w 378720"/>
                <a:gd name="textAreaRight" fmla="*/ 379080 w 378720"/>
                <a:gd name="textAreaTop" fmla="*/ 0 h 378720"/>
                <a:gd name="textAreaBottom" fmla="*/ 379080 h 37872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784" name="Google Shape;86;p8"/>
          <p:cNvGrpSpPr/>
          <p:nvPr/>
        </p:nvGrpSpPr>
        <p:grpSpPr>
          <a:xfrm>
            <a:off x="2762280" y="5209200"/>
            <a:ext cx="866880" cy="1466280"/>
            <a:chOff x="2762280" y="5209200"/>
            <a:chExt cx="866880" cy="1466280"/>
          </a:xfrm>
        </p:grpSpPr>
        <p:sp>
          <p:nvSpPr>
            <p:cNvPr id="1785" name="Google Shape;87;p8"/>
            <p:cNvSpPr/>
            <p:nvPr/>
          </p:nvSpPr>
          <p:spPr>
            <a:xfrm rot="3210600">
              <a:off x="3174480" y="5627160"/>
              <a:ext cx="378720" cy="378720"/>
            </a:xfrm>
            <a:custGeom>
              <a:avLst/>
              <a:gdLst>
                <a:gd name="textAreaLeft" fmla="*/ 0 w 378720"/>
                <a:gd name="textAreaRight" fmla="*/ 379080 w 378720"/>
                <a:gd name="textAreaTop" fmla="*/ 0 h 378720"/>
                <a:gd name="textAreaBottom" fmla="*/ 379080 h 37872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86" name="Google Shape;88;p8"/>
            <p:cNvSpPr/>
            <p:nvPr/>
          </p:nvSpPr>
          <p:spPr>
            <a:xfrm rot="3210600">
              <a:off x="2837520" y="5876280"/>
              <a:ext cx="378720" cy="378720"/>
            </a:xfrm>
            <a:custGeom>
              <a:avLst/>
              <a:gdLst>
                <a:gd name="textAreaLeft" fmla="*/ 0 w 378720"/>
                <a:gd name="textAreaRight" fmla="*/ 379080 w 378720"/>
                <a:gd name="textAreaTop" fmla="*/ 0 h 378720"/>
                <a:gd name="textAreaBottom" fmla="*/ 379080 h 37872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87" name="Google Shape;89;p8"/>
            <p:cNvSpPr/>
            <p:nvPr/>
          </p:nvSpPr>
          <p:spPr>
            <a:xfrm rot="3210600">
              <a:off x="3092760" y="6221160"/>
              <a:ext cx="378720" cy="378720"/>
            </a:xfrm>
            <a:custGeom>
              <a:avLst/>
              <a:gdLst>
                <a:gd name="textAreaLeft" fmla="*/ 0 w 378720"/>
                <a:gd name="textAreaRight" fmla="*/ 379080 w 378720"/>
                <a:gd name="textAreaTop" fmla="*/ 0 h 378720"/>
                <a:gd name="textAreaBottom" fmla="*/ 379080 h 37872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88" name="Google Shape;90;p8"/>
            <p:cNvSpPr/>
            <p:nvPr/>
          </p:nvSpPr>
          <p:spPr>
            <a:xfrm rot="3210600">
              <a:off x="2920680" y="5284440"/>
              <a:ext cx="378720" cy="378720"/>
            </a:xfrm>
            <a:custGeom>
              <a:avLst/>
              <a:gdLst>
                <a:gd name="textAreaLeft" fmla="*/ 0 w 378720"/>
                <a:gd name="textAreaRight" fmla="*/ 379080 w 378720"/>
                <a:gd name="textAreaTop" fmla="*/ 0 h 378720"/>
                <a:gd name="textAreaBottom" fmla="*/ 379080 h 37872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75" r:id="rId3"/>
  </p:sldLayoutIdLst>
</p:sldMaster>
</file>

<file path=ppt/slideMasters/slideMaster5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1789" name="Google Shape;92;p9" descr=""/>
          <p:cNvPicPr/>
          <p:nvPr/>
        </p:nvPicPr>
        <p:blipFill>
          <a:blip r:embed="rId2"/>
          <a:stretch/>
        </p:blipFill>
        <p:spPr>
          <a:xfrm>
            <a:off x="0" y="720"/>
            <a:ext cx="12191760" cy="6856200"/>
          </a:xfrm>
          <a:prstGeom prst="rect">
            <a:avLst/>
          </a:prstGeom>
          <a:noFill/>
          <a:ln w="0">
            <a:noFill/>
          </a:ln>
        </p:spPr>
      </p:pic>
      <p:sp>
        <p:nvSpPr>
          <p:cNvPr id="1790" name="PlaceHolder 1"/>
          <p:cNvSpPr>
            <a:spLocks noGrp="1"/>
          </p:cNvSpPr>
          <p:nvPr>
            <p:ph type="title"/>
          </p:nvPr>
        </p:nvSpPr>
        <p:spPr>
          <a:xfrm>
            <a:off x="951120" y="981720"/>
            <a:ext cx="4119480" cy="1646280"/>
          </a:xfrm>
          <a:prstGeom prst="rect">
            <a:avLst/>
          </a:prstGeom>
          <a:solidFill>
            <a:schemeClr val="dk1"/>
          </a:solidFill>
          <a:ln w="0">
            <a:noFill/>
          </a:ln>
        </p:spPr>
        <p:txBody>
          <a:bodyPr lIns="91440" rIns="91440" tIns="91440" bIns="91440" anchor="b">
            <a:noAutofit/>
          </a:bodyPr>
          <a:p>
            <a:pPr indent="0">
              <a:buNone/>
            </a:pPr>
            <a:r>
              <a:rPr b="0" lang="en-US" sz="4800" strike="noStrike" u="none">
                <a:solidFill>
                  <a:schemeClr val="dk1"/>
                </a:solidFill>
                <a:effectLst/>
                <a:uFillTx/>
                <a:latin typeface="Arial"/>
              </a:rPr>
              <a:t>Click to edit the title text format</a:t>
            </a:r>
            <a:endParaRPr b="0" lang="en-US" sz="4800" strike="noStrike" u="none">
              <a:solidFill>
                <a:schemeClr val="dk1"/>
              </a:solidFill>
              <a:effectLst/>
              <a:uFillTx/>
              <a:latin typeface="Arial"/>
            </a:endParaRPr>
          </a:p>
        </p:txBody>
      </p:sp>
      <p:grpSp>
        <p:nvGrpSpPr>
          <p:cNvPr id="1791" name="Google Shape;95;p9"/>
          <p:cNvGrpSpPr/>
          <p:nvPr/>
        </p:nvGrpSpPr>
        <p:grpSpPr>
          <a:xfrm>
            <a:off x="433080" y="5198760"/>
            <a:ext cx="1219320" cy="1350360"/>
            <a:chOff x="433080" y="5198760"/>
            <a:chExt cx="1219320" cy="1350360"/>
          </a:xfrm>
        </p:grpSpPr>
        <p:sp>
          <p:nvSpPr>
            <p:cNvPr id="1792" name="Google Shape;96;p9"/>
            <p:cNvSpPr/>
            <p:nvPr/>
          </p:nvSpPr>
          <p:spPr>
            <a:xfrm flipV="1" rot="18243600">
              <a:off x="853200" y="5861880"/>
              <a:ext cx="378720" cy="378360"/>
            </a:xfrm>
            <a:custGeom>
              <a:avLst/>
              <a:gdLst>
                <a:gd name="textAreaLeft" fmla="*/ 0 w 378720"/>
                <a:gd name="textAreaRight" fmla="*/ 379080 w 378720"/>
                <a:gd name="textAreaTop" fmla="*/ -360 h 378360"/>
                <a:gd name="textAreaBottom" fmla="*/ 378360 h 37836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3" name="Google Shape;97;p9"/>
            <p:cNvSpPr/>
            <p:nvPr/>
          </p:nvSpPr>
          <p:spPr>
            <a:xfrm flipV="1" rot="18243600">
              <a:off x="1199880" y="6096960"/>
              <a:ext cx="378720" cy="378360"/>
            </a:xfrm>
            <a:custGeom>
              <a:avLst/>
              <a:gdLst>
                <a:gd name="textAreaLeft" fmla="*/ 0 w 378720"/>
                <a:gd name="textAreaRight" fmla="*/ 379080 w 378720"/>
                <a:gd name="textAreaTop" fmla="*/ -360 h 378360"/>
                <a:gd name="textAreaBottom" fmla="*/ 378360 h 37836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4" name="Google Shape;98;p9"/>
            <p:cNvSpPr/>
            <p:nvPr/>
          </p:nvSpPr>
          <p:spPr>
            <a:xfrm flipV="1" rot="18243600">
              <a:off x="506160" y="5627160"/>
              <a:ext cx="378720" cy="378360"/>
            </a:xfrm>
            <a:custGeom>
              <a:avLst/>
              <a:gdLst>
                <a:gd name="textAreaLeft" fmla="*/ 0 w 378720"/>
                <a:gd name="textAreaRight" fmla="*/ 379080 w 378720"/>
                <a:gd name="textAreaTop" fmla="*/ -360 h 378360"/>
                <a:gd name="textAreaBottom" fmla="*/ 378360 h 37836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5" name="Google Shape;99;p9"/>
            <p:cNvSpPr/>
            <p:nvPr/>
          </p:nvSpPr>
          <p:spPr>
            <a:xfrm flipV="1" rot="18243600">
              <a:off x="747000" y="5272200"/>
              <a:ext cx="378720" cy="378360"/>
            </a:xfrm>
            <a:custGeom>
              <a:avLst/>
              <a:gdLst>
                <a:gd name="textAreaLeft" fmla="*/ 0 w 378720"/>
                <a:gd name="textAreaRight" fmla="*/ 379080 w 378720"/>
                <a:gd name="textAreaTop" fmla="*/ -360 h 378360"/>
                <a:gd name="textAreaBottom" fmla="*/ 378360 h 37836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7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imes New Bastard"/>
              </a:rPr>
              <a:t>Click to edit Master title style</a:t>
            </a:r>
            <a:endParaRPr b="0" lang="en-US" sz="4400" strike="noStrike" u="none">
              <a:solidFill>
                <a:schemeClr val="dk1"/>
              </a:solidFill>
              <a:effectLst/>
              <a:uFillTx/>
              <a:latin typeface="Times New Bastard"/>
            </a:endParaRPr>
          </a:p>
        </p:txBody>
      </p:sp>
      <p:sp>
        <p:nvSpPr>
          <p:cNvPr id="21"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Times New Bastard"/>
              </a:rPr>
              <a:t>Click to edit Master text styles</a:t>
            </a:r>
            <a:endParaRPr b="0" lang="en-US" sz="2800" strike="noStrike" u="none">
              <a:solidFill>
                <a:schemeClr val="dk1"/>
              </a:solidFill>
              <a:effectLst/>
              <a:uFillTx/>
              <a:latin typeface="Times New Bastard"/>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Times New Bastard"/>
              </a:rPr>
              <a:t>Second level</a:t>
            </a:r>
            <a:endParaRPr b="0" lang="en-US" sz="2400" strike="noStrike" u="none">
              <a:solidFill>
                <a:schemeClr val="dk1"/>
              </a:solidFill>
              <a:effectLst/>
              <a:uFillTx/>
              <a:latin typeface="Times New Bastard"/>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Times New Bastard"/>
              </a:rPr>
              <a:t>Third level</a:t>
            </a:r>
            <a:endParaRPr b="0" lang="en-US" sz="2000" strike="noStrike" u="none">
              <a:solidFill>
                <a:schemeClr val="dk1"/>
              </a:solidFill>
              <a:effectLst/>
              <a:uFillTx/>
              <a:latin typeface="Times New Bastard"/>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Times New Bastard"/>
              </a:rPr>
              <a:t>Fourth level</a:t>
            </a:r>
            <a:endParaRPr b="0" lang="en-US" sz="1800" strike="noStrike" u="none">
              <a:solidFill>
                <a:schemeClr val="dk1"/>
              </a:solidFill>
              <a:effectLst/>
              <a:uFillTx/>
              <a:latin typeface="Times New Bastard"/>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Times New Bastard"/>
              </a:rPr>
              <a:t>Fifth level</a:t>
            </a:r>
            <a:endParaRPr b="0" lang="en-US" sz="1800" strike="noStrike" u="none">
              <a:solidFill>
                <a:srgbClr val="000000"/>
              </a:solidFill>
              <a:effectLst/>
              <a:uFillTx/>
              <a:latin typeface="Times New Roman"/>
            </a:endParaRPr>
          </a:p>
        </p:txBody>
      </p:sp>
      <p:sp>
        <p:nvSpPr>
          <p:cNvPr id="22"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Times New Bastard"/>
              </a:defRPr>
            </a:lvl1pPr>
          </a:lstStyle>
          <a:p>
            <a:pPr indent="0" defTabSz="914400">
              <a:lnSpc>
                <a:spcPct val="100000"/>
              </a:lnSpc>
              <a:buNone/>
            </a:pPr>
            <a:r>
              <a:rPr b="0" lang="en-US" sz="1200" strike="noStrike" u="none">
                <a:solidFill>
                  <a:schemeClr val="dk1">
                    <a:tint val="82000"/>
                  </a:schemeClr>
                </a:solidFill>
                <a:effectLst/>
                <a:uFillTx/>
                <a:latin typeface="Times New Bastard"/>
              </a:rPr>
              <a:t>&lt;date/time&gt;</a:t>
            </a:r>
            <a:endParaRPr b="0" lang="en-US" sz="1200" strike="noStrike" u="none">
              <a:solidFill>
                <a:srgbClr val="000000"/>
              </a:solidFill>
              <a:effectLst/>
              <a:uFillTx/>
              <a:latin typeface="Times New Roman"/>
            </a:endParaRPr>
          </a:p>
        </p:txBody>
      </p:sp>
      <p:sp>
        <p:nvSpPr>
          <p:cNvPr id="23"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4"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Times New Bastard"/>
              </a:defRPr>
            </a:lvl1pPr>
          </a:lstStyle>
          <a:p>
            <a:pPr indent="0" algn="r" defTabSz="914400">
              <a:lnSpc>
                <a:spcPct val="100000"/>
              </a:lnSpc>
              <a:buNone/>
            </a:pPr>
            <a:fld id="{71F6B0EE-D454-412D-8489-E4AE53C68F2D}"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59" r:id="rId2"/>
  </p:sldLayoutIdLst>
</p:sldMaster>
</file>

<file path=ppt/slideMasters/slideMaster6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1796" name="PlaceHolder 1"/>
          <p:cNvSpPr>
            <a:spLocks noGrp="1"/>
          </p:cNvSpPr>
          <p:nvPr>
            <p:ph type="title"/>
          </p:nvPr>
        </p:nvSpPr>
        <p:spPr>
          <a:xfrm>
            <a:off x="8568000" y="719280"/>
            <a:ext cx="2672280" cy="2152080"/>
          </a:xfrm>
          <a:prstGeom prst="rect">
            <a:avLst/>
          </a:prstGeom>
          <a:noFill/>
          <a:ln w="0">
            <a:noFill/>
          </a:ln>
        </p:spPr>
        <p:txBody>
          <a:bodyPr lIns="91440" rIns="91440" tIns="91440" bIns="91440" anchor="t">
            <a:noAutofit/>
          </a:bodyPr>
          <a:p>
            <a:pPr indent="0">
              <a:buNone/>
            </a:pPr>
            <a:r>
              <a:rPr b="0" lang="en-US" sz="3200" strike="noStrike" u="none">
                <a:solidFill>
                  <a:schemeClr val="dk1"/>
                </a:solidFill>
                <a:effectLst/>
                <a:uFillTx/>
                <a:latin typeface="Arial"/>
              </a:rPr>
              <a:t>Click to edit the title text format</a:t>
            </a:r>
            <a:endParaRPr b="0" lang="en-US" sz="320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7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trike="noStrike" u="none">
                <a:solidFill>
                  <a:schemeClr val="dk1"/>
                </a:solidFill>
                <a:effectLst/>
                <a:uFillTx/>
                <a:latin typeface="Times New Bastard"/>
              </a:rPr>
              <a:t>Click to edit Master title style</a:t>
            </a:r>
            <a:endParaRPr b="0" lang="en-US" sz="6000" strike="noStrike" u="none">
              <a:solidFill>
                <a:schemeClr val="dk1"/>
              </a:solidFill>
              <a:effectLst/>
              <a:uFillTx/>
              <a:latin typeface="Times New Bastard"/>
            </a:endParaRPr>
          </a:p>
        </p:txBody>
      </p:sp>
      <p:sp>
        <p:nvSpPr>
          <p:cNvPr id="28"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trike="noStrike" u="none">
                <a:solidFill>
                  <a:schemeClr val="dk1">
                    <a:tint val="82000"/>
                  </a:schemeClr>
                </a:solidFill>
                <a:effectLst/>
                <a:uFillTx/>
                <a:latin typeface="Times New Bastard"/>
              </a:rPr>
              <a:t>Click to edit Master text styles</a:t>
            </a:r>
            <a:endParaRPr b="0" lang="en-US" sz="2400" strike="noStrike" u="none">
              <a:solidFill>
                <a:schemeClr val="dk1"/>
              </a:solidFill>
              <a:effectLst/>
              <a:uFillTx/>
              <a:latin typeface="Times New Bastard"/>
            </a:endParaRPr>
          </a:p>
        </p:txBody>
      </p:sp>
      <p:sp>
        <p:nvSpPr>
          <p:cNvPr id="29"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Times New Bastard"/>
              </a:defRPr>
            </a:lvl1pPr>
          </a:lstStyle>
          <a:p>
            <a:pPr indent="0" defTabSz="914400">
              <a:lnSpc>
                <a:spcPct val="100000"/>
              </a:lnSpc>
              <a:buNone/>
            </a:pPr>
            <a:r>
              <a:rPr b="0" lang="en-US" sz="1200" strike="noStrike" u="none">
                <a:solidFill>
                  <a:schemeClr val="dk1">
                    <a:tint val="82000"/>
                  </a:schemeClr>
                </a:solidFill>
                <a:effectLst/>
                <a:uFillTx/>
                <a:latin typeface="Times New Bastard"/>
              </a:rPr>
              <a:t>&lt;date/time&gt;</a:t>
            </a:r>
            <a:endParaRPr b="0" lang="en-US" sz="1200" strike="noStrike" u="none">
              <a:solidFill>
                <a:srgbClr val="000000"/>
              </a:solidFill>
              <a:effectLst/>
              <a:uFillTx/>
              <a:latin typeface="Times New Roman"/>
            </a:endParaRPr>
          </a:p>
        </p:txBody>
      </p:sp>
      <p:sp>
        <p:nvSpPr>
          <p:cNvPr id="30"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1"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Times New Bastard"/>
              </a:defRPr>
            </a:lvl1pPr>
          </a:lstStyle>
          <a:p>
            <a:pPr indent="0" algn="r" defTabSz="914400">
              <a:lnSpc>
                <a:spcPct val="100000"/>
              </a:lnSpc>
              <a:buNone/>
            </a:pPr>
            <a:fld id="{09D47F63-2579-4D85-BAD1-B5C9E2B4C78C}"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imes New Bastard"/>
              </a:rPr>
              <a:t>Click to edit Master title style</a:t>
            </a:r>
            <a:endParaRPr b="0" lang="en-US" sz="4400" strike="noStrike" u="none">
              <a:solidFill>
                <a:schemeClr val="dk1"/>
              </a:solidFill>
              <a:effectLst/>
              <a:uFillTx/>
              <a:latin typeface="Times New Bastard"/>
            </a:endParaRPr>
          </a:p>
        </p:txBody>
      </p:sp>
      <p:sp>
        <p:nvSpPr>
          <p:cNvPr id="3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Times New Bastard"/>
              </a:rPr>
              <a:t>Click to edit Master text styles</a:t>
            </a:r>
            <a:endParaRPr b="0" lang="en-US" sz="2800" strike="noStrike" u="none">
              <a:solidFill>
                <a:schemeClr val="dk1"/>
              </a:solidFill>
              <a:effectLst/>
              <a:uFillTx/>
              <a:latin typeface="Times New Bastard"/>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Times New Bastard"/>
              </a:rPr>
              <a:t>Second level</a:t>
            </a:r>
            <a:endParaRPr b="0" lang="en-US" sz="2400" strike="noStrike" u="none">
              <a:solidFill>
                <a:schemeClr val="dk1"/>
              </a:solidFill>
              <a:effectLst/>
              <a:uFillTx/>
              <a:latin typeface="Times New Bastard"/>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Times New Bastard"/>
              </a:rPr>
              <a:t>Third level</a:t>
            </a:r>
            <a:endParaRPr b="0" lang="en-US" sz="2000" strike="noStrike" u="none">
              <a:solidFill>
                <a:schemeClr val="dk1"/>
              </a:solidFill>
              <a:effectLst/>
              <a:uFillTx/>
              <a:latin typeface="Times New Bastard"/>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Times New Bastard"/>
              </a:rPr>
              <a:t>Fourth level</a:t>
            </a:r>
            <a:endParaRPr b="0" lang="en-US" sz="1800" strike="noStrike" u="none">
              <a:solidFill>
                <a:schemeClr val="dk1"/>
              </a:solidFill>
              <a:effectLst/>
              <a:uFillTx/>
              <a:latin typeface="Times New Bastard"/>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Times New Bastard"/>
              </a:rPr>
              <a:t>Fifth level</a:t>
            </a:r>
            <a:endParaRPr b="0" lang="en-US" sz="1800" strike="noStrike" u="none">
              <a:solidFill>
                <a:srgbClr val="000000"/>
              </a:solidFill>
              <a:effectLst/>
              <a:uFillTx/>
              <a:latin typeface="Times New Roman"/>
            </a:endParaRPr>
          </a:p>
        </p:txBody>
      </p:sp>
      <p:sp>
        <p:nvSpPr>
          <p:cNvPr id="3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Times New Bastard"/>
              </a:rPr>
              <a:t>Click to edit Master text styles</a:t>
            </a:r>
            <a:endParaRPr b="0" lang="en-US" sz="2800" strike="noStrike" u="none">
              <a:solidFill>
                <a:schemeClr val="dk1"/>
              </a:solidFill>
              <a:effectLst/>
              <a:uFillTx/>
              <a:latin typeface="Times New Bastard"/>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Times New Bastard"/>
              </a:rPr>
              <a:t>Second level</a:t>
            </a:r>
            <a:endParaRPr b="0" lang="en-US" sz="2400" strike="noStrike" u="none">
              <a:solidFill>
                <a:schemeClr val="dk1"/>
              </a:solidFill>
              <a:effectLst/>
              <a:uFillTx/>
              <a:latin typeface="Times New Bastard"/>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Times New Bastard"/>
              </a:rPr>
              <a:t>Third level</a:t>
            </a:r>
            <a:endParaRPr b="0" lang="en-US" sz="2000" strike="noStrike" u="none">
              <a:solidFill>
                <a:schemeClr val="dk1"/>
              </a:solidFill>
              <a:effectLst/>
              <a:uFillTx/>
              <a:latin typeface="Times New Bastard"/>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Times New Bastard"/>
              </a:rPr>
              <a:t>Fourth level</a:t>
            </a:r>
            <a:endParaRPr b="0" lang="en-US" sz="1800" strike="noStrike" u="none">
              <a:solidFill>
                <a:schemeClr val="dk1"/>
              </a:solidFill>
              <a:effectLst/>
              <a:uFillTx/>
              <a:latin typeface="Times New Bastard"/>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Times New Bastard"/>
              </a:rPr>
              <a:t>Fifth level</a:t>
            </a:r>
            <a:endParaRPr b="0" lang="en-US" sz="1800" strike="noStrike" u="none">
              <a:solidFill>
                <a:srgbClr val="000000"/>
              </a:solidFill>
              <a:effectLst/>
              <a:uFillTx/>
              <a:latin typeface="Times New Roman"/>
            </a:endParaRPr>
          </a:p>
        </p:txBody>
      </p:sp>
      <p:sp>
        <p:nvSpPr>
          <p:cNvPr id="35"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Times New Bastard"/>
              </a:defRPr>
            </a:lvl1pPr>
          </a:lstStyle>
          <a:p>
            <a:pPr indent="0" defTabSz="914400">
              <a:lnSpc>
                <a:spcPct val="100000"/>
              </a:lnSpc>
              <a:buNone/>
            </a:pPr>
            <a:r>
              <a:rPr b="0" lang="en-US" sz="1200" strike="noStrike" u="none">
                <a:solidFill>
                  <a:schemeClr val="dk1">
                    <a:tint val="82000"/>
                  </a:schemeClr>
                </a:solidFill>
                <a:effectLst/>
                <a:uFillTx/>
                <a:latin typeface="Times New Bastard"/>
              </a:rPr>
              <a:t>&lt;date/time&gt;</a:t>
            </a:r>
            <a:endParaRPr b="0" lang="en-US" sz="1200" strike="noStrike" u="none">
              <a:solidFill>
                <a:srgbClr val="000000"/>
              </a:solidFill>
              <a:effectLst/>
              <a:uFillTx/>
              <a:latin typeface="Times New Roman"/>
            </a:endParaRPr>
          </a:p>
        </p:txBody>
      </p:sp>
      <p:sp>
        <p:nvSpPr>
          <p:cNvPr id="36"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7"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Times New Bastard"/>
              </a:defRPr>
            </a:lvl1pPr>
          </a:lstStyle>
          <a:p>
            <a:pPr indent="0" algn="r" defTabSz="914400">
              <a:lnSpc>
                <a:spcPct val="100000"/>
              </a:lnSpc>
              <a:buNone/>
            </a:pPr>
            <a:fld id="{CFA9C0B1-F2DD-4657-955B-FF08C610EACC}"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Times New Bastard"/>
              </a:rPr>
              <a:t>Click to edit Master title style</a:t>
            </a:r>
            <a:endParaRPr b="0" lang="en-US" sz="4400" strike="noStrike" u="none">
              <a:solidFill>
                <a:schemeClr val="dk1"/>
              </a:solidFill>
              <a:effectLst/>
              <a:uFillTx/>
              <a:latin typeface="Times New Bastard"/>
            </a:endParaRPr>
          </a:p>
        </p:txBody>
      </p:sp>
      <p:sp>
        <p:nvSpPr>
          <p:cNvPr id="42"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Times New Bastard"/>
              </a:rPr>
              <a:t>Click to edit Master text styles</a:t>
            </a:r>
            <a:endParaRPr b="0" lang="en-US" sz="2400" strike="noStrike" u="none">
              <a:solidFill>
                <a:schemeClr val="dk1"/>
              </a:solidFill>
              <a:effectLst/>
              <a:uFillTx/>
              <a:latin typeface="Times New Bastard"/>
            </a:endParaRPr>
          </a:p>
        </p:txBody>
      </p:sp>
      <p:sp>
        <p:nvSpPr>
          <p:cNvPr id="43"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Times New Bastard"/>
              </a:rPr>
              <a:t>Click to edit Master text styles</a:t>
            </a:r>
            <a:endParaRPr b="0" lang="en-US" sz="2800" strike="noStrike" u="none">
              <a:solidFill>
                <a:schemeClr val="dk1"/>
              </a:solidFill>
              <a:effectLst/>
              <a:uFillTx/>
              <a:latin typeface="Times New Bastard"/>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Times New Bastard"/>
              </a:rPr>
              <a:t>Second level</a:t>
            </a:r>
            <a:endParaRPr b="0" lang="en-US" sz="2400" strike="noStrike" u="none">
              <a:solidFill>
                <a:schemeClr val="dk1"/>
              </a:solidFill>
              <a:effectLst/>
              <a:uFillTx/>
              <a:latin typeface="Times New Bastard"/>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Times New Bastard"/>
              </a:rPr>
              <a:t>Third level</a:t>
            </a:r>
            <a:endParaRPr b="0" lang="en-US" sz="2000" strike="noStrike" u="none">
              <a:solidFill>
                <a:schemeClr val="dk1"/>
              </a:solidFill>
              <a:effectLst/>
              <a:uFillTx/>
              <a:latin typeface="Times New Bastard"/>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Times New Bastard"/>
              </a:rPr>
              <a:t>Fourth level</a:t>
            </a:r>
            <a:endParaRPr b="0" lang="en-US" sz="1800" strike="noStrike" u="none">
              <a:solidFill>
                <a:schemeClr val="dk1"/>
              </a:solidFill>
              <a:effectLst/>
              <a:uFillTx/>
              <a:latin typeface="Times New Bastard"/>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Times New Bastard"/>
              </a:rPr>
              <a:t>Fifth level</a:t>
            </a:r>
            <a:endParaRPr b="0" lang="en-US" sz="1800" strike="noStrike" u="none">
              <a:solidFill>
                <a:srgbClr val="000000"/>
              </a:solidFill>
              <a:effectLst/>
              <a:uFillTx/>
              <a:latin typeface="Times New Roman"/>
            </a:endParaRPr>
          </a:p>
        </p:txBody>
      </p:sp>
      <p:sp>
        <p:nvSpPr>
          <p:cNvPr id="44"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Times New Bastard"/>
              </a:rPr>
              <a:t>Click to edit Master text styles</a:t>
            </a:r>
            <a:endParaRPr b="0" lang="en-US" sz="2400" strike="noStrike" u="none">
              <a:solidFill>
                <a:schemeClr val="dk1"/>
              </a:solidFill>
              <a:effectLst/>
              <a:uFillTx/>
              <a:latin typeface="Times New Bastard"/>
            </a:endParaRPr>
          </a:p>
        </p:txBody>
      </p:sp>
      <p:sp>
        <p:nvSpPr>
          <p:cNvPr id="45"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Times New Bastard"/>
              </a:rPr>
              <a:t>Click to edit Master text styles</a:t>
            </a:r>
            <a:endParaRPr b="0" lang="en-US" sz="2800" strike="noStrike" u="none">
              <a:solidFill>
                <a:schemeClr val="dk1"/>
              </a:solidFill>
              <a:effectLst/>
              <a:uFillTx/>
              <a:latin typeface="Times New Bastard"/>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Times New Bastard"/>
              </a:rPr>
              <a:t>Second level</a:t>
            </a:r>
            <a:endParaRPr b="0" lang="en-US" sz="2400" strike="noStrike" u="none">
              <a:solidFill>
                <a:schemeClr val="dk1"/>
              </a:solidFill>
              <a:effectLst/>
              <a:uFillTx/>
              <a:latin typeface="Times New Bastard"/>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Times New Bastard"/>
              </a:rPr>
              <a:t>Third level</a:t>
            </a:r>
            <a:endParaRPr b="0" lang="en-US" sz="2000" strike="noStrike" u="none">
              <a:solidFill>
                <a:schemeClr val="dk1"/>
              </a:solidFill>
              <a:effectLst/>
              <a:uFillTx/>
              <a:latin typeface="Times New Bastard"/>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Times New Bastard"/>
              </a:rPr>
              <a:t>Fourth level</a:t>
            </a:r>
            <a:endParaRPr b="0" lang="en-US" sz="1800" strike="noStrike" u="none">
              <a:solidFill>
                <a:schemeClr val="dk1"/>
              </a:solidFill>
              <a:effectLst/>
              <a:uFillTx/>
              <a:latin typeface="Times New Bastard"/>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Times New Bastard"/>
              </a:rPr>
              <a:t>Fifth level</a:t>
            </a:r>
            <a:endParaRPr b="0" lang="en-US" sz="1800" strike="noStrike" u="none">
              <a:solidFill>
                <a:srgbClr val="000000"/>
              </a:solidFill>
              <a:effectLst/>
              <a:uFillTx/>
              <a:latin typeface="Times New Roman"/>
            </a:endParaRPr>
          </a:p>
        </p:txBody>
      </p:sp>
      <p:sp>
        <p:nvSpPr>
          <p:cNvPr id="46"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82000"/>
                  </a:schemeClr>
                </a:solidFill>
                <a:effectLst/>
                <a:uFillTx/>
                <a:latin typeface="Times New Bastard"/>
              </a:defRPr>
            </a:lvl1pPr>
          </a:lstStyle>
          <a:p>
            <a:pPr indent="0" defTabSz="914400">
              <a:lnSpc>
                <a:spcPct val="100000"/>
              </a:lnSpc>
              <a:buNone/>
            </a:pPr>
            <a:r>
              <a:rPr b="0" lang="en-US" sz="1200" strike="noStrike" u="none">
                <a:solidFill>
                  <a:schemeClr val="dk1">
                    <a:tint val="82000"/>
                  </a:schemeClr>
                </a:solidFill>
                <a:effectLst/>
                <a:uFillTx/>
                <a:latin typeface="Times New Bastard"/>
              </a:rPr>
              <a:t>&lt;date/time&gt;</a:t>
            </a:r>
            <a:endParaRPr b="0" lang="en-US" sz="1200" strike="noStrike" u="none">
              <a:solidFill>
                <a:srgbClr val="000000"/>
              </a:solidFill>
              <a:effectLst/>
              <a:uFillTx/>
              <a:latin typeface="Times New Roman"/>
            </a:endParaRPr>
          </a:p>
        </p:txBody>
      </p:sp>
      <p:sp>
        <p:nvSpPr>
          <p:cNvPr id="47"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8"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82000"/>
                  </a:schemeClr>
                </a:solidFill>
                <a:effectLst/>
                <a:uFillTx/>
                <a:latin typeface="Times New Bastard"/>
              </a:defRPr>
            </a:lvl1pPr>
          </a:lstStyle>
          <a:p>
            <a:pPr indent="0" algn="r" defTabSz="914400">
              <a:lnSpc>
                <a:spcPct val="100000"/>
              </a:lnSpc>
              <a:buNone/>
            </a:pPr>
            <a:fld id="{F42E5E03-AE76-4226-A8AB-62B74BC5D446}"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microsoft.com/office/2007/relationships/hdphoto" Target="../media/hdphoto1.wdp"/><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1.png"/><Relationship Id="rId3" Type="http://schemas.openxmlformats.org/officeDocument/2006/relationships/slideLayout" Target="../slideLayouts/slideLayout55.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6.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5.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55.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5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7.png"/><Relationship Id="rId3" Type="http://schemas.openxmlformats.org/officeDocument/2006/relationships/slideLayout" Target="../slideLayouts/slideLayout5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8.png"/><Relationship Id="rId3" Type="http://schemas.openxmlformats.org/officeDocument/2006/relationships/slideLayout" Target="../slideLayouts/slideLayout55.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9.png"/><Relationship Id="rId3" Type="http://schemas.openxmlformats.org/officeDocument/2006/relationships/slideLayout" Target="../slideLayouts/slideLayout55.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0.png"/><Relationship Id="rId3" Type="http://schemas.openxmlformats.org/officeDocument/2006/relationships/slideLayout" Target="../slideLayouts/slideLayout5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97" name="Rectangle 8">
            <a:extLst>
              <a:ext uri="{C183D7F6-B498-43B3-948B-1728B52AA6E4}">
                <adec:decorative xmlns:adec="http://schemas.microsoft.com/office/drawing/2017/decorative" val="1"/>
              </a:ext>
            </a:extLst>
          </p:cNvPr>
          <p:cNvSpPr/>
          <p:nvPr/>
        </p:nvSpPr>
        <p:spPr>
          <a:xfrm>
            <a:off x="0" y="0"/>
            <a:ext cx="12191760" cy="68576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Times New Bastard"/>
            </a:endParaRPr>
          </a:p>
        </p:txBody>
      </p:sp>
      <p:pic>
        <p:nvPicPr>
          <p:cNvPr id="1798" name="Picture 3" descr="A black sky with white stars&#10;&#10;AI-generated content may be incorrect."/>
          <p:cNvPicPr/>
          <p:nvPr/>
        </p:nvPicPr>
        <p:blipFill>
          <a:blip r:embed="rId1">
            <a:alphaModFix amt="50000"/>
          </a:blip>
          <a:stretch/>
        </p:blipFill>
        <p:spPr>
          <a:xfrm>
            <a:off x="0" y="0"/>
            <a:ext cx="12191760" cy="6857640"/>
          </a:xfrm>
          <a:prstGeom prst="rect">
            <a:avLst/>
          </a:prstGeom>
          <a:noFill/>
          <a:ln w="0">
            <a:noFill/>
          </a:ln>
        </p:spPr>
      </p:pic>
      <p:sp>
        <p:nvSpPr>
          <p:cNvPr id="1799" name="PlaceHolder 1"/>
          <p:cNvSpPr>
            <a:spLocks noGrp="1"/>
          </p:cNvSpPr>
          <p:nvPr>
            <p:ph type="subTitle"/>
          </p:nvPr>
        </p:nvSpPr>
        <p:spPr>
          <a:xfrm>
            <a:off x="1523880" y="4389840"/>
            <a:ext cx="9143640" cy="1396080"/>
          </a:xfrm>
          <a:prstGeom prst="rect">
            <a:avLst/>
          </a:prstGeom>
          <a:noFill/>
          <a:ln w="0">
            <a:noFill/>
          </a:ln>
        </p:spPr>
        <p:txBody>
          <a:bodyPr lIns="91440" rIns="91440" tIns="45720" bIns="45720" anchor="t">
            <a:noAutofit/>
          </a:bodyPr>
          <a:p>
            <a:pPr algn="ctr" defTabSz="914400">
              <a:lnSpc>
                <a:spcPct val="90000"/>
              </a:lnSpc>
              <a:spcBef>
                <a:spcPts val="1001"/>
              </a:spcBef>
              <a:tabLst>
                <a:tab algn="l" pos="0"/>
              </a:tabLst>
            </a:pPr>
            <a:endParaRPr b="0" lang="en-US" sz="2400" strike="noStrike" u="none">
              <a:solidFill>
                <a:srgbClr val="ffffff"/>
              </a:solidFill>
              <a:effectLst/>
              <a:uFillTx/>
              <a:latin typeface="Arial"/>
            </a:endParaRPr>
          </a:p>
          <a:p>
            <a:pPr algn="ctr" defTabSz="914400">
              <a:lnSpc>
                <a:spcPct val="90000"/>
              </a:lnSpc>
              <a:spcBef>
                <a:spcPts val="1001"/>
              </a:spcBef>
              <a:tabLst>
                <a:tab algn="l" pos="0"/>
              </a:tabLst>
            </a:pPr>
            <a:endParaRPr b="0" lang="en-US" sz="2400" strike="noStrike" u="none">
              <a:solidFill>
                <a:srgbClr val="ffffff"/>
              </a:solidFill>
              <a:effectLst/>
              <a:uFillTx/>
              <a:latin typeface="Arial"/>
            </a:endParaRPr>
          </a:p>
          <a:p>
            <a:pPr algn="ctr" defTabSz="914400">
              <a:lnSpc>
                <a:spcPct val="90000"/>
              </a:lnSpc>
              <a:spcBef>
                <a:spcPts val="1001"/>
              </a:spcBef>
              <a:tabLst>
                <a:tab algn="l" pos="0"/>
              </a:tabLst>
            </a:pPr>
            <a:r>
              <a:rPr b="0" lang="en-US" sz="3600" strike="noStrike" u="none">
                <a:solidFill>
                  <a:schemeClr val="lt1"/>
                </a:solidFill>
                <a:effectLst/>
                <a:uFillTx/>
                <a:latin typeface="Nunito"/>
              </a:rPr>
              <a:t>By BrainStew Studios</a:t>
            </a:r>
            <a:endParaRPr b="0" lang="en-US" sz="3600" strike="noStrike" u="none">
              <a:solidFill>
                <a:srgbClr val="ffffff"/>
              </a:solidFill>
              <a:effectLst/>
              <a:uFillTx/>
              <a:latin typeface="Arial"/>
            </a:endParaRPr>
          </a:p>
        </p:txBody>
      </p:sp>
      <p:pic>
        <p:nvPicPr>
          <p:cNvPr id="1800" name="Picture 5" descr="A close up of a text&#10;&#10;AI-generated content may be incorrect."/>
          <p:cNvPicPr/>
          <p:nvPr/>
        </p:nvPicPr>
        <p:blipFill>
          <a:blip r:embed="rId2">
            <a:extLst>
              <a:ext uri="{BEBA8EAE-BF5A-486C-A8C5-ECC9F3942E4B}">
                <a14:imgProps xmlns:a14="http://schemas.microsoft.com/office/drawing/2010/main">
                  <a14:imgLayer r:embed="rId3">
                    <a14:imgEffect>
                      <a14:brightnessContrast bright="20000" colorTemp="8800" sat="200000"/>
                    </a14:imgEffect>
                  </a14:imgLayer>
                </a14:imgProps>
              </a:ext>
            </a:extLst>
          </a:blip>
          <a:stretch/>
        </p:blipFill>
        <p:spPr>
          <a:xfrm>
            <a:off x="1219320" y="1072080"/>
            <a:ext cx="9753120" cy="3209400"/>
          </a:xfrm>
          <a:prstGeom prst="rect">
            <a:avLst/>
          </a:prstGeom>
          <a:noFill/>
          <a:ln w="0">
            <a:noFill/>
          </a:ln>
          <a:effectLst>
            <a:glow rad="63360">
              <a:srgbClr val="4e95d9">
                <a:alpha val="40000"/>
              </a:srgbClr>
            </a:glow>
          </a:effectLst>
        </p:spPr>
      </p:pic>
      <p:sp>
        <p:nvSpPr>
          <p:cNvPr id="1801" name="TextBox 1"/>
          <p:cNvSpPr/>
          <p:nvPr/>
        </p:nvSpPr>
        <p:spPr>
          <a:xfrm rot="244800">
            <a:off x="5040000" y="3706920"/>
            <a:ext cx="3588840" cy="9237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5400" strike="noStrike" u="none">
                <a:solidFill>
                  <a:schemeClr val="accent5">
                    <a:lumMod val="40000"/>
                    <a:lumOff val="60000"/>
                  </a:schemeClr>
                </a:solidFill>
                <a:effectLst/>
                <a:uFillTx/>
                <a:latin typeface="Showcard Gothic"/>
              </a:rPr>
              <a:t>MVP!</a:t>
            </a:r>
            <a:endParaRPr b="0" lang="en-US" sz="5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7" name="Title 1"/>
          <p:cNvSpPr/>
          <p:nvPr/>
        </p:nvSpPr>
        <p:spPr>
          <a:xfrm>
            <a:off x="407520" y="326520"/>
            <a:ext cx="10828440" cy="85572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 pt. 2</a:t>
            </a:r>
            <a:endParaRPr b="0" lang="en-US" sz="3200" strike="noStrike" u="none">
              <a:solidFill>
                <a:srgbClr val="000000"/>
              </a:solidFill>
              <a:effectLst/>
              <a:uFillTx/>
              <a:latin typeface="Arial"/>
            </a:endParaRPr>
          </a:p>
        </p:txBody>
      </p:sp>
      <p:grpSp>
        <p:nvGrpSpPr>
          <p:cNvPr id="1888" name="Group 6"/>
          <p:cNvGrpSpPr/>
          <p:nvPr/>
        </p:nvGrpSpPr>
        <p:grpSpPr>
          <a:xfrm>
            <a:off x="10787400" y="5491080"/>
            <a:ext cx="1236240" cy="1236240"/>
            <a:chOff x="10787400" y="5491080"/>
            <a:chExt cx="1236240" cy="1236240"/>
          </a:xfrm>
        </p:grpSpPr>
        <p:sp>
          <p:nvSpPr>
            <p:cNvPr id="1889" name="Oval 7"/>
            <p:cNvSpPr/>
            <p:nvPr/>
          </p:nvSpPr>
          <p:spPr>
            <a:xfrm>
              <a:off x="10787400" y="5491080"/>
              <a:ext cx="1236240" cy="123624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1890" name="Group 8"/>
            <p:cNvGrpSpPr/>
            <p:nvPr/>
          </p:nvGrpSpPr>
          <p:grpSpPr>
            <a:xfrm>
              <a:off x="10849320" y="5559480"/>
              <a:ext cx="1112400" cy="1099440"/>
              <a:chOff x="10849320" y="5559480"/>
              <a:chExt cx="1112400" cy="1099440"/>
            </a:xfrm>
          </p:grpSpPr>
          <p:sp>
            <p:nvSpPr>
              <p:cNvPr id="1891" name="Oval 9"/>
              <p:cNvSpPr/>
              <p:nvPr/>
            </p:nvSpPr>
            <p:spPr>
              <a:xfrm>
                <a:off x="10849320" y="5559480"/>
                <a:ext cx="1102320" cy="109944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1892" name="Picture 431785389" descr=""/>
              <p:cNvPicPr/>
              <p:nvPr/>
            </p:nvPicPr>
            <p:blipFill>
              <a:blip r:embed="rId1"/>
              <a:stretch/>
            </p:blipFill>
            <p:spPr>
              <a:xfrm>
                <a:off x="10849320" y="5641560"/>
                <a:ext cx="1112400" cy="861120"/>
              </a:xfrm>
              <a:prstGeom prst="rect">
                <a:avLst/>
              </a:prstGeom>
              <a:noFill/>
              <a:ln w="9525">
                <a:noFill/>
              </a:ln>
            </p:spPr>
          </p:pic>
        </p:grpSp>
      </p:grpSp>
      <p:pic>
        <p:nvPicPr>
          <p:cNvPr id="1893" name="Picture 2" descr=""/>
          <p:cNvPicPr/>
          <p:nvPr/>
        </p:nvPicPr>
        <p:blipFill>
          <a:blip r:embed="rId2"/>
          <a:stretch/>
        </p:blipFill>
        <p:spPr>
          <a:xfrm>
            <a:off x="407520" y="2521080"/>
            <a:ext cx="11235960" cy="163116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94" name="Picture 6" descr="A black sky with white stars&#10;&#10;AI-generated content may be incorrect."/>
          <p:cNvPicPr/>
          <p:nvPr/>
        </p:nvPicPr>
        <p:blipFill>
          <a:blip r:embed="rId1"/>
          <a:stretch/>
        </p:blipFill>
        <p:spPr>
          <a:xfrm>
            <a:off x="9720" y="360"/>
            <a:ext cx="12191760" cy="6857640"/>
          </a:xfrm>
          <a:prstGeom prst="rect">
            <a:avLst/>
          </a:prstGeom>
          <a:noFill/>
          <a:ln w="0">
            <a:noFill/>
          </a:ln>
        </p:spPr>
      </p:pic>
      <p:sp>
        <p:nvSpPr>
          <p:cNvPr id="1895" name="Title 2"/>
          <p:cNvSpPr txBox="1"/>
          <p:nvPr/>
        </p:nvSpPr>
        <p:spPr>
          <a:xfrm>
            <a:off x="228600" y="228600"/>
            <a:ext cx="10515240" cy="1033200"/>
          </a:xfrm>
          <a:prstGeom prst="rect">
            <a:avLst/>
          </a:prstGeom>
          <a:noFill/>
          <a:ln w="0">
            <a:noFill/>
          </a:ln>
        </p:spPr>
        <p:txBody>
          <a:bodyPr anchor="t" anchorCtr="1">
            <a:noAutofit/>
          </a:bodyPr>
          <a:p>
            <a:pPr algn="ctr" defTabSz="914400">
              <a:lnSpc>
                <a:spcPct val="90000"/>
              </a:lnSpc>
            </a:pPr>
            <a:r>
              <a:rPr b="1" lang="en-US" sz="6000" strike="noStrike" u="none">
                <a:solidFill>
                  <a:schemeClr val="lt1"/>
                </a:solidFill>
                <a:effectLst/>
                <a:uFillTx/>
                <a:latin typeface="Comic Sans MS"/>
              </a:rPr>
              <a:t>Challenges and Roadblocks</a:t>
            </a:r>
            <a:endParaRPr b="0" lang="en-US" sz="6000" strike="noStrike" u="none">
              <a:solidFill>
                <a:schemeClr val="dk1"/>
              </a:solidFill>
              <a:effectLst/>
              <a:uFillTx/>
              <a:latin typeface="Times New Bastard"/>
            </a:endParaRPr>
          </a:p>
        </p:txBody>
      </p:sp>
      <p:sp>
        <p:nvSpPr>
          <p:cNvPr id="1896" name="Title 3"/>
          <p:cNvSpPr txBox="1"/>
          <p:nvPr/>
        </p:nvSpPr>
        <p:spPr>
          <a:xfrm>
            <a:off x="228960" y="228600"/>
            <a:ext cx="10515240" cy="1033200"/>
          </a:xfrm>
          <a:prstGeom prst="rect">
            <a:avLst/>
          </a:prstGeom>
          <a:noFill/>
          <a:ln w="0">
            <a:noFill/>
          </a:ln>
        </p:spPr>
        <p:txBody>
          <a:bodyPr anchor="t" anchorCtr="1">
            <a:noAutofit/>
          </a:bodyPr>
          <a:p>
            <a:pPr algn="ctr" defTabSz="914400">
              <a:lnSpc>
                <a:spcPct val="90000"/>
              </a:lnSpc>
            </a:pPr>
            <a:r>
              <a:rPr b="1" lang="en-US" sz="6000" strike="noStrike" u="none">
                <a:solidFill>
                  <a:schemeClr val="lt1"/>
                </a:solidFill>
                <a:effectLst/>
                <a:uFillTx/>
                <a:latin typeface="Comic Sans MS"/>
              </a:rPr>
              <a:t>Challenges and Roadblocks</a:t>
            </a:r>
            <a:endParaRPr b="0" lang="en-US" sz="6000" strike="noStrike" u="none">
              <a:solidFill>
                <a:schemeClr val="dk1"/>
              </a:solidFill>
              <a:effectLst/>
              <a:uFillTx/>
              <a:latin typeface="Times New Bastard"/>
            </a:endParaRPr>
          </a:p>
        </p:txBody>
      </p:sp>
      <p:sp>
        <p:nvSpPr>
          <p:cNvPr id="1897" name="Title 4"/>
          <p:cNvSpPr txBox="1"/>
          <p:nvPr/>
        </p:nvSpPr>
        <p:spPr>
          <a:xfrm>
            <a:off x="228960" y="1938600"/>
            <a:ext cx="10515240" cy="1033200"/>
          </a:xfrm>
          <a:prstGeom prst="rect">
            <a:avLst/>
          </a:prstGeom>
          <a:noFill/>
          <a:ln w="0">
            <a:noFill/>
          </a:ln>
        </p:spPr>
        <p:txBody>
          <a:bodyPr anchor="t">
            <a:noAutofit/>
          </a:bodyPr>
          <a:p>
            <a:pPr marL="216000" indent="-216000" defTabSz="914400">
              <a:lnSpc>
                <a:spcPct val="90000"/>
              </a:lnSpc>
              <a:buClr>
                <a:srgbClr val="ffffff"/>
              </a:buClr>
              <a:buSzPct val="45000"/>
              <a:buFont typeface="Wingdings" charset="2"/>
              <a:buChar char=""/>
            </a:pPr>
            <a:r>
              <a:rPr b="1" lang="en-US" sz="3200" strike="noStrike" u="none">
                <a:solidFill>
                  <a:srgbClr val="ffffff"/>
                </a:solidFill>
                <a:effectLst/>
                <a:uFillTx/>
                <a:latin typeface="Comic Sans MS"/>
              </a:rPr>
              <a:t>Combat</a:t>
            </a:r>
            <a:br>
              <a:rPr sz="3200"/>
            </a:br>
            <a:br>
              <a:rPr sz="3200"/>
            </a:br>
            <a:r>
              <a:rPr b="1" lang="en-US" sz="3200" strike="noStrike" u="none">
                <a:solidFill>
                  <a:srgbClr val="ffffff"/>
                </a:solidFill>
                <a:effectLst/>
                <a:uFillTx/>
                <a:latin typeface="Comic Sans MS"/>
              </a:rPr>
              <a:t>Other Obligations</a:t>
            </a:r>
            <a:br>
              <a:rPr sz="3200"/>
            </a:br>
            <a:br>
              <a:rPr sz="3200"/>
            </a:br>
            <a:r>
              <a:rPr b="1" lang="en-US" sz="3200" strike="noStrike" u="none">
                <a:solidFill>
                  <a:srgbClr val="ffffff"/>
                </a:solidFill>
                <a:effectLst/>
                <a:uFillTx/>
                <a:latin typeface="Comic Sans MS"/>
              </a:rPr>
              <a:t>Communications</a:t>
            </a:r>
            <a:endParaRPr b="0" lang="en-US" sz="3200" strike="noStrike" u="none">
              <a:solidFill>
                <a:srgbClr val="ffffff"/>
              </a:solidFill>
              <a:effectLst/>
              <a:uFillTx/>
              <a:latin typeface="Times New Bastard"/>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98" name="Picture 4" descr="A black sky with white stars&#10;&#10;AI-generated content may be incorrect."/>
          <p:cNvPicPr/>
          <p:nvPr/>
        </p:nvPicPr>
        <p:blipFill>
          <a:blip r:embed="rId1"/>
          <a:stretch/>
        </p:blipFill>
        <p:spPr>
          <a:xfrm>
            <a:off x="0" y="0"/>
            <a:ext cx="12191760" cy="6857640"/>
          </a:xfrm>
          <a:prstGeom prst="rect">
            <a:avLst/>
          </a:prstGeom>
          <a:noFill/>
          <a:ln w="0">
            <a:noFill/>
          </a:ln>
        </p:spPr>
      </p:pic>
      <p:sp>
        <p:nvSpPr>
          <p:cNvPr id="1899"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1" lang="en-US" sz="6000" strike="noStrike" u="none">
                <a:solidFill>
                  <a:schemeClr val="lt1"/>
                </a:solidFill>
                <a:effectLst/>
                <a:uFillTx/>
                <a:latin typeface="Comic Sans MS"/>
              </a:rPr>
              <a:t>MVP DEMO</a:t>
            </a:r>
            <a:endParaRPr b="0" lang="en-US" sz="6000" strike="noStrike" u="none">
              <a:solidFill>
                <a:schemeClr val="dk1"/>
              </a:solidFill>
              <a:effectLst/>
              <a:uFillTx/>
              <a:latin typeface="Times New Bastard"/>
            </a:endParaRPr>
          </a:p>
        </p:txBody>
      </p:sp>
      <p:sp>
        <p:nvSpPr>
          <p:cNvPr id="1900" name="PlaceHolder 2"/>
          <p:cNvSpPr>
            <a:spLocks noGrp="1"/>
          </p:cNvSpPr>
          <p:nvPr>
            <p:ph/>
          </p:nvPr>
        </p:nvSpPr>
        <p:spPr>
          <a:xfrm>
            <a:off x="838080" y="4851000"/>
            <a:ext cx="10515240" cy="594360"/>
          </a:xfrm>
          <a:prstGeom prst="rect">
            <a:avLst/>
          </a:prstGeom>
          <a:noFill/>
          <a:ln w="0">
            <a:solidFill>
              <a:srgbClr val="bc7f0d"/>
            </a:solid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rgbClr val="ffc000"/>
                </a:solidFill>
                <a:effectLst/>
                <a:uFillTx/>
                <a:latin typeface="Comic Sans MS"/>
              </a:rPr>
              <a:t>What do we have so far?</a:t>
            </a:r>
            <a:endParaRPr b="0" lang="en-US" sz="2800" strike="noStrike" u="none">
              <a:solidFill>
                <a:schemeClr val="dk1"/>
              </a:solidFill>
              <a:effectLst/>
              <a:uFillTx/>
              <a:latin typeface="Times New Bastard"/>
            </a:endParaRPr>
          </a:p>
        </p:txBody>
      </p:sp>
      <p:grpSp>
        <p:nvGrpSpPr>
          <p:cNvPr id="1901" name="Group 7"/>
          <p:cNvGrpSpPr/>
          <p:nvPr/>
        </p:nvGrpSpPr>
        <p:grpSpPr>
          <a:xfrm>
            <a:off x="10348920" y="297360"/>
            <a:ext cx="1535400" cy="1517400"/>
            <a:chOff x="10348920" y="297360"/>
            <a:chExt cx="1535400" cy="1517400"/>
          </a:xfrm>
        </p:grpSpPr>
        <p:sp>
          <p:nvSpPr>
            <p:cNvPr id="1902" name="Oval 8"/>
            <p:cNvSpPr/>
            <p:nvPr/>
          </p:nvSpPr>
          <p:spPr>
            <a:xfrm>
              <a:off x="10348920" y="297360"/>
              <a:ext cx="1521360" cy="1517400"/>
            </a:xfrm>
            <a:prstGeom prst="ellipse">
              <a:avLst/>
            </a:prstGeom>
            <a:solidFill>
              <a:srgbClr val="ffffff"/>
            </a:solidFill>
            <a:ln w="25400">
              <a:noFill/>
            </a:ln>
          </p:spPr>
          <p:style>
            <a:lnRef idx="0"/>
            <a:fillRef idx="0"/>
            <a:effectRef idx="0"/>
            <a:fontRef idx="minor"/>
          </p:style>
          <p:txBody>
            <a:bodyPr lIns="90000" rIns="90000" tIns="45000" bIns="45000" anchor="ctr">
              <a:noAutofit/>
            </a:bodyPr>
            <a:p>
              <a:endParaRPr b="0" lang="en-US" sz="1800" strike="noStrike" u="none">
                <a:solidFill>
                  <a:srgbClr val="ffffff"/>
                </a:solidFill>
                <a:effectLst/>
                <a:uFillTx/>
                <a:latin typeface="Arial"/>
              </a:endParaRPr>
            </a:p>
          </p:txBody>
        </p:sp>
        <p:pic>
          <p:nvPicPr>
            <p:cNvPr id="1903" name="Picture 431785389" descr=""/>
            <p:cNvPicPr/>
            <p:nvPr/>
          </p:nvPicPr>
          <p:blipFill>
            <a:blip r:embed="rId2"/>
            <a:stretch/>
          </p:blipFill>
          <p:spPr>
            <a:xfrm>
              <a:off x="10348920" y="410760"/>
              <a:ext cx="1535400" cy="1188360"/>
            </a:xfrm>
            <a:prstGeom prst="rect">
              <a:avLst/>
            </a:prstGeom>
            <a:noFill/>
            <a:ln w="0">
              <a:noFill/>
            </a:ln>
          </p:spPr>
        </p:pic>
      </p:gr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4" name="PlaceHolder 1"/>
          <p:cNvSpPr>
            <a:spLocks noGrp="1"/>
          </p:cNvSpPr>
          <p:nvPr>
            <p:ph type="title"/>
          </p:nvPr>
        </p:nvSpPr>
        <p:spPr>
          <a:xfrm>
            <a:off x="838080" y="1927440"/>
            <a:ext cx="10515240" cy="2852280"/>
          </a:xfrm>
          <a:prstGeom prst="rect">
            <a:avLst/>
          </a:prstGeom>
          <a:noFill/>
          <a:ln w="0">
            <a:noFill/>
          </a:ln>
        </p:spPr>
        <p:txBody>
          <a:bodyPr lIns="91440" rIns="91440" tIns="91440" bIns="91440" anchor="ctr">
            <a:noAutofit/>
          </a:bodyPr>
          <a:p>
            <a:pPr indent="0" algn="ctr">
              <a:lnSpc>
                <a:spcPct val="100000"/>
              </a:lnSpc>
              <a:buNone/>
            </a:pPr>
            <a:r>
              <a:rPr b="1" lang="en-US" sz="6400" strike="noStrike" u="none">
                <a:solidFill>
                  <a:schemeClr val="dk2"/>
                </a:solidFill>
                <a:effectLst/>
                <a:uFillTx/>
                <a:latin typeface="Comic Sans MS"/>
                <a:ea typeface="Anton"/>
              </a:rPr>
              <a:t>Thanks for Tuning In </a:t>
            </a:r>
            <a:r>
              <a:rPr b="1" lang="en-US" sz="6400" strike="noStrike" u="none">
                <a:solidFill>
                  <a:schemeClr val="dk2"/>
                </a:solidFill>
                <a:effectLst/>
                <a:uFillTx/>
                <a:latin typeface="Wingdings"/>
                <a:ea typeface="Anton"/>
              </a:rPr>
              <a:t></a:t>
            </a:r>
            <a:br>
              <a:rPr sz="6400"/>
            </a:br>
            <a:r>
              <a:rPr b="1" lang="en-US" sz="5400" strike="noStrike" u="none">
                <a:solidFill>
                  <a:schemeClr val="lt1"/>
                </a:solidFill>
                <a:effectLst/>
                <a:uFillTx/>
                <a:latin typeface="Comic Sans MS"/>
                <a:ea typeface="Anton"/>
              </a:rPr>
              <a:t>Questions?</a:t>
            </a:r>
            <a:endParaRPr b="0" lang="en-US" sz="5400" strike="noStrike" u="none">
              <a:solidFill>
                <a:schemeClr val="dk1"/>
              </a:solidFill>
              <a:effectLst/>
              <a:uFillTx/>
              <a:latin typeface="Arial"/>
            </a:endParaRPr>
          </a:p>
        </p:txBody>
      </p:sp>
      <p:grpSp>
        <p:nvGrpSpPr>
          <p:cNvPr id="1905" name="Google Shape;1122;p81"/>
          <p:cNvGrpSpPr/>
          <p:nvPr/>
        </p:nvGrpSpPr>
        <p:grpSpPr>
          <a:xfrm>
            <a:off x="7003800" y="4318200"/>
            <a:ext cx="6843960" cy="6842160"/>
            <a:chOff x="7003800" y="4318200"/>
            <a:chExt cx="6843960" cy="6842160"/>
          </a:xfrm>
        </p:grpSpPr>
        <p:sp>
          <p:nvSpPr>
            <p:cNvPr id="1906" name="Google Shape;1123;p81"/>
            <p:cNvSpPr/>
            <p:nvPr/>
          </p:nvSpPr>
          <p:spPr>
            <a:xfrm>
              <a:off x="8557200" y="9697320"/>
              <a:ext cx="4672800" cy="1161360"/>
            </a:xfrm>
            <a:custGeom>
              <a:avLst/>
              <a:gdLst>
                <a:gd name="textAreaLeft" fmla="*/ 0 w 4672800"/>
                <a:gd name="textAreaRight" fmla="*/ 4673160 w 4672800"/>
                <a:gd name="textAreaTop" fmla="*/ 0 h 1161360"/>
                <a:gd name="textAreaBottom" fmla="*/ 1161720 h 1161360"/>
              </a:gdLst>
              <a:ahLst/>
              <a:rect l="textAreaLeft" t="textAreaTop" r="textAreaRight" b="textAreaBottom"/>
              <a:pathLst>
                <a:path w="55802" h="13870">
                  <a:moveTo>
                    <a:pt x="55802" y="1"/>
                  </a:moveTo>
                  <a:lnTo>
                    <a:pt x="54213" y="367"/>
                  </a:lnTo>
                  <a:lnTo>
                    <a:pt x="50975" y="775"/>
                  </a:lnTo>
                  <a:lnTo>
                    <a:pt x="49387" y="876"/>
                  </a:lnTo>
                  <a:lnTo>
                    <a:pt x="48124" y="917"/>
                  </a:lnTo>
                  <a:lnTo>
                    <a:pt x="45639" y="795"/>
                  </a:lnTo>
                  <a:lnTo>
                    <a:pt x="41974" y="388"/>
                  </a:lnTo>
                  <a:lnTo>
                    <a:pt x="38410" y="82"/>
                  </a:lnTo>
                  <a:lnTo>
                    <a:pt x="36088" y="102"/>
                  </a:lnTo>
                  <a:lnTo>
                    <a:pt x="34357" y="326"/>
                  </a:lnTo>
                  <a:lnTo>
                    <a:pt x="33237" y="571"/>
                  </a:lnTo>
                  <a:lnTo>
                    <a:pt x="32117" y="937"/>
                  </a:lnTo>
                  <a:lnTo>
                    <a:pt x="30997" y="1426"/>
                  </a:lnTo>
                  <a:lnTo>
                    <a:pt x="30447" y="1732"/>
                  </a:lnTo>
                  <a:lnTo>
                    <a:pt x="27718" y="3361"/>
                  </a:lnTo>
                  <a:lnTo>
                    <a:pt x="23563" y="5846"/>
                  </a:lnTo>
                  <a:lnTo>
                    <a:pt x="21425" y="6905"/>
                  </a:lnTo>
                  <a:lnTo>
                    <a:pt x="19979" y="7495"/>
                  </a:lnTo>
                  <a:lnTo>
                    <a:pt x="19225" y="7740"/>
                  </a:lnTo>
                  <a:lnTo>
                    <a:pt x="18533" y="7923"/>
                  </a:lnTo>
                  <a:lnTo>
                    <a:pt x="17087" y="8167"/>
                  </a:lnTo>
                  <a:lnTo>
                    <a:pt x="14847" y="8269"/>
                  </a:lnTo>
                  <a:lnTo>
                    <a:pt x="11792" y="8126"/>
                  </a:lnTo>
                  <a:lnTo>
                    <a:pt x="8757" y="7984"/>
                  </a:lnTo>
                  <a:lnTo>
                    <a:pt x="7291" y="8004"/>
                  </a:lnTo>
                  <a:lnTo>
                    <a:pt x="6334" y="8086"/>
                  </a:lnTo>
                  <a:lnTo>
                    <a:pt x="4481" y="8554"/>
                  </a:lnTo>
                  <a:lnTo>
                    <a:pt x="2648" y="9308"/>
                  </a:lnTo>
                  <a:lnTo>
                    <a:pt x="876" y="10285"/>
                  </a:lnTo>
                  <a:lnTo>
                    <a:pt x="0" y="10835"/>
                  </a:lnTo>
                  <a:lnTo>
                    <a:pt x="1324" y="11670"/>
                  </a:lnTo>
                  <a:lnTo>
                    <a:pt x="4094" y="13198"/>
                  </a:lnTo>
                  <a:lnTo>
                    <a:pt x="5540" y="13870"/>
                  </a:lnTo>
                  <a:lnTo>
                    <a:pt x="5988" y="13707"/>
                  </a:lnTo>
                  <a:lnTo>
                    <a:pt x="6924" y="13544"/>
                  </a:lnTo>
                  <a:lnTo>
                    <a:pt x="8391" y="13503"/>
                  </a:lnTo>
                  <a:lnTo>
                    <a:pt x="9348" y="13544"/>
                  </a:lnTo>
                  <a:lnTo>
                    <a:pt x="11303" y="13605"/>
                  </a:lnTo>
                  <a:lnTo>
                    <a:pt x="15010" y="13686"/>
                  </a:lnTo>
                  <a:lnTo>
                    <a:pt x="17698" y="13523"/>
                  </a:lnTo>
                  <a:lnTo>
                    <a:pt x="19470" y="13279"/>
                  </a:lnTo>
                  <a:lnTo>
                    <a:pt x="21241" y="12872"/>
                  </a:lnTo>
                  <a:lnTo>
                    <a:pt x="23034" y="12301"/>
                  </a:lnTo>
                  <a:lnTo>
                    <a:pt x="23950" y="11914"/>
                  </a:lnTo>
                  <a:lnTo>
                    <a:pt x="24765" y="11528"/>
                  </a:lnTo>
                  <a:lnTo>
                    <a:pt x="26455" y="10509"/>
                  </a:lnTo>
                  <a:lnTo>
                    <a:pt x="29042" y="8697"/>
                  </a:lnTo>
                  <a:lnTo>
                    <a:pt x="31709" y="6782"/>
                  </a:lnTo>
                  <a:lnTo>
                    <a:pt x="33481" y="5662"/>
                  </a:lnTo>
                  <a:lnTo>
                    <a:pt x="35273" y="4746"/>
                  </a:lnTo>
                  <a:lnTo>
                    <a:pt x="36618" y="4277"/>
                  </a:lnTo>
                  <a:lnTo>
                    <a:pt x="37514" y="4074"/>
                  </a:lnTo>
                  <a:lnTo>
                    <a:pt x="37962" y="4033"/>
                  </a:lnTo>
                  <a:lnTo>
                    <a:pt x="38756" y="3972"/>
                  </a:lnTo>
                  <a:lnTo>
                    <a:pt x="40365" y="4053"/>
                  </a:lnTo>
                  <a:lnTo>
                    <a:pt x="42768" y="4461"/>
                  </a:lnTo>
                  <a:lnTo>
                    <a:pt x="46006" y="5255"/>
                  </a:lnTo>
                  <a:lnTo>
                    <a:pt x="48409" y="5744"/>
                  </a:lnTo>
                  <a:lnTo>
                    <a:pt x="49977" y="5927"/>
                  </a:lnTo>
                  <a:lnTo>
                    <a:pt x="50751" y="5947"/>
                  </a:lnTo>
                  <a:lnTo>
                    <a:pt x="51179" y="5520"/>
                  </a:lnTo>
                  <a:lnTo>
                    <a:pt x="51586" y="5112"/>
                  </a:lnTo>
                  <a:lnTo>
                    <a:pt x="50690" y="4990"/>
                  </a:lnTo>
                  <a:lnTo>
                    <a:pt x="51199" y="4990"/>
                  </a:lnTo>
                  <a:lnTo>
                    <a:pt x="51688" y="5011"/>
                  </a:lnTo>
                  <a:lnTo>
                    <a:pt x="52808" y="3829"/>
                  </a:lnTo>
                  <a:lnTo>
                    <a:pt x="54865" y="1324"/>
                  </a:lnTo>
                  <a:lnTo>
                    <a:pt x="55802" y="1"/>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1907" name="Google Shape;1124;p81"/>
            <p:cNvSpPr/>
            <p:nvPr/>
          </p:nvSpPr>
          <p:spPr>
            <a:xfrm>
              <a:off x="9072360" y="4522680"/>
              <a:ext cx="3320280" cy="1331640"/>
            </a:xfrm>
            <a:custGeom>
              <a:avLst/>
              <a:gdLst>
                <a:gd name="textAreaLeft" fmla="*/ 0 w 3320280"/>
                <a:gd name="textAreaRight" fmla="*/ 3320640 w 3320280"/>
                <a:gd name="textAreaTop" fmla="*/ 0 h 1331640"/>
                <a:gd name="textAreaBottom" fmla="*/ 1332000 h 1331640"/>
              </a:gdLst>
              <a:ahLst/>
              <a:rect l="textAreaLeft" t="textAreaTop" r="textAreaRight" b="textAreaBottom"/>
              <a:pathLst>
                <a:path w="39653" h="15907">
                  <a:moveTo>
                    <a:pt x="30019" y="1"/>
                  </a:moveTo>
                  <a:lnTo>
                    <a:pt x="29103" y="367"/>
                  </a:lnTo>
                  <a:lnTo>
                    <a:pt x="28166" y="734"/>
                  </a:lnTo>
                  <a:lnTo>
                    <a:pt x="16293" y="5357"/>
                  </a:lnTo>
                  <a:lnTo>
                    <a:pt x="4400" y="10000"/>
                  </a:lnTo>
                  <a:lnTo>
                    <a:pt x="3218" y="10448"/>
                  </a:lnTo>
                  <a:lnTo>
                    <a:pt x="1569" y="11365"/>
                  </a:lnTo>
                  <a:lnTo>
                    <a:pt x="632" y="12159"/>
                  </a:lnTo>
                  <a:lnTo>
                    <a:pt x="265" y="12668"/>
                  </a:lnTo>
                  <a:lnTo>
                    <a:pt x="102" y="12912"/>
                  </a:lnTo>
                  <a:lnTo>
                    <a:pt x="1" y="13422"/>
                  </a:lnTo>
                  <a:lnTo>
                    <a:pt x="82" y="13910"/>
                  </a:lnTo>
                  <a:lnTo>
                    <a:pt x="367" y="14358"/>
                  </a:lnTo>
                  <a:lnTo>
                    <a:pt x="998" y="14990"/>
                  </a:lnTo>
                  <a:lnTo>
                    <a:pt x="2119" y="15662"/>
                  </a:lnTo>
                  <a:lnTo>
                    <a:pt x="2730" y="15906"/>
                  </a:lnTo>
                  <a:lnTo>
                    <a:pt x="3320" y="15825"/>
                  </a:lnTo>
                  <a:lnTo>
                    <a:pt x="4481" y="15560"/>
                  </a:lnTo>
                  <a:lnTo>
                    <a:pt x="6090" y="15030"/>
                  </a:lnTo>
                  <a:lnTo>
                    <a:pt x="8065" y="14094"/>
                  </a:lnTo>
                  <a:lnTo>
                    <a:pt x="9898" y="13014"/>
                  </a:lnTo>
                  <a:lnTo>
                    <a:pt x="12607" y="11222"/>
                  </a:lnTo>
                  <a:lnTo>
                    <a:pt x="15458" y="9511"/>
                  </a:lnTo>
                  <a:lnTo>
                    <a:pt x="17556" y="8554"/>
                  </a:lnTo>
                  <a:lnTo>
                    <a:pt x="18717" y="8167"/>
                  </a:lnTo>
                  <a:lnTo>
                    <a:pt x="19490" y="7943"/>
                  </a:lnTo>
                  <a:lnTo>
                    <a:pt x="21079" y="7617"/>
                  </a:lnTo>
                  <a:lnTo>
                    <a:pt x="23462" y="7332"/>
                  </a:lnTo>
                  <a:lnTo>
                    <a:pt x="26700" y="7210"/>
                  </a:lnTo>
                  <a:lnTo>
                    <a:pt x="29958" y="7129"/>
                  </a:lnTo>
                  <a:lnTo>
                    <a:pt x="31567" y="6986"/>
                  </a:lnTo>
                  <a:lnTo>
                    <a:pt x="32606" y="6884"/>
                  </a:lnTo>
                  <a:lnTo>
                    <a:pt x="34663" y="6518"/>
                  </a:lnTo>
                  <a:lnTo>
                    <a:pt x="36699" y="6029"/>
                  </a:lnTo>
                  <a:lnTo>
                    <a:pt x="38695" y="5377"/>
                  </a:lnTo>
                  <a:lnTo>
                    <a:pt x="39652" y="5011"/>
                  </a:lnTo>
                  <a:lnTo>
                    <a:pt x="38532" y="4237"/>
                  </a:lnTo>
                  <a:lnTo>
                    <a:pt x="36211" y="2831"/>
                  </a:lnTo>
                  <a:lnTo>
                    <a:pt x="33807" y="1569"/>
                  </a:lnTo>
                  <a:lnTo>
                    <a:pt x="31303" y="469"/>
                  </a:lnTo>
                  <a:lnTo>
                    <a:pt x="30019" y="1"/>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1908" name="Google Shape;1125;p81"/>
            <p:cNvSpPr/>
            <p:nvPr/>
          </p:nvSpPr>
          <p:spPr>
            <a:xfrm>
              <a:off x="7039440" y="5201640"/>
              <a:ext cx="6044040" cy="3350880"/>
            </a:xfrm>
            <a:custGeom>
              <a:avLst/>
              <a:gdLst>
                <a:gd name="textAreaLeft" fmla="*/ 0 w 6044040"/>
                <a:gd name="textAreaRight" fmla="*/ 6044400 w 6044040"/>
                <a:gd name="textAreaTop" fmla="*/ 0 h 3350880"/>
                <a:gd name="textAreaBottom" fmla="*/ 3351240 h 3350880"/>
              </a:gdLst>
              <a:ahLst/>
              <a:rect l="textAreaLeft" t="textAreaTop" r="textAreaRight" b="textAreaBottom"/>
              <a:pathLst>
                <a:path w="72177" h="40019">
                  <a:moveTo>
                    <a:pt x="67818" y="0"/>
                  </a:moveTo>
                  <a:lnTo>
                    <a:pt x="66556" y="530"/>
                  </a:lnTo>
                  <a:lnTo>
                    <a:pt x="64112" y="1874"/>
                  </a:lnTo>
                  <a:lnTo>
                    <a:pt x="61770" y="3422"/>
                  </a:lnTo>
                  <a:lnTo>
                    <a:pt x="59509" y="5153"/>
                  </a:lnTo>
                  <a:lnTo>
                    <a:pt x="56169" y="7820"/>
                  </a:lnTo>
                  <a:lnTo>
                    <a:pt x="52727" y="10366"/>
                  </a:lnTo>
                  <a:lnTo>
                    <a:pt x="50304" y="11853"/>
                  </a:lnTo>
                  <a:lnTo>
                    <a:pt x="49041" y="12484"/>
                  </a:lnTo>
                  <a:lnTo>
                    <a:pt x="48145" y="12912"/>
                  </a:lnTo>
                  <a:lnTo>
                    <a:pt x="46292" y="13604"/>
                  </a:lnTo>
                  <a:lnTo>
                    <a:pt x="44377" y="14195"/>
                  </a:lnTo>
                  <a:lnTo>
                    <a:pt x="42443" y="14643"/>
                  </a:lnTo>
                  <a:lnTo>
                    <a:pt x="39469" y="15193"/>
                  </a:lnTo>
                  <a:lnTo>
                    <a:pt x="35457" y="15743"/>
                  </a:lnTo>
                  <a:lnTo>
                    <a:pt x="31445" y="16231"/>
                  </a:lnTo>
                  <a:lnTo>
                    <a:pt x="27474" y="16883"/>
                  </a:lnTo>
                  <a:lnTo>
                    <a:pt x="24582" y="17555"/>
                  </a:lnTo>
                  <a:lnTo>
                    <a:pt x="22708" y="18146"/>
                  </a:lnTo>
                  <a:lnTo>
                    <a:pt x="20875" y="18859"/>
                  </a:lnTo>
                  <a:lnTo>
                    <a:pt x="19124" y="19734"/>
                  </a:lnTo>
                  <a:lnTo>
                    <a:pt x="18269" y="20243"/>
                  </a:lnTo>
                  <a:lnTo>
                    <a:pt x="17454" y="20773"/>
                  </a:lnTo>
                  <a:lnTo>
                    <a:pt x="16028" y="21852"/>
                  </a:lnTo>
                  <a:lnTo>
                    <a:pt x="14766" y="22972"/>
                  </a:lnTo>
                  <a:lnTo>
                    <a:pt x="13646" y="24174"/>
                  </a:lnTo>
                  <a:lnTo>
                    <a:pt x="12098" y="26068"/>
                  </a:lnTo>
                  <a:lnTo>
                    <a:pt x="10061" y="28838"/>
                  </a:lnTo>
                  <a:lnTo>
                    <a:pt x="8921" y="30345"/>
                  </a:lnTo>
                  <a:lnTo>
                    <a:pt x="8554" y="30793"/>
                  </a:lnTo>
                  <a:lnTo>
                    <a:pt x="7719" y="31628"/>
                  </a:lnTo>
                  <a:lnTo>
                    <a:pt x="6233" y="32809"/>
                  </a:lnTo>
                  <a:lnTo>
                    <a:pt x="3911" y="34235"/>
                  </a:lnTo>
                  <a:lnTo>
                    <a:pt x="1324" y="35518"/>
                  </a:lnTo>
                  <a:lnTo>
                    <a:pt x="1" y="36088"/>
                  </a:lnTo>
                  <a:lnTo>
                    <a:pt x="143" y="37065"/>
                  </a:lnTo>
                  <a:lnTo>
                    <a:pt x="530" y="39020"/>
                  </a:lnTo>
                  <a:lnTo>
                    <a:pt x="775" y="40018"/>
                  </a:lnTo>
                  <a:lnTo>
                    <a:pt x="2770" y="39489"/>
                  </a:lnTo>
                  <a:lnTo>
                    <a:pt x="5723" y="38532"/>
                  </a:lnTo>
                  <a:lnTo>
                    <a:pt x="7617" y="37778"/>
                  </a:lnTo>
                  <a:lnTo>
                    <a:pt x="9430" y="36882"/>
                  </a:lnTo>
                  <a:lnTo>
                    <a:pt x="11141" y="35843"/>
                  </a:lnTo>
                  <a:lnTo>
                    <a:pt x="12729" y="34662"/>
                  </a:lnTo>
                  <a:lnTo>
                    <a:pt x="14175" y="33277"/>
                  </a:lnTo>
                  <a:lnTo>
                    <a:pt x="14827" y="32483"/>
                  </a:lnTo>
                  <a:lnTo>
                    <a:pt x="15356" y="31791"/>
                  </a:lnTo>
                  <a:lnTo>
                    <a:pt x="16354" y="30304"/>
                  </a:lnTo>
                  <a:lnTo>
                    <a:pt x="17739" y="28003"/>
                  </a:lnTo>
                  <a:lnTo>
                    <a:pt x="19165" y="25885"/>
                  </a:lnTo>
                  <a:lnTo>
                    <a:pt x="20265" y="24683"/>
                  </a:lnTo>
                  <a:lnTo>
                    <a:pt x="21181" y="23950"/>
                  </a:lnTo>
                  <a:lnTo>
                    <a:pt x="21853" y="23543"/>
                  </a:lnTo>
                  <a:lnTo>
                    <a:pt x="22586" y="23217"/>
                  </a:lnTo>
                  <a:lnTo>
                    <a:pt x="23401" y="23013"/>
                  </a:lnTo>
                  <a:lnTo>
                    <a:pt x="23829" y="22932"/>
                  </a:lnTo>
                  <a:lnTo>
                    <a:pt x="26904" y="22463"/>
                  </a:lnTo>
                  <a:lnTo>
                    <a:pt x="33747" y="21241"/>
                  </a:lnTo>
                  <a:lnTo>
                    <a:pt x="37922" y="20569"/>
                  </a:lnTo>
                  <a:lnTo>
                    <a:pt x="39449" y="20386"/>
                  </a:lnTo>
                  <a:lnTo>
                    <a:pt x="41200" y="20203"/>
                  </a:lnTo>
                  <a:lnTo>
                    <a:pt x="44357" y="19653"/>
                  </a:lnTo>
                  <a:lnTo>
                    <a:pt x="47127" y="18960"/>
                  </a:lnTo>
                  <a:lnTo>
                    <a:pt x="49571" y="18085"/>
                  </a:lnTo>
                  <a:lnTo>
                    <a:pt x="51750" y="17107"/>
                  </a:lnTo>
                  <a:lnTo>
                    <a:pt x="53685" y="16028"/>
                  </a:lnTo>
                  <a:lnTo>
                    <a:pt x="55456" y="14867"/>
                  </a:lnTo>
                  <a:lnTo>
                    <a:pt x="57065" y="13645"/>
                  </a:lnTo>
                  <a:lnTo>
                    <a:pt x="59346" y="11792"/>
                  </a:lnTo>
                  <a:lnTo>
                    <a:pt x="62360" y="9328"/>
                  </a:lnTo>
                  <a:lnTo>
                    <a:pt x="64825" y="7637"/>
                  </a:lnTo>
                  <a:lnTo>
                    <a:pt x="66637" y="6599"/>
                  </a:lnTo>
                  <a:lnTo>
                    <a:pt x="68653" y="5702"/>
                  </a:lnTo>
                  <a:lnTo>
                    <a:pt x="70914" y="4908"/>
                  </a:lnTo>
                  <a:lnTo>
                    <a:pt x="72176" y="4603"/>
                  </a:lnTo>
                  <a:lnTo>
                    <a:pt x="71158" y="3381"/>
                  </a:lnTo>
                  <a:lnTo>
                    <a:pt x="68979" y="1079"/>
                  </a:lnTo>
                  <a:lnTo>
                    <a:pt x="67818" y="0"/>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1909" name="Google Shape;1126;p81"/>
            <p:cNvSpPr/>
            <p:nvPr/>
          </p:nvSpPr>
          <p:spPr>
            <a:xfrm>
              <a:off x="7138440" y="5834160"/>
              <a:ext cx="1297800" cy="958320"/>
            </a:xfrm>
            <a:custGeom>
              <a:avLst/>
              <a:gdLst>
                <a:gd name="textAreaLeft" fmla="*/ 0 w 1297800"/>
                <a:gd name="textAreaRight" fmla="*/ 1298160 w 1297800"/>
                <a:gd name="textAreaTop" fmla="*/ 0 h 958320"/>
                <a:gd name="textAreaBottom" fmla="*/ 958680 h 958320"/>
              </a:gdLst>
              <a:ahLst/>
              <a:rect l="textAreaLeft" t="textAreaTop" r="textAreaRight" b="textAreaBottom"/>
              <a:pathLst>
                <a:path w="15500" h="11447">
                  <a:moveTo>
                    <a:pt x="5337" y="1"/>
                  </a:moveTo>
                  <a:lnTo>
                    <a:pt x="4461" y="1345"/>
                  </a:lnTo>
                  <a:lnTo>
                    <a:pt x="2913" y="4094"/>
                  </a:lnTo>
                  <a:lnTo>
                    <a:pt x="1589" y="6966"/>
                  </a:lnTo>
                  <a:lnTo>
                    <a:pt x="469" y="9919"/>
                  </a:lnTo>
                  <a:lnTo>
                    <a:pt x="1" y="11446"/>
                  </a:lnTo>
                  <a:lnTo>
                    <a:pt x="5826" y="8412"/>
                  </a:lnTo>
                  <a:lnTo>
                    <a:pt x="11650" y="5398"/>
                  </a:lnTo>
                  <a:lnTo>
                    <a:pt x="12485" y="4868"/>
                  </a:lnTo>
                  <a:lnTo>
                    <a:pt x="13809" y="3952"/>
                  </a:lnTo>
                  <a:lnTo>
                    <a:pt x="14725" y="3198"/>
                  </a:lnTo>
                  <a:lnTo>
                    <a:pt x="15275" y="2587"/>
                  </a:lnTo>
                  <a:lnTo>
                    <a:pt x="15499" y="2119"/>
                  </a:lnTo>
                  <a:lnTo>
                    <a:pt x="15458" y="1752"/>
                  </a:lnTo>
                  <a:lnTo>
                    <a:pt x="15153" y="1487"/>
                  </a:lnTo>
                  <a:lnTo>
                    <a:pt x="14664" y="1304"/>
                  </a:lnTo>
                  <a:lnTo>
                    <a:pt x="13646" y="1141"/>
                  </a:lnTo>
                  <a:lnTo>
                    <a:pt x="11915" y="1121"/>
                  </a:lnTo>
                  <a:lnTo>
                    <a:pt x="10143" y="1162"/>
                  </a:lnTo>
                  <a:lnTo>
                    <a:pt x="8616" y="1162"/>
                  </a:lnTo>
                  <a:lnTo>
                    <a:pt x="8066" y="1121"/>
                  </a:lnTo>
                  <a:lnTo>
                    <a:pt x="7373" y="978"/>
                  </a:lnTo>
                  <a:lnTo>
                    <a:pt x="5968" y="408"/>
                  </a:lnTo>
                  <a:lnTo>
                    <a:pt x="5337" y="1"/>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1910" name="Google Shape;1127;p81"/>
            <p:cNvSpPr/>
            <p:nvPr/>
          </p:nvSpPr>
          <p:spPr>
            <a:xfrm>
              <a:off x="7726680" y="5827680"/>
              <a:ext cx="5756040" cy="4410000"/>
            </a:xfrm>
            <a:custGeom>
              <a:avLst/>
              <a:gdLst>
                <a:gd name="textAreaLeft" fmla="*/ 0 w 5756040"/>
                <a:gd name="textAreaRight" fmla="*/ 5756400 w 5756040"/>
                <a:gd name="textAreaTop" fmla="*/ 0 h 4410000"/>
                <a:gd name="textAreaBottom" fmla="*/ 4410360 h 4410000"/>
              </a:gdLst>
              <a:ahLst/>
              <a:rect l="textAreaLeft" t="textAreaTop" r="textAreaRight" b="textAreaBottom"/>
              <a:pathLst>
                <a:path w="68735" h="52666">
                  <a:moveTo>
                    <a:pt x="66107" y="0"/>
                  </a:moveTo>
                  <a:lnTo>
                    <a:pt x="65374" y="448"/>
                  </a:lnTo>
                  <a:lnTo>
                    <a:pt x="63948" y="1446"/>
                  </a:lnTo>
                  <a:lnTo>
                    <a:pt x="62584" y="2627"/>
                  </a:lnTo>
                  <a:lnTo>
                    <a:pt x="61219" y="3910"/>
                  </a:lnTo>
                  <a:lnTo>
                    <a:pt x="57940" y="7454"/>
                  </a:lnTo>
                  <a:lnTo>
                    <a:pt x="54050" y="11975"/>
                  </a:lnTo>
                  <a:lnTo>
                    <a:pt x="52075" y="14073"/>
                  </a:lnTo>
                  <a:lnTo>
                    <a:pt x="50710" y="15376"/>
                  </a:lnTo>
                  <a:lnTo>
                    <a:pt x="49326" y="16537"/>
                  </a:lnTo>
                  <a:lnTo>
                    <a:pt x="47900" y="17576"/>
                  </a:lnTo>
                  <a:lnTo>
                    <a:pt x="46434" y="18431"/>
                  </a:lnTo>
                  <a:lnTo>
                    <a:pt x="44906" y="19083"/>
                  </a:lnTo>
                  <a:lnTo>
                    <a:pt x="44112" y="19307"/>
                  </a:lnTo>
                  <a:lnTo>
                    <a:pt x="42788" y="19592"/>
                  </a:lnTo>
                  <a:lnTo>
                    <a:pt x="39550" y="19999"/>
                  </a:lnTo>
                  <a:lnTo>
                    <a:pt x="37269" y="20447"/>
                  </a:lnTo>
                  <a:lnTo>
                    <a:pt x="36068" y="20916"/>
                  </a:lnTo>
                  <a:lnTo>
                    <a:pt x="35436" y="21404"/>
                  </a:lnTo>
                  <a:lnTo>
                    <a:pt x="35172" y="21791"/>
                  </a:lnTo>
                  <a:lnTo>
                    <a:pt x="35029" y="22260"/>
                  </a:lnTo>
                  <a:lnTo>
                    <a:pt x="35070" y="22789"/>
                  </a:lnTo>
                  <a:lnTo>
                    <a:pt x="35172" y="23095"/>
                  </a:lnTo>
                  <a:lnTo>
                    <a:pt x="35396" y="23685"/>
                  </a:lnTo>
                  <a:lnTo>
                    <a:pt x="35966" y="24581"/>
                  </a:lnTo>
                  <a:lnTo>
                    <a:pt x="36658" y="25213"/>
                  </a:lnTo>
                  <a:lnTo>
                    <a:pt x="37493" y="25661"/>
                  </a:lnTo>
                  <a:lnTo>
                    <a:pt x="38960" y="26150"/>
                  </a:lnTo>
                  <a:lnTo>
                    <a:pt x="40731" y="26659"/>
                  </a:lnTo>
                  <a:lnTo>
                    <a:pt x="42075" y="27127"/>
                  </a:lnTo>
                  <a:lnTo>
                    <a:pt x="42788" y="27433"/>
                  </a:lnTo>
                  <a:lnTo>
                    <a:pt x="43155" y="27616"/>
                  </a:lnTo>
                  <a:lnTo>
                    <a:pt x="43664" y="27962"/>
                  </a:lnTo>
                  <a:lnTo>
                    <a:pt x="43949" y="28288"/>
                  </a:lnTo>
                  <a:lnTo>
                    <a:pt x="43990" y="28614"/>
                  </a:lnTo>
                  <a:lnTo>
                    <a:pt x="43847" y="28899"/>
                  </a:lnTo>
                  <a:lnTo>
                    <a:pt x="43521" y="29164"/>
                  </a:lnTo>
                  <a:lnTo>
                    <a:pt x="42809" y="29551"/>
                  </a:lnTo>
                  <a:lnTo>
                    <a:pt x="40691" y="30223"/>
                  </a:lnTo>
                  <a:lnTo>
                    <a:pt x="37534" y="30895"/>
                  </a:lnTo>
                  <a:lnTo>
                    <a:pt x="36353" y="31139"/>
                  </a:lnTo>
                  <a:lnTo>
                    <a:pt x="35355" y="31343"/>
                  </a:lnTo>
                  <a:lnTo>
                    <a:pt x="33298" y="31546"/>
                  </a:lnTo>
                  <a:lnTo>
                    <a:pt x="30182" y="31648"/>
                  </a:lnTo>
                  <a:lnTo>
                    <a:pt x="28125" y="31832"/>
                  </a:lnTo>
                  <a:lnTo>
                    <a:pt x="27127" y="31995"/>
                  </a:lnTo>
                  <a:lnTo>
                    <a:pt x="25192" y="32443"/>
                  </a:lnTo>
                  <a:lnTo>
                    <a:pt x="23298" y="33094"/>
                  </a:lnTo>
                  <a:lnTo>
                    <a:pt x="21465" y="33889"/>
                  </a:lnTo>
                  <a:lnTo>
                    <a:pt x="19673" y="34825"/>
                  </a:lnTo>
                  <a:lnTo>
                    <a:pt x="17922" y="35884"/>
                  </a:lnTo>
                  <a:lnTo>
                    <a:pt x="15335" y="37615"/>
                  </a:lnTo>
                  <a:lnTo>
                    <a:pt x="10305" y="41383"/>
                  </a:lnTo>
                  <a:lnTo>
                    <a:pt x="5254" y="45049"/>
                  </a:lnTo>
                  <a:lnTo>
                    <a:pt x="2668" y="46617"/>
                  </a:lnTo>
                  <a:lnTo>
                    <a:pt x="896" y="47533"/>
                  </a:lnTo>
                  <a:lnTo>
                    <a:pt x="0" y="47941"/>
                  </a:lnTo>
                  <a:lnTo>
                    <a:pt x="998" y="49183"/>
                  </a:lnTo>
                  <a:lnTo>
                    <a:pt x="3177" y="51566"/>
                  </a:lnTo>
                  <a:lnTo>
                    <a:pt x="4318" y="52666"/>
                  </a:lnTo>
                  <a:lnTo>
                    <a:pt x="4501" y="52523"/>
                  </a:lnTo>
                  <a:lnTo>
                    <a:pt x="4867" y="52075"/>
                  </a:lnTo>
                  <a:lnTo>
                    <a:pt x="5478" y="51158"/>
                  </a:lnTo>
                  <a:lnTo>
                    <a:pt x="6476" y="49529"/>
                  </a:lnTo>
                  <a:lnTo>
                    <a:pt x="7454" y="48185"/>
                  </a:lnTo>
                  <a:lnTo>
                    <a:pt x="8228" y="47269"/>
                  </a:lnTo>
                  <a:lnTo>
                    <a:pt x="9144" y="46413"/>
                  </a:lnTo>
                  <a:lnTo>
                    <a:pt x="10203" y="45599"/>
                  </a:lnTo>
                  <a:lnTo>
                    <a:pt x="11425" y="44886"/>
                  </a:lnTo>
                  <a:lnTo>
                    <a:pt x="12830" y="44316"/>
                  </a:lnTo>
                  <a:lnTo>
                    <a:pt x="14439" y="43888"/>
                  </a:lnTo>
                  <a:lnTo>
                    <a:pt x="16252" y="43664"/>
                  </a:lnTo>
                  <a:lnTo>
                    <a:pt x="18309" y="43664"/>
                  </a:lnTo>
                  <a:lnTo>
                    <a:pt x="20590" y="43908"/>
                  </a:lnTo>
                  <a:lnTo>
                    <a:pt x="21852" y="44132"/>
                  </a:lnTo>
                  <a:lnTo>
                    <a:pt x="22708" y="44295"/>
                  </a:lnTo>
                  <a:lnTo>
                    <a:pt x="24296" y="44397"/>
                  </a:lnTo>
                  <a:lnTo>
                    <a:pt x="25742" y="44275"/>
                  </a:lnTo>
                  <a:lnTo>
                    <a:pt x="27086" y="43949"/>
                  </a:lnTo>
                  <a:lnTo>
                    <a:pt x="28329" y="43440"/>
                  </a:lnTo>
                  <a:lnTo>
                    <a:pt x="29510" y="42788"/>
                  </a:lnTo>
                  <a:lnTo>
                    <a:pt x="31180" y="41587"/>
                  </a:lnTo>
                  <a:lnTo>
                    <a:pt x="34377" y="38654"/>
                  </a:lnTo>
                  <a:lnTo>
                    <a:pt x="37310" y="36129"/>
                  </a:lnTo>
                  <a:lnTo>
                    <a:pt x="38613" y="35192"/>
                  </a:lnTo>
                  <a:lnTo>
                    <a:pt x="40019" y="34357"/>
                  </a:lnTo>
                  <a:lnTo>
                    <a:pt x="41546" y="33624"/>
                  </a:lnTo>
                  <a:lnTo>
                    <a:pt x="42361" y="33298"/>
                  </a:lnTo>
                  <a:lnTo>
                    <a:pt x="44132" y="32707"/>
                  </a:lnTo>
                  <a:lnTo>
                    <a:pt x="47615" y="31832"/>
                  </a:lnTo>
                  <a:lnTo>
                    <a:pt x="51077" y="31139"/>
                  </a:lnTo>
                  <a:lnTo>
                    <a:pt x="54600" y="30386"/>
                  </a:lnTo>
                  <a:lnTo>
                    <a:pt x="56392" y="29876"/>
                  </a:lnTo>
                  <a:lnTo>
                    <a:pt x="58246" y="29347"/>
                  </a:lnTo>
                  <a:lnTo>
                    <a:pt x="60995" y="28492"/>
                  </a:lnTo>
                  <a:lnTo>
                    <a:pt x="62726" y="27799"/>
                  </a:lnTo>
                  <a:lnTo>
                    <a:pt x="64315" y="26964"/>
                  </a:lnTo>
                  <a:lnTo>
                    <a:pt x="65679" y="25926"/>
                  </a:lnTo>
                  <a:lnTo>
                    <a:pt x="66535" y="25009"/>
                  </a:lnTo>
                  <a:lnTo>
                    <a:pt x="67023" y="24317"/>
                  </a:lnTo>
                  <a:lnTo>
                    <a:pt x="67410" y="23543"/>
                  </a:lnTo>
                  <a:lnTo>
                    <a:pt x="67716" y="22708"/>
                  </a:lnTo>
                  <a:lnTo>
                    <a:pt x="67818" y="22260"/>
                  </a:lnTo>
                  <a:lnTo>
                    <a:pt x="67899" y="21852"/>
                  </a:lnTo>
                  <a:lnTo>
                    <a:pt x="67919" y="21017"/>
                  </a:lnTo>
                  <a:lnTo>
                    <a:pt x="67797" y="20631"/>
                  </a:lnTo>
                  <a:lnTo>
                    <a:pt x="67675" y="20366"/>
                  </a:lnTo>
                  <a:lnTo>
                    <a:pt x="67288" y="19897"/>
                  </a:lnTo>
                  <a:lnTo>
                    <a:pt x="66779" y="19551"/>
                  </a:lnTo>
                  <a:lnTo>
                    <a:pt x="66188" y="19307"/>
                  </a:lnTo>
                  <a:lnTo>
                    <a:pt x="65557" y="19185"/>
                  </a:lnTo>
                  <a:lnTo>
                    <a:pt x="64926" y="19205"/>
                  </a:lnTo>
                  <a:lnTo>
                    <a:pt x="64315" y="19327"/>
                  </a:lnTo>
                  <a:lnTo>
                    <a:pt x="63785" y="19612"/>
                  </a:lnTo>
                  <a:lnTo>
                    <a:pt x="63561" y="19796"/>
                  </a:lnTo>
                  <a:lnTo>
                    <a:pt x="62441" y="20875"/>
                  </a:lnTo>
                  <a:lnTo>
                    <a:pt x="60160" y="22830"/>
                  </a:lnTo>
                  <a:lnTo>
                    <a:pt x="57798" y="24500"/>
                  </a:lnTo>
                  <a:lnTo>
                    <a:pt x="55965" y="25498"/>
                  </a:lnTo>
                  <a:lnTo>
                    <a:pt x="54722" y="26048"/>
                  </a:lnTo>
                  <a:lnTo>
                    <a:pt x="53460" y="26475"/>
                  </a:lnTo>
                  <a:lnTo>
                    <a:pt x="52156" y="26781"/>
                  </a:lnTo>
                  <a:lnTo>
                    <a:pt x="50812" y="26944"/>
                  </a:lnTo>
                  <a:lnTo>
                    <a:pt x="49468" y="26964"/>
                  </a:lnTo>
                  <a:lnTo>
                    <a:pt x="48063" y="26822"/>
                  </a:lnTo>
                  <a:lnTo>
                    <a:pt x="46637" y="26516"/>
                  </a:lnTo>
                  <a:lnTo>
                    <a:pt x="45191" y="26048"/>
                  </a:lnTo>
                  <a:lnTo>
                    <a:pt x="43684" y="25376"/>
                  </a:lnTo>
                  <a:lnTo>
                    <a:pt x="42931" y="24968"/>
                  </a:lnTo>
                  <a:lnTo>
                    <a:pt x="42198" y="24541"/>
                  </a:lnTo>
                  <a:lnTo>
                    <a:pt x="41139" y="23808"/>
                  </a:lnTo>
                  <a:lnTo>
                    <a:pt x="40487" y="23197"/>
                  </a:lnTo>
                  <a:lnTo>
                    <a:pt x="40222" y="22687"/>
                  </a:lnTo>
                  <a:lnTo>
                    <a:pt x="40304" y="22239"/>
                  </a:lnTo>
                  <a:lnTo>
                    <a:pt x="40670" y="21893"/>
                  </a:lnTo>
                  <a:lnTo>
                    <a:pt x="41689" y="21466"/>
                  </a:lnTo>
                  <a:lnTo>
                    <a:pt x="44947" y="20814"/>
                  </a:lnTo>
                  <a:lnTo>
                    <a:pt x="49000" y="20101"/>
                  </a:lnTo>
                  <a:lnTo>
                    <a:pt x="50914" y="19592"/>
                  </a:lnTo>
                  <a:lnTo>
                    <a:pt x="52055" y="19185"/>
                  </a:lnTo>
                  <a:lnTo>
                    <a:pt x="52584" y="18940"/>
                  </a:lnTo>
                  <a:lnTo>
                    <a:pt x="53949" y="18227"/>
                  </a:lnTo>
                  <a:lnTo>
                    <a:pt x="56352" y="16659"/>
                  </a:lnTo>
                  <a:lnTo>
                    <a:pt x="58449" y="14908"/>
                  </a:lnTo>
                  <a:lnTo>
                    <a:pt x="60343" y="13055"/>
                  </a:lnTo>
                  <a:lnTo>
                    <a:pt x="62971" y="10163"/>
                  </a:lnTo>
                  <a:lnTo>
                    <a:pt x="65659" y="7250"/>
                  </a:lnTo>
                  <a:lnTo>
                    <a:pt x="67634" y="5397"/>
                  </a:lnTo>
                  <a:lnTo>
                    <a:pt x="68734" y="4521"/>
                  </a:lnTo>
                  <a:lnTo>
                    <a:pt x="68143" y="3340"/>
                  </a:lnTo>
                  <a:lnTo>
                    <a:pt x="66820" y="1080"/>
                  </a:lnTo>
                  <a:lnTo>
                    <a:pt x="66107" y="0"/>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1911" name="Google Shape;1128;p81"/>
            <p:cNvSpPr/>
            <p:nvPr/>
          </p:nvSpPr>
          <p:spPr>
            <a:xfrm>
              <a:off x="8088480" y="6206040"/>
              <a:ext cx="5759280" cy="4398120"/>
            </a:xfrm>
            <a:custGeom>
              <a:avLst/>
              <a:gdLst>
                <a:gd name="textAreaLeft" fmla="*/ 0 w 5759280"/>
                <a:gd name="textAreaRight" fmla="*/ 5759640 w 5759280"/>
                <a:gd name="textAreaTop" fmla="*/ 0 h 4398120"/>
                <a:gd name="textAreaBottom" fmla="*/ 4398480 h 4398120"/>
              </a:gdLst>
              <a:ahLst/>
              <a:rect l="textAreaLeft" t="textAreaTop" r="textAreaRight" b="textAreaBottom"/>
              <a:pathLst>
                <a:path w="68776" h="52524">
                  <a:moveTo>
                    <a:pt x="64417" y="0"/>
                  </a:moveTo>
                  <a:lnTo>
                    <a:pt x="63317" y="876"/>
                  </a:lnTo>
                  <a:lnTo>
                    <a:pt x="61342" y="2729"/>
                  </a:lnTo>
                  <a:lnTo>
                    <a:pt x="58654" y="5642"/>
                  </a:lnTo>
                  <a:lnTo>
                    <a:pt x="56026" y="8534"/>
                  </a:lnTo>
                  <a:lnTo>
                    <a:pt x="54132" y="10387"/>
                  </a:lnTo>
                  <a:lnTo>
                    <a:pt x="52035" y="12138"/>
                  </a:lnTo>
                  <a:lnTo>
                    <a:pt x="49632" y="13706"/>
                  </a:lnTo>
                  <a:lnTo>
                    <a:pt x="48267" y="14419"/>
                  </a:lnTo>
                  <a:lnTo>
                    <a:pt x="47738" y="14664"/>
                  </a:lnTo>
                  <a:lnTo>
                    <a:pt x="46597" y="15071"/>
                  </a:lnTo>
                  <a:lnTo>
                    <a:pt x="44683" y="15580"/>
                  </a:lnTo>
                  <a:lnTo>
                    <a:pt x="40630" y="16293"/>
                  </a:lnTo>
                  <a:lnTo>
                    <a:pt x="37372" y="16945"/>
                  </a:lnTo>
                  <a:lnTo>
                    <a:pt x="36353" y="17372"/>
                  </a:lnTo>
                  <a:lnTo>
                    <a:pt x="35987" y="17718"/>
                  </a:lnTo>
                  <a:lnTo>
                    <a:pt x="35905" y="18166"/>
                  </a:lnTo>
                  <a:lnTo>
                    <a:pt x="36170" y="18676"/>
                  </a:lnTo>
                  <a:lnTo>
                    <a:pt x="36822" y="19287"/>
                  </a:lnTo>
                  <a:lnTo>
                    <a:pt x="37881" y="20020"/>
                  </a:lnTo>
                  <a:lnTo>
                    <a:pt x="38614" y="20447"/>
                  </a:lnTo>
                  <a:lnTo>
                    <a:pt x="39367" y="20855"/>
                  </a:lnTo>
                  <a:lnTo>
                    <a:pt x="40874" y="21527"/>
                  </a:lnTo>
                  <a:lnTo>
                    <a:pt x="42320" y="21995"/>
                  </a:lnTo>
                  <a:lnTo>
                    <a:pt x="43746" y="22301"/>
                  </a:lnTo>
                  <a:lnTo>
                    <a:pt x="45151" y="22443"/>
                  </a:lnTo>
                  <a:lnTo>
                    <a:pt x="46495" y="22423"/>
                  </a:lnTo>
                  <a:lnTo>
                    <a:pt x="47839" y="22260"/>
                  </a:lnTo>
                  <a:lnTo>
                    <a:pt x="49143" y="21954"/>
                  </a:lnTo>
                  <a:lnTo>
                    <a:pt x="50405" y="21527"/>
                  </a:lnTo>
                  <a:lnTo>
                    <a:pt x="51648" y="20977"/>
                  </a:lnTo>
                  <a:lnTo>
                    <a:pt x="53481" y="19979"/>
                  </a:lnTo>
                  <a:lnTo>
                    <a:pt x="55843" y="18309"/>
                  </a:lnTo>
                  <a:lnTo>
                    <a:pt x="58124" y="16354"/>
                  </a:lnTo>
                  <a:lnTo>
                    <a:pt x="59244" y="15275"/>
                  </a:lnTo>
                  <a:lnTo>
                    <a:pt x="59468" y="15091"/>
                  </a:lnTo>
                  <a:lnTo>
                    <a:pt x="59998" y="14806"/>
                  </a:lnTo>
                  <a:lnTo>
                    <a:pt x="60609" y="14684"/>
                  </a:lnTo>
                  <a:lnTo>
                    <a:pt x="61240" y="14664"/>
                  </a:lnTo>
                  <a:lnTo>
                    <a:pt x="61871" y="14786"/>
                  </a:lnTo>
                  <a:lnTo>
                    <a:pt x="62462" y="15030"/>
                  </a:lnTo>
                  <a:lnTo>
                    <a:pt x="62971" y="15376"/>
                  </a:lnTo>
                  <a:lnTo>
                    <a:pt x="63358" y="15845"/>
                  </a:lnTo>
                  <a:lnTo>
                    <a:pt x="63480" y="16110"/>
                  </a:lnTo>
                  <a:lnTo>
                    <a:pt x="63602" y="16496"/>
                  </a:lnTo>
                  <a:lnTo>
                    <a:pt x="63582" y="17331"/>
                  </a:lnTo>
                  <a:lnTo>
                    <a:pt x="63501" y="17739"/>
                  </a:lnTo>
                  <a:lnTo>
                    <a:pt x="63399" y="18187"/>
                  </a:lnTo>
                  <a:lnTo>
                    <a:pt x="63093" y="19022"/>
                  </a:lnTo>
                  <a:lnTo>
                    <a:pt x="62706" y="19796"/>
                  </a:lnTo>
                  <a:lnTo>
                    <a:pt x="62218" y="20488"/>
                  </a:lnTo>
                  <a:lnTo>
                    <a:pt x="61362" y="21405"/>
                  </a:lnTo>
                  <a:lnTo>
                    <a:pt x="59998" y="22443"/>
                  </a:lnTo>
                  <a:lnTo>
                    <a:pt x="58409" y="23278"/>
                  </a:lnTo>
                  <a:lnTo>
                    <a:pt x="56678" y="23971"/>
                  </a:lnTo>
                  <a:lnTo>
                    <a:pt x="53929" y="24826"/>
                  </a:lnTo>
                  <a:lnTo>
                    <a:pt x="52075" y="25355"/>
                  </a:lnTo>
                  <a:lnTo>
                    <a:pt x="50283" y="25865"/>
                  </a:lnTo>
                  <a:lnTo>
                    <a:pt x="46760" y="26618"/>
                  </a:lnTo>
                  <a:lnTo>
                    <a:pt x="43298" y="27311"/>
                  </a:lnTo>
                  <a:lnTo>
                    <a:pt x="39815" y="28186"/>
                  </a:lnTo>
                  <a:lnTo>
                    <a:pt x="38044" y="28777"/>
                  </a:lnTo>
                  <a:lnTo>
                    <a:pt x="37229" y="29103"/>
                  </a:lnTo>
                  <a:lnTo>
                    <a:pt x="35702" y="29836"/>
                  </a:lnTo>
                  <a:lnTo>
                    <a:pt x="34296" y="30671"/>
                  </a:lnTo>
                  <a:lnTo>
                    <a:pt x="32993" y="31608"/>
                  </a:lnTo>
                  <a:lnTo>
                    <a:pt x="30060" y="34133"/>
                  </a:lnTo>
                  <a:lnTo>
                    <a:pt x="26863" y="37066"/>
                  </a:lnTo>
                  <a:lnTo>
                    <a:pt x="25193" y="38267"/>
                  </a:lnTo>
                  <a:lnTo>
                    <a:pt x="24012" y="38919"/>
                  </a:lnTo>
                  <a:lnTo>
                    <a:pt x="22769" y="39428"/>
                  </a:lnTo>
                  <a:lnTo>
                    <a:pt x="21425" y="39754"/>
                  </a:lnTo>
                  <a:lnTo>
                    <a:pt x="19979" y="39876"/>
                  </a:lnTo>
                  <a:lnTo>
                    <a:pt x="18391" y="39774"/>
                  </a:lnTo>
                  <a:lnTo>
                    <a:pt x="17535" y="39611"/>
                  </a:lnTo>
                  <a:lnTo>
                    <a:pt x="16273" y="39387"/>
                  </a:lnTo>
                  <a:lnTo>
                    <a:pt x="13992" y="39143"/>
                  </a:lnTo>
                  <a:lnTo>
                    <a:pt x="11935" y="39143"/>
                  </a:lnTo>
                  <a:lnTo>
                    <a:pt x="10122" y="39367"/>
                  </a:lnTo>
                  <a:lnTo>
                    <a:pt x="8513" y="39795"/>
                  </a:lnTo>
                  <a:lnTo>
                    <a:pt x="7108" y="40365"/>
                  </a:lnTo>
                  <a:lnTo>
                    <a:pt x="5886" y="41078"/>
                  </a:lnTo>
                  <a:lnTo>
                    <a:pt x="4827" y="41892"/>
                  </a:lnTo>
                  <a:lnTo>
                    <a:pt x="3911" y="42748"/>
                  </a:lnTo>
                  <a:lnTo>
                    <a:pt x="3137" y="43664"/>
                  </a:lnTo>
                  <a:lnTo>
                    <a:pt x="2159" y="45008"/>
                  </a:lnTo>
                  <a:lnTo>
                    <a:pt x="1141" y="46637"/>
                  </a:lnTo>
                  <a:lnTo>
                    <a:pt x="550" y="47554"/>
                  </a:lnTo>
                  <a:lnTo>
                    <a:pt x="184" y="48002"/>
                  </a:lnTo>
                  <a:lnTo>
                    <a:pt x="1" y="48145"/>
                  </a:lnTo>
                  <a:lnTo>
                    <a:pt x="1324" y="49346"/>
                  </a:lnTo>
                  <a:lnTo>
                    <a:pt x="4114" y="51525"/>
                  </a:lnTo>
                  <a:lnTo>
                    <a:pt x="5601" y="52523"/>
                  </a:lnTo>
                  <a:lnTo>
                    <a:pt x="6477" y="51953"/>
                  </a:lnTo>
                  <a:lnTo>
                    <a:pt x="8249" y="50996"/>
                  </a:lnTo>
                  <a:lnTo>
                    <a:pt x="10082" y="50242"/>
                  </a:lnTo>
                  <a:lnTo>
                    <a:pt x="11935" y="49774"/>
                  </a:lnTo>
                  <a:lnTo>
                    <a:pt x="12892" y="49692"/>
                  </a:lnTo>
                  <a:lnTo>
                    <a:pt x="14358" y="49672"/>
                  </a:lnTo>
                  <a:lnTo>
                    <a:pt x="17393" y="49814"/>
                  </a:lnTo>
                  <a:lnTo>
                    <a:pt x="20448" y="49957"/>
                  </a:lnTo>
                  <a:lnTo>
                    <a:pt x="22688" y="49855"/>
                  </a:lnTo>
                  <a:lnTo>
                    <a:pt x="24134" y="49611"/>
                  </a:lnTo>
                  <a:lnTo>
                    <a:pt x="24826" y="49428"/>
                  </a:lnTo>
                  <a:lnTo>
                    <a:pt x="25580" y="49183"/>
                  </a:lnTo>
                  <a:lnTo>
                    <a:pt x="27026" y="48593"/>
                  </a:lnTo>
                  <a:lnTo>
                    <a:pt x="29164" y="47534"/>
                  </a:lnTo>
                  <a:lnTo>
                    <a:pt x="33319" y="45049"/>
                  </a:lnTo>
                  <a:lnTo>
                    <a:pt x="36048" y="43420"/>
                  </a:lnTo>
                  <a:lnTo>
                    <a:pt x="36598" y="43114"/>
                  </a:lnTo>
                  <a:lnTo>
                    <a:pt x="37718" y="42625"/>
                  </a:lnTo>
                  <a:lnTo>
                    <a:pt x="38838" y="42259"/>
                  </a:lnTo>
                  <a:lnTo>
                    <a:pt x="39958" y="42014"/>
                  </a:lnTo>
                  <a:lnTo>
                    <a:pt x="41689" y="41790"/>
                  </a:lnTo>
                  <a:lnTo>
                    <a:pt x="44011" y="41770"/>
                  </a:lnTo>
                  <a:lnTo>
                    <a:pt x="47575" y="42076"/>
                  </a:lnTo>
                  <a:lnTo>
                    <a:pt x="51240" y="42483"/>
                  </a:lnTo>
                  <a:lnTo>
                    <a:pt x="53725" y="42605"/>
                  </a:lnTo>
                  <a:lnTo>
                    <a:pt x="54988" y="42564"/>
                  </a:lnTo>
                  <a:lnTo>
                    <a:pt x="56576" y="42463"/>
                  </a:lnTo>
                  <a:lnTo>
                    <a:pt x="59814" y="42055"/>
                  </a:lnTo>
                  <a:lnTo>
                    <a:pt x="61403" y="41689"/>
                  </a:lnTo>
                  <a:lnTo>
                    <a:pt x="62014" y="40793"/>
                  </a:lnTo>
                  <a:lnTo>
                    <a:pt x="63175" y="38919"/>
                  </a:lnTo>
                  <a:lnTo>
                    <a:pt x="64234" y="36984"/>
                  </a:lnTo>
                  <a:lnTo>
                    <a:pt x="65191" y="35009"/>
                  </a:lnTo>
                  <a:lnTo>
                    <a:pt x="66046" y="32972"/>
                  </a:lnTo>
                  <a:lnTo>
                    <a:pt x="66779" y="30875"/>
                  </a:lnTo>
                  <a:lnTo>
                    <a:pt x="67411" y="28757"/>
                  </a:lnTo>
                  <a:lnTo>
                    <a:pt x="67920" y="26598"/>
                  </a:lnTo>
                  <a:lnTo>
                    <a:pt x="68307" y="24419"/>
                  </a:lnTo>
                  <a:lnTo>
                    <a:pt x="68592" y="22199"/>
                  </a:lnTo>
                  <a:lnTo>
                    <a:pt x="68735" y="19938"/>
                  </a:lnTo>
                  <a:lnTo>
                    <a:pt x="68775" y="17678"/>
                  </a:lnTo>
                  <a:lnTo>
                    <a:pt x="68673" y="15417"/>
                  </a:lnTo>
                  <a:lnTo>
                    <a:pt x="68429" y="13116"/>
                  </a:lnTo>
                  <a:lnTo>
                    <a:pt x="68062" y="10835"/>
                  </a:lnTo>
                  <a:lnTo>
                    <a:pt x="67574" y="8534"/>
                  </a:lnTo>
                  <a:lnTo>
                    <a:pt x="67268" y="7393"/>
                  </a:lnTo>
                  <a:lnTo>
                    <a:pt x="66983" y="6416"/>
                  </a:lnTo>
                  <a:lnTo>
                    <a:pt x="66352" y="4522"/>
                  </a:lnTo>
                  <a:lnTo>
                    <a:pt x="65272" y="1752"/>
                  </a:lnTo>
                  <a:lnTo>
                    <a:pt x="64417"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1912" name="Google Shape;1129;p81"/>
            <p:cNvSpPr/>
            <p:nvPr/>
          </p:nvSpPr>
          <p:spPr>
            <a:xfrm>
              <a:off x="7104240" y="5586840"/>
              <a:ext cx="6158520" cy="4254840"/>
            </a:xfrm>
            <a:custGeom>
              <a:avLst/>
              <a:gdLst>
                <a:gd name="textAreaLeft" fmla="*/ 0 w 6158520"/>
                <a:gd name="textAreaRight" fmla="*/ 6158880 w 6158520"/>
                <a:gd name="textAreaTop" fmla="*/ 0 h 4254840"/>
                <a:gd name="textAreaBottom" fmla="*/ 4255200 h 4254840"/>
              </a:gdLst>
              <a:ahLst/>
              <a:rect l="textAreaLeft" t="textAreaTop" r="textAreaRight" b="textAreaBottom"/>
              <a:pathLst>
                <a:path w="73541" h="50813">
                  <a:moveTo>
                    <a:pt x="71402" y="1"/>
                  </a:moveTo>
                  <a:lnTo>
                    <a:pt x="70140" y="306"/>
                  </a:lnTo>
                  <a:lnTo>
                    <a:pt x="67879" y="1100"/>
                  </a:lnTo>
                  <a:lnTo>
                    <a:pt x="65863" y="1997"/>
                  </a:lnTo>
                  <a:lnTo>
                    <a:pt x="64051" y="3035"/>
                  </a:lnTo>
                  <a:lnTo>
                    <a:pt x="61586" y="4726"/>
                  </a:lnTo>
                  <a:lnTo>
                    <a:pt x="58572" y="7190"/>
                  </a:lnTo>
                  <a:lnTo>
                    <a:pt x="56291" y="9043"/>
                  </a:lnTo>
                  <a:lnTo>
                    <a:pt x="54682" y="10265"/>
                  </a:lnTo>
                  <a:lnTo>
                    <a:pt x="52911" y="11426"/>
                  </a:lnTo>
                  <a:lnTo>
                    <a:pt x="50976" y="12505"/>
                  </a:lnTo>
                  <a:lnTo>
                    <a:pt x="48797" y="13483"/>
                  </a:lnTo>
                  <a:lnTo>
                    <a:pt x="46353" y="14358"/>
                  </a:lnTo>
                  <a:lnTo>
                    <a:pt x="43583" y="15051"/>
                  </a:lnTo>
                  <a:lnTo>
                    <a:pt x="40426" y="15601"/>
                  </a:lnTo>
                  <a:lnTo>
                    <a:pt x="38675" y="15784"/>
                  </a:lnTo>
                  <a:lnTo>
                    <a:pt x="37148" y="15967"/>
                  </a:lnTo>
                  <a:lnTo>
                    <a:pt x="32973" y="16639"/>
                  </a:lnTo>
                  <a:lnTo>
                    <a:pt x="26130" y="17861"/>
                  </a:lnTo>
                  <a:lnTo>
                    <a:pt x="23055" y="18330"/>
                  </a:lnTo>
                  <a:lnTo>
                    <a:pt x="22627" y="18411"/>
                  </a:lnTo>
                  <a:lnTo>
                    <a:pt x="21812" y="18615"/>
                  </a:lnTo>
                  <a:lnTo>
                    <a:pt x="21079" y="18941"/>
                  </a:lnTo>
                  <a:lnTo>
                    <a:pt x="20407" y="19348"/>
                  </a:lnTo>
                  <a:lnTo>
                    <a:pt x="19491" y="20081"/>
                  </a:lnTo>
                  <a:lnTo>
                    <a:pt x="18391" y="21283"/>
                  </a:lnTo>
                  <a:lnTo>
                    <a:pt x="16965" y="23401"/>
                  </a:lnTo>
                  <a:lnTo>
                    <a:pt x="15580" y="25702"/>
                  </a:lnTo>
                  <a:lnTo>
                    <a:pt x="14582" y="27189"/>
                  </a:lnTo>
                  <a:lnTo>
                    <a:pt x="14053" y="27881"/>
                  </a:lnTo>
                  <a:lnTo>
                    <a:pt x="13401" y="28675"/>
                  </a:lnTo>
                  <a:lnTo>
                    <a:pt x="11955" y="30060"/>
                  </a:lnTo>
                  <a:lnTo>
                    <a:pt x="10367" y="31241"/>
                  </a:lnTo>
                  <a:lnTo>
                    <a:pt x="8656" y="32280"/>
                  </a:lnTo>
                  <a:lnTo>
                    <a:pt x="6843" y="33176"/>
                  </a:lnTo>
                  <a:lnTo>
                    <a:pt x="4949" y="33930"/>
                  </a:lnTo>
                  <a:lnTo>
                    <a:pt x="1996" y="34887"/>
                  </a:lnTo>
                  <a:lnTo>
                    <a:pt x="1" y="35416"/>
                  </a:lnTo>
                  <a:lnTo>
                    <a:pt x="143" y="36007"/>
                  </a:lnTo>
                  <a:lnTo>
                    <a:pt x="306" y="36618"/>
                  </a:lnTo>
                  <a:lnTo>
                    <a:pt x="591" y="37616"/>
                  </a:lnTo>
                  <a:lnTo>
                    <a:pt x="1243" y="39551"/>
                  </a:lnTo>
                  <a:lnTo>
                    <a:pt x="1976" y="41445"/>
                  </a:lnTo>
                  <a:lnTo>
                    <a:pt x="2791" y="43277"/>
                  </a:lnTo>
                  <a:lnTo>
                    <a:pt x="3687" y="45049"/>
                  </a:lnTo>
                  <a:lnTo>
                    <a:pt x="4664" y="46780"/>
                  </a:lnTo>
                  <a:lnTo>
                    <a:pt x="6253" y="49245"/>
                  </a:lnTo>
                  <a:lnTo>
                    <a:pt x="7434" y="50813"/>
                  </a:lnTo>
                  <a:lnTo>
                    <a:pt x="8330" y="50405"/>
                  </a:lnTo>
                  <a:lnTo>
                    <a:pt x="10102" y="49489"/>
                  </a:lnTo>
                  <a:lnTo>
                    <a:pt x="12688" y="47921"/>
                  </a:lnTo>
                  <a:lnTo>
                    <a:pt x="17739" y="44255"/>
                  </a:lnTo>
                  <a:lnTo>
                    <a:pt x="22769" y="40487"/>
                  </a:lnTo>
                  <a:lnTo>
                    <a:pt x="25356" y="38756"/>
                  </a:lnTo>
                  <a:lnTo>
                    <a:pt x="27107" y="37718"/>
                  </a:lnTo>
                  <a:lnTo>
                    <a:pt x="28899" y="36761"/>
                  </a:lnTo>
                  <a:lnTo>
                    <a:pt x="30732" y="35966"/>
                  </a:lnTo>
                  <a:lnTo>
                    <a:pt x="32626" y="35315"/>
                  </a:lnTo>
                  <a:lnTo>
                    <a:pt x="34561" y="34867"/>
                  </a:lnTo>
                  <a:lnTo>
                    <a:pt x="35559" y="34704"/>
                  </a:lnTo>
                  <a:lnTo>
                    <a:pt x="37616" y="34520"/>
                  </a:lnTo>
                  <a:lnTo>
                    <a:pt x="40732" y="34418"/>
                  </a:lnTo>
                  <a:lnTo>
                    <a:pt x="42789" y="34215"/>
                  </a:lnTo>
                  <a:lnTo>
                    <a:pt x="43787" y="34011"/>
                  </a:lnTo>
                  <a:lnTo>
                    <a:pt x="44968" y="33767"/>
                  </a:lnTo>
                  <a:lnTo>
                    <a:pt x="48125" y="33095"/>
                  </a:lnTo>
                  <a:lnTo>
                    <a:pt x="50243" y="32423"/>
                  </a:lnTo>
                  <a:lnTo>
                    <a:pt x="50955" y="32036"/>
                  </a:lnTo>
                  <a:lnTo>
                    <a:pt x="51281" y="31771"/>
                  </a:lnTo>
                  <a:lnTo>
                    <a:pt x="51424" y="31486"/>
                  </a:lnTo>
                  <a:lnTo>
                    <a:pt x="51383" y="31160"/>
                  </a:lnTo>
                  <a:lnTo>
                    <a:pt x="51098" y="30834"/>
                  </a:lnTo>
                  <a:lnTo>
                    <a:pt x="50589" y="30488"/>
                  </a:lnTo>
                  <a:lnTo>
                    <a:pt x="50222" y="30305"/>
                  </a:lnTo>
                  <a:lnTo>
                    <a:pt x="49509" y="29999"/>
                  </a:lnTo>
                  <a:lnTo>
                    <a:pt x="48165" y="29531"/>
                  </a:lnTo>
                  <a:lnTo>
                    <a:pt x="46394" y="29022"/>
                  </a:lnTo>
                  <a:lnTo>
                    <a:pt x="44927" y="28533"/>
                  </a:lnTo>
                  <a:lnTo>
                    <a:pt x="44092" y="28085"/>
                  </a:lnTo>
                  <a:lnTo>
                    <a:pt x="43400" y="27453"/>
                  </a:lnTo>
                  <a:lnTo>
                    <a:pt x="42830" y="26557"/>
                  </a:lnTo>
                  <a:lnTo>
                    <a:pt x="42606" y="25967"/>
                  </a:lnTo>
                  <a:lnTo>
                    <a:pt x="42504" y="25661"/>
                  </a:lnTo>
                  <a:lnTo>
                    <a:pt x="42463" y="25132"/>
                  </a:lnTo>
                  <a:lnTo>
                    <a:pt x="42606" y="24663"/>
                  </a:lnTo>
                  <a:lnTo>
                    <a:pt x="42870" y="24276"/>
                  </a:lnTo>
                  <a:lnTo>
                    <a:pt x="43502" y="23788"/>
                  </a:lnTo>
                  <a:lnTo>
                    <a:pt x="44703" y="23319"/>
                  </a:lnTo>
                  <a:lnTo>
                    <a:pt x="46984" y="22871"/>
                  </a:lnTo>
                  <a:lnTo>
                    <a:pt x="50222" y="22464"/>
                  </a:lnTo>
                  <a:lnTo>
                    <a:pt x="51546" y="22179"/>
                  </a:lnTo>
                  <a:lnTo>
                    <a:pt x="52340" y="21955"/>
                  </a:lnTo>
                  <a:lnTo>
                    <a:pt x="53868" y="21303"/>
                  </a:lnTo>
                  <a:lnTo>
                    <a:pt x="55334" y="20448"/>
                  </a:lnTo>
                  <a:lnTo>
                    <a:pt x="56760" y="19409"/>
                  </a:lnTo>
                  <a:lnTo>
                    <a:pt x="58144" y="18248"/>
                  </a:lnTo>
                  <a:lnTo>
                    <a:pt x="59509" y="16945"/>
                  </a:lnTo>
                  <a:lnTo>
                    <a:pt x="61484" y="14847"/>
                  </a:lnTo>
                  <a:lnTo>
                    <a:pt x="65374" y="10326"/>
                  </a:lnTo>
                  <a:lnTo>
                    <a:pt x="68653" y="6782"/>
                  </a:lnTo>
                  <a:lnTo>
                    <a:pt x="70018" y="5499"/>
                  </a:lnTo>
                  <a:lnTo>
                    <a:pt x="71382" y="4318"/>
                  </a:lnTo>
                  <a:lnTo>
                    <a:pt x="72808" y="3320"/>
                  </a:lnTo>
                  <a:lnTo>
                    <a:pt x="73541" y="2872"/>
                  </a:lnTo>
                  <a:lnTo>
                    <a:pt x="72502" y="1406"/>
                  </a:lnTo>
                  <a:lnTo>
                    <a:pt x="71402"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1913" name="Google Shape;1130;p81"/>
            <p:cNvSpPr/>
            <p:nvPr/>
          </p:nvSpPr>
          <p:spPr>
            <a:xfrm>
              <a:off x="7003800" y="4358880"/>
              <a:ext cx="5715000" cy="3864240"/>
            </a:xfrm>
            <a:custGeom>
              <a:avLst/>
              <a:gdLst>
                <a:gd name="textAreaLeft" fmla="*/ 0 w 5715000"/>
                <a:gd name="textAreaRight" fmla="*/ 5715360 w 5715000"/>
                <a:gd name="textAreaTop" fmla="*/ 0 h 3864240"/>
                <a:gd name="textAreaBottom" fmla="*/ 3864600 h 3864240"/>
              </a:gdLst>
              <a:ahLst/>
              <a:rect l="textAreaLeft" t="textAreaTop" r="textAreaRight" b="textAreaBottom"/>
              <a:pathLst>
                <a:path w="68246" h="46149">
                  <a:moveTo>
                    <a:pt x="47187" y="1"/>
                  </a:moveTo>
                  <a:lnTo>
                    <a:pt x="46658" y="530"/>
                  </a:lnTo>
                  <a:lnTo>
                    <a:pt x="45456" y="1487"/>
                  </a:lnTo>
                  <a:lnTo>
                    <a:pt x="44112" y="2302"/>
                  </a:lnTo>
                  <a:lnTo>
                    <a:pt x="42666" y="3015"/>
                  </a:lnTo>
                  <a:lnTo>
                    <a:pt x="40365" y="3911"/>
                  </a:lnTo>
                  <a:lnTo>
                    <a:pt x="37208" y="4868"/>
                  </a:lnTo>
                  <a:lnTo>
                    <a:pt x="35660" y="5255"/>
                  </a:lnTo>
                  <a:lnTo>
                    <a:pt x="32463" y="6049"/>
                  </a:lnTo>
                  <a:lnTo>
                    <a:pt x="26150" y="7821"/>
                  </a:lnTo>
                  <a:lnTo>
                    <a:pt x="19877" y="9776"/>
                  </a:lnTo>
                  <a:lnTo>
                    <a:pt x="13665" y="11874"/>
                  </a:lnTo>
                  <a:lnTo>
                    <a:pt x="10570" y="12973"/>
                  </a:lnTo>
                  <a:lnTo>
                    <a:pt x="9592" y="14093"/>
                  </a:lnTo>
                  <a:lnTo>
                    <a:pt x="7780" y="16415"/>
                  </a:lnTo>
                  <a:lnTo>
                    <a:pt x="6945" y="17617"/>
                  </a:lnTo>
                  <a:lnTo>
                    <a:pt x="7576" y="18024"/>
                  </a:lnTo>
                  <a:lnTo>
                    <a:pt x="8981" y="18594"/>
                  </a:lnTo>
                  <a:lnTo>
                    <a:pt x="9674" y="18737"/>
                  </a:lnTo>
                  <a:lnTo>
                    <a:pt x="10224" y="18778"/>
                  </a:lnTo>
                  <a:lnTo>
                    <a:pt x="11751" y="18778"/>
                  </a:lnTo>
                  <a:lnTo>
                    <a:pt x="13523" y="18737"/>
                  </a:lnTo>
                  <a:lnTo>
                    <a:pt x="15254" y="18757"/>
                  </a:lnTo>
                  <a:lnTo>
                    <a:pt x="16272" y="18920"/>
                  </a:lnTo>
                  <a:lnTo>
                    <a:pt x="16761" y="19103"/>
                  </a:lnTo>
                  <a:lnTo>
                    <a:pt x="17066" y="19368"/>
                  </a:lnTo>
                  <a:lnTo>
                    <a:pt x="17107" y="19735"/>
                  </a:lnTo>
                  <a:lnTo>
                    <a:pt x="16883" y="20203"/>
                  </a:lnTo>
                  <a:lnTo>
                    <a:pt x="16333" y="20814"/>
                  </a:lnTo>
                  <a:lnTo>
                    <a:pt x="15417" y="21568"/>
                  </a:lnTo>
                  <a:lnTo>
                    <a:pt x="14093" y="22484"/>
                  </a:lnTo>
                  <a:lnTo>
                    <a:pt x="13258" y="23014"/>
                  </a:lnTo>
                  <a:lnTo>
                    <a:pt x="7434" y="26028"/>
                  </a:lnTo>
                  <a:lnTo>
                    <a:pt x="1609" y="29062"/>
                  </a:lnTo>
                  <a:lnTo>
                    <a:pt x="1324" y="30080"/>
                  </a:lnTo>
                  <a:lnTo>
                    <a:pt x="835" y="32158"/>
                  </a:lnTo>
                  <a:lnTo>
                    <a:pt x="468" y="34255"/>
                  </a:lnTo>
                  <a:lnTo>
                    <a:pt x="204" y="36373"/>
                  </a:lnTo>
                  <a:lnTo>
                    <a:pt x="41" y="38532"/>
                  </a:lnTo>
                  <a:lnTo>
                    <a:pt x="0" y="40691"/>
                  </a:lnTo>
                  <a:lnTo>
                    <a:pt x="82" y="42870"/>
                  </a:lnTo>
                  <a:lnTo>
                    <a:pt x="285" y="45049"/>
                  </a:lnTo>
                  <a:lnTo>
                    <a:pt x="428" y="46149"/>
                  </a:lnTo>
                  <a:lnTo>
                    <a:pt x="1751" y="45579"/>
                  </a:lnTo>
                  <a:lnTo>
                    <a:pt x="4338" y="44296"/>
                  </a:lnTo>
                  <a:lnTo>
                    <a:pt x="6660" y="42870"/>
                  </a:lnTo>
                  <a:lnTo>
                    <a:pt x="8146" y="41689"/>
                  </a:lnTo>
                  <a:lnTo>
                    <a:pt x="8981" y="40854"/>
                  </a:lnTo>
                  <a:lnTo>
                    <a:pt x="9348" y="40406"/>
                  </a:lnTo>
                  <a:lnTo>
                    <a:pt x="10488" y="38899"/>
                  </a:lnTo>
                  <a:lnTo>
                    <a:pt x="12525" y="36129"/>
                  </a:lnTo>
                  <a:lnTo>
                    <a:pt x="14073" y="34235"/>
                  </a:lnTo>
                  <a:lnTo>
                    <a:pt x="15193" y="33033"/>
                  </a:lnTo>
                  <a:lnTo>
                    <a:pt x="16455" y="31913"/>
                  </a:lnTo>
                  <a:lnTo>
                    <a:pt x="17881" y="30834"/>
                  </a:lnTo>
                  <a:lnTo>
                    <a:pt x="18696" y="30304"/>
                  </a:lnTo>
                  <a:lnTo>
                    <a:pt x="19551" y="29795"/>
                  </a:lnTo>
                  <a:lnTo>
                    <a:pt x="21302" y="28920"/>
                  </a:lnTo>
                  <a:lnTo>
                    <a:pt x="23135" y="28207"/>
                  </a:lnTo>
                  <a:lnTo>
                    <a:pt x="25009" y="27616"/>
                  </a:lnTo>
                  <a:lnTo>
                    <a:pt x="27901" y="26944"/>
                  </a:lnTo>
                  <a:lnTo>
                    <a:pt x="31872" y="26292"/>
                  </a:lnTo>
                  <a:lnTo>
                    <a:pt x="35884" y="25804"/>
                  </a:lnTo>
                  <a:lnTo>
                    <a:pt x="39896" y="25254"/>
                  </a:lnTo>
                  <a:lnTo>
                    <a:pt x="42870" y="24704"/>
                  </a:lnTo>
                  <a:lnTo>
                    <a:pt x="44804" y="24256"/>
                  </a:lnTo>
                  <a:lnTo>
                    <a:pt x="46719" y="23665"/>
                  </a:lnTo>
                  <a:lnTo>
                    <a:pt x="48572" y="22973"/>
                  </a:lnTo>
                  <a:lnTo>
                    <a:pt x="49468" y="22545"/>
                  </a:lnTo>
                  <a:lnTo>
                    <a:pt x="50731" y="21914"/>
                  </a:lnTo>
                  <a:lnTo>
                    <a:pt x="53154" y="20427"/>
                  </a:lnTo>
                  <a:lnTo>
                    <a:pt x="56596" y="17881"/>
                  </a:lnTo>
                  <a:lnTo>
                    <a:pt x="59936" y="15214"/>
                  </a:lnTo>
                  <a:lnTo>
                    <a:pt x="62197" y="13483"/>
                  </a:lnTo>
                  <a:lnTo>
                    <a:pt x="64539" y="11935"/>
                  </a:lnTo>
                  <a:lnTo>
                    <a:pt x="66983" y="10591"/>
                  </a:lnTo>
                  <a:lnTo>
                    <a:pt x="68245" y="10061"/>
                  </a:lnTo>
                  <a:lnTo>
                    <a:pt x="67329" y="9247"/>
                  </a:lnTo>
                  <a:lnTo>
                    <a:pt x="65374" y="7699"/>
                  </a:lnTo>
                  <a:lnTo>
                    <a:pt x="64355" y="6966"/>
                  </a:lnTo>
                  <a:lnTo>
                    <a:pt x="63398" y="7332"/>
                  </a:lnTo>
                  <a:lnTo>
                    <a:pt x="61402" y="7984"/>
                  </a:lnTo>
                  <a:lnTo>
                    <a:pt x="59366" y="8473"/>
                  </a:lnTo>
                  <a:lnTo>
                    <a:pt x="57309" y="8839"/>
                  </a:lnTo>
                  <a:lnTo>
                    <a:pt x="56270" y="8941"/>
                  </a:lnTo>
                  <a:lnTo>
                    <a:pt x="54661" y="9084"/>
                  </a:lnTo>
                  <a:lnTo>
                    <a:pt x="51403" y="9165"/>
                  </a:lnTo>
                  <a:lnTo>
                    <a:pt x="48165" y="9287"/>
                  </a:lnTo>
                  <a:lnTo>
                    <a:pt x="45782" y="9572"/>
                  </a:lnTo>
                  <a:lnTo>
                    <a:pt x="44193" y="9898"/>
                  </a:lnTo>
                  <a:lnTo>
                    <a:pt x="43420" y="10122"/>
                  </a:lnTo>
                  <a:lnTo>
                    <a:pt x="42259" y="10509"/>
                  </a:lnTo>
                  <a:lnTo>
                    <a:pt x="40161" y="11466"/>
                  </a:lnTo>
                  <a:lnTo>
                    <a:pt x="37310" y="13177"/>
                  </a:lnTo>
                  <a:lnTo>
                    <a:pt x="34601" y="14969"/>
                  </a:lnTo>
                  <a:lnTo>
                    <a:pt x="32768" y="16049"/>
                  </a:lnTo>
                  <a:lnTo>
                    <a:pt x="30793" y="16985"/>
                  </a:lnTo>
                  <a:lnTo>
                    <a:pt x="29184" y="17515"/>
                  </a:lnTo>
                  <a:lnTo>
                    <a:pt x="28023" y="17780"/>
                  </a:lnTo>
                  <a:lnTo>
                    <a:pt x="27433" y="17861"/>
                  </a:lnTo>
                  <a:lnTo>
                    <a:pt x="26822" y="17617"/>
                  </a:lnTo>
                  <a:lnTo>
                    <a:pt x="25701" y="16945"/>
                  </a:lnTo>
                  <a:lnTo>
                    <a:pt x="25070" y="16313"/>
                  </a:lnTo>
                  <a:lnTo>
                    <a:pt x="24785" y="15865"/>
                  </a:lnTo>
                  <a:lnTo>
                    <a:pt x="24704" y="15377"/>
                  </a:lnTo>
                  <a:lnTo>
                    <a:pt x="24805" y="14867"/>
                  </a:lnTo>
                  <a:lnTo>
                    <a:pt x="24968" y="14623"/>
                  </a:lnTo>
                  <a:lnTo>
                    <a:pt x="25335" y="14114"/>
                  </a:lnTo>
                  <a:lnTo>
                    <a:pt x="26272" y="13320"/>
                  </a:lnTo>
                  <a:lnTo>
                    <a:pt x="27921" y="12403"/>
                  </a:lnTo>
                  <a:lnTo>
                    <a:pt x="29103" y="11955"/>
                  </a:lnTo>
                  <a:lnTo>
                    <a:pt x="40996" y="7312"/>
                  </a:lnTo>
                  <a:lnTo>
                    <a:pt x="52869" y="2689"/>
                  </a:lnTo>
                  <a:lnTo>
                    <a:pt x="53806" y="2322"/>
                  </a:lnTo>
                  <a:lnTo>
                    <a:pt x="54722" y="1956"/>
                  </a:lnTo>
                  <a:lnTo>
                    <a:pt x="52890" y="1324"/>
                  </a:lnTo>
                  <a:lnTo>
                    <a:pt x="49122" y="347"/>
                  </a:lnTo>
                  <a:lnTo>
                    <a:pt x="47187" y="1"/>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1914" name="Google Shape;1131;p81"/>
            <p:cNvSpPr/>
            <p:nvPr/>
          </p:nvSpPr>
          <p:spPr>
            <a:xfrm>
              <a:off x="7888680" y="4318200"/>
              <a:ext cx="3066480" cy="1127160"/>
            </a:xfrm>
            <a:custGeom>
              <a:avLst/>
              <a:gdLst>
                <a:gd name="textAreaLeft" fmla="*/ 0 w 3066480"/>
                <a:gd name="textAreaRight" fmla="*/ 3066840 w 3066480"/>
                <a:gd name="textAreaTop" fmla="*/ 0 h 1127160"/>
                <a:gd name="textAreaBottom" fmla="*/ 1127520 h 1127160"/>
              </a:gdLst>
              <a:ahLst/>
              <a:rect l="textAreaLeft" t="textAreaTop" r="textAreaRight" b="textAreaBottom"/>
              <a:pathLst>
                <a:path w="36619" h="13463">
                  <a:moveTo>
                    <a:pt x="31079" y="1"/>
                  </a:moveTo>
                  <a:lnTo>
                    <a:pt x="29185" y="21"/>
                  </a:lnTo>
                  <a:lnTo>
                    <a:pt x="27963" y="62"/>
                  </a:lnTo>
                  <a:lnTo>
                    <a:pt x="25519" y="286"/>
                  </a:lnTo>
                  <a:lnTo>
                    <a:pt x="23055" y="652"/>
                  </a:lnTo>
                  <a:lnTo>
                    <a:pt x="20611" y="1182"/>
                  </a:lnTo>
                  <a:lnTo>
                    <a:pt x="19369" y="1508"/>
                  </a:lnTo>
                  <a:lnTo>
                    <a:pt x="18167" y="1854"/>
                  </a:lnTo>
                  <a:lnTo>
                    <a:pt x="15805" y="2669"/>
                  </a:lnTo>
                  <a:lnTo>
                    <a:pt x="13524" y="3605"/>
                  </a:lnTo>
                  <a:lnTo>
                    <a:pt x="11324" y="4664"/>
                  </a:lnTo>
                  <a:lnTo>
                    <a:pt x="9206" y="5866"/>
                  </a:lnTo>
                  <a:lnTo>
                    <a:pt x="7190" y="7149"/>
                  </a:lnTo>
                  <a:lnTo>
                    <a:pt x="5255" y="8554"/>
                  </a:lnTo>
                  <a:lnTo>
                    <a:pt x="3422" y="10082"/>
                  </a:lnTo>
                  <a:lnTo>
                    <a:pt x="2547" y="10876"/>
                  </a:lnTo>
                  <a:lnTo>
                    <a:pt x="1243" y="12139"/>
                  </a:lnTo>
                  <a:lnTo>
                    <a:pt x="1" y="13462"/>
                  </a:lnTo>
                  <a:lnTo>
                    <a:pt x="3096" y="12363"/>
                  </a:lnTo>
                  <a:lnTo>
                    <a:pt x="9308" y="10265"/>
                  </a:lnTo>
                  <a:lnTo>
                    <a:pt x="15581" y="8310"/>
                  </a:lnTo>
                  <a:lnTo>
                    <a:pt x="21894" y="6538"/>
                  </a:lnTo>
                  <a:lnTo>
                    <a:pt x="25091" y="5744"/>
                  </a:lnTo>
                  <a:lnTo>
                    <a:pt x="26639" y="5357"/>
                  </a:lnTo>
                  <a:lnTo>
                    <a:pt x="29796" y="4400"/>
                  </a:lnTo>
                  <a:lnTo>
                    <a:pt x="32097" y="3504"/>
                  </a:lnTo>
                  <a:lnTo>
                    <a:pt x="33543" y="2791"/>
                  </a:lnTo>
                  <a:lnTo>
                    <a:pt x="34887" y="1976"/>
                  </a:lnTo>
                  <a:lnTo>
                    <a:pt x="36089" y="1019"/>
                  </a:lnTo>
                  <a:lnTo>
                    <a:pt x="36618" y="490"/>
                  </a:lnTo>
                  <a:lnTo>
                    <a:pt x="34785" y="245"/>
                  </a:lnTo>
                  <a:lnTo>
                    <a:pt x="31079" y="1"/>
                  </a:ln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1915" name="Google Shape;1132;p81"/>
            <p:cNvSpPr/>
            <p:nvPr/>
          </p:nvSpPr>
          <p:spPr>
            <a:xfrm>
              <a:off x="9021240" y="10029960"/>
              <a:ext cx="3786120" cy="1130400"/>
            </a:xfrm>
            <a:custGeom>
              <a:avLst/>
              <a:gdLst>
                <a:gd name="textAreaLeft" fmla="*/ 0 w 3786120"/>
                <a:gd name="textAreaRight" fmla="*/ 3786480 w 3786120"/>
                <a:gd name="textAreaTop" fmla="*/ 0 h 1130400"/>
                <a:gd name="textAreaBottom" fmla="*/ 1130760 h 1130400"/>
              </a:gdLst>
              <a:ahLst/>
              <a:rect l="textAreaLeft" t="textAreaTop" r="textAreaRight" b="textAreaBottom"/>
              <a:pathLst>
                <a:path w="45213" h="13504">
                  <a:moveTo>
                    <a:pt x="33217" y="1"/>
                  </a:moveTo>
                  <a:lnTo>
                    <a:pt x="32423" y="62"/>
                  </a:lnTo>
                  <a:lnTo>
                    <a:pt x="31975" y="103"/>
                  </a:lnTo>
                  <a:lnTo>
                    <a:pt x="31079" y="306"/>
                  </a:lnTo>
                  <a:lnTo>
                    <a:pt x="29734" y="775"/>
                  </a:lnTo>
                  <a:lnTo>
                    <a:pt x="27942" y="1691"/>
                  </a:lnTo>
                  <a:lnTo>
                    <a:pt x="26170" y="2811"/>
                  </a:lnTo>
                  <a:lnTo>
                    <a:pt x="23503" y="4726"/>
                  </a:lnTo>
                  <a:lnTo>
                    <a:pt x="20916" y="6538"/>
                  </a:lnTo>
                  <a:lnTo>
                    <a:pt x="19226" y="7557"/>
                  </a:lnTo>
                  <a:lnTo>
                    <a:pt x="18411" y="7943"/>
                  </a:lnTo>
                  <a:lnTo>
                    <a:pt x="17495" y="8330"/>
                  </a:lnTo>
                  <a:lnTo>
                    <a:pt x="15702" y="8901"/>
                  </a:lnTo>
                  <a:lnTo>
                    <a:pt x="13931" y="9308"/>
                  </a:lnTo>
                  <a:lnTo>
                    <a:pt x="12159" y="9552"/>
                  </a:lnTo>
                  <a:lnTo>
                    <a:pt x="9471" y="9715"/>
                  </a:lnTo>
                  <a:lnTo>
                    <a:pt x="5764" y="9634"/>
                  </a:lnTo>
                  <a:lnTo>
                    <a:pt x="3809" y="9573"/>
                  </a:lnTo>
                  <a:lnTo>
                    <a:pt x="2852" y="9532"/>
                  </a:lnTo>
                  <a:lnTo>
                    <a:pt x="1385" y="9573"/>
                  </a:lnTo>
                  <a:lnTo>
                    <a:pt x="449" y="9736"/>
                  </a:lnTo>
                  <a:lnTo>
                    <a:pt x="1" y="9899"/>
                  </a:lnTo>
                  <a:lnTo>
                    <a:pt x="1650" y="10611"/>
                  </a:lnTo>
                  <a:lnTo>
                    <a:pt x="5051" y="11793"/>
                  </a:lnTo>
                  <a:lnTo>
                    <a:pt x="8554" y="12689"/>
                  </a:lnTo>
                  <a:lnTo>
                    <a:pt x="12159" y="13259"/>
                  </a:lnTo>
                  <a:lnTo>
                    <a:pt x="13971" y="13401"/>
                  </a:lnTo>
                  <a:lnTo>
                    <a:pt x="15662" y="13503"/>
                  </a:lnTo>
                  <a:lnTo>
                    <a:pt x="19083" y="13442"/>
                  </a:lnTo>
                  <a:lnTo>
                    <a:pt x="22525" y="13116"/>
                  </a:lnTo>
                  <a:lnTo>
                    <a:pt x="25967" y="12465"/>
                  </a:lnTo>
                  <a:lnTo>
                    <a:pt x="27698" y="12017"/>
                  </a:lnTo>
                  <a:lnTo>
                    <a:pt x="29246" y="11548"/>
                  </a:lnTo>
                  <a:lnTo>
                    <a:pt x="30753" y="11039"/>
                  </a:lnTo>
                  <a:lnTo>
                    <a:pt x="31791" y="10652"/>
                  </a:lnTo>
                  <a:lnTo>
                    <a:pt x="33808" y="9776"/>
                  </a:lnTo>
                  <a:lnTo>
                    <a:pt x="35763" y="8819"/>
                  </a:lnTo>
                  <a:lnTo>
                    <a:pt x="37657" y="7781"/>
                  </a:lnTo>
                  <a:lnTo>
                    <a:pt x="39469" y="6640"/>
                  </a:lnTo>
                  <a:lnTo>
                    <a:pt x="41200" y="5398"/>
                  </a:lnTo>
                  <a:lnTo>
                    <a:pt x="42870" y="4094"/>
                  </a:lnTo>
                  <a:lnTo>
                    <a:pt x="44459" y="2689"/>
                  </a:lnTo>
                  <a:lnTo>
                    <a:pt x="45212" y="1976"/>
                  </a:lnTo>
                  <a:lnTo>
                    <a:pt x="44438" y="1956"/>
                  </a:lnTo>
                  <a:lnTo>
                    <a:pt x="42870" y="1773"/>
                  </a:lnTo>
                  <a:lnTo>
                    <a:pt x="40467" y="1284"/>
                  </a:lnTo>
                  <a:lnTo>
                    <a:pt x="37229" y="490"/>
                  </a:lnTo>
                  <a:lnTo>
                    <a:pt x="34826" y="82"/>
                  </a:lnTo>
                  <a:lnTo>
                    <a:pt x="33217" y="1"/>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1916" name="Google Shape;1133;p81"/>
            <p:cNvSpPr/>
            <p:nvPr/>
          </p:nvSpPr>
          <p:spPr>
            <a:xfrm>
              <a:off x="12802320" y="10115280"/>
              <a:ext cx="83160" cy="10080"/>
            </a:xfrm>
            <a:custGeom>
              <a:avLst/>
              <a:gdLst>
                <a:gd name="textAreaLeft" fmla="*/ 0 w 83160"/>
                <a:gd name="textAreaRight" fmla="*/ 83520 w 83160"/>
                <a:gd name="textAreaTop" fmla="*/ 0 h 10080"/>
                <a:gd name="textAreaBottom" fmla="*/ 10440 h 10080"/>
              </a:gdLst>
              <a:ahLst/>
              <a:rect l="textAreaLeft" t="textAreaTop" r="textAreaRight" b="textAreaBottom"/>
              <a:pathLst>
                <a:path w="999" h="123">
                  <a:moveTo>
                    <a:pt x="0" y="0"/>
                  </a:moveTo>
                  <a:lnTo>
                    <a:pt x="896" y="122"/>
                  </a:lnTo>
                  <a:lnTo>
                    <a:pt x="957" y="61"/>
                  </a:lnTo>
                  <a:lnTo>
                    <a:pt x="998" y="21"/>
                  </a:lnTo>
                  <a:lnTo>
                    <a:pt x="509" y="0"/>
                  </a:lnTo>
                  <a:close/>
                </a:path>
              </a:pathLst>
            </a:custGeom>
            <a:solidFill>
              <a:srgbClr val="f06f5c"/>
            </a:solidFill>
            <a:ln w="0">
              <a:noFill/>
            </a:ln>
          </p:spPr>
          <p:style>
            <a:lnRef idx="0"/>
            <a:fillRef idx="0"/>
            <a:effectRef idx="0"/>
            <a:fontRef idx="minor"/>
          </p:style>
          <p:txBody>
            <a:bodyPr tIns="5040" bIns="50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17" name="Picture 1" descr="A black sky with white stars&#10;&#10;AI-generated content may be incorrect."/>
          <p:cNvPicPr/>
          <p:nvPr/>
        </p:nvPicPr>
        <p:blipFill>
          <a:blip r:embed="rId1"/>
          <a:stretch/>
        </p:blipFill>
        <p:spPr>
          <a:xfrm>
            <a:off x="62640" y="1080"/>
            <a:ext cx="12191760" cy="6857640"/>
          </a:xfrm>
          <a:prstGeom prst="rect">
            <a:avLst/>
          </a:prstGeom>
          <a:noFill/>
          <a:ln w="0">
            <a:noFill/>
          </a:ln>
        </p:spPr>
      </p:pic>
      <p:sp>
        <p:nvSpPr>
          <p:cNvPr id="1918" name="PlaceHolder 1"/>
          <p:cNvSpPr>
            <a:spLocks noGrp="1"/>
          </p:cNvSpPr>
          <p:nvPr>
            <p:ph type="title"/>
          </p:nvPr>
        </p:nvSpPr>
        <p:spPr>
          <a:xfrm>
            <a:off x="738360" y="462600"/>
            <a:ext cx="6991200" cy="917640"/>
          </a:xfrm>
          <a:prstGeom prst="rect">
            <a:avLst/>
          </a:prstGeom>
          <a:noFill/>
          <a:ln w="0">
            <a:noFill/>
          </a:ln>
        </p:spPr>
        <p:txBody>
          <a:bodyPr lIns="122040" rIns="122040" tIns="122040" bIns="122040" anchor="t">
            <a:noAutofit/>
          </a:bodyPr>
          <a:p>
            <a:pPr indent="0">
              <a:lnSpc>
                <a:spcPct val="100000"/>
              </a:lnSpc>
              <a:buNone/>
            </a:pPr>
            <a:r>
              <a:rPr b="1" lang="en-US" sz="4000" strike="noStrike" u="none">
                <a:solidFill>
                  <a:srgbClr val="ffffff"/>
                </a:solidFill>
                <a:effectLst/>
                <a:uFillTx/>
                <a:latin typeface="Comic Sans MS"/>
                <a:ea typeface="Anton"/>
              </a:rPr>
              <a:t>Game Description Reminder</a:t>
            </a:r>
            <a:endParaRPr b="0" lang="en-US" sz="4000" strike="noStrike" u="none">
              <a:solidFill>
                <a:schemeClr val="dk1"/>
              </a:solidFill>
              <a:effectLst/>
              <a:uFillTx/>
              <a:latin typeface="Arial"/>
            </a:endParaRPr>
          </a:p>
        </p:txBody>
      </p:sp>
      <p:grpSp>
        <p:nvGrpSpPr>
          <p:cNvPr id="1919" name="Google Shape;679;p54"/>
          <p:cNvGrpSpPr/>
          <p:nvPr/>
        </p:nvGrpSpPr>
        <p:grpSpPr>
          <a:xfrm>
            <a:off x="8579160" y="244440"/>
            <a:ext cx="7297200" cy="7295040"/>
            <a:chOff x="8579160" y="244440"/>
            <a:chExt cx="7297200" cy="7295040"/>
          </a:xfrm>
        </p:grpSpPr>
        <p:sp>
          <p:nvSpPr>
            <p:cNvPr id="1920" name="Google Shape;680;p54"/>
            <p:cNvSpPr/>
            <p:nvPr/>
          </p:nvSpPr>
          <p:spPr>
            <a:xfrm>
              <a:off x="10235880" y="5979600"/>
              <a:ext cx="4982040" cy="1238040"/>
            </a:xfrm>
            <a:custGeom>
              <a:avLst/>
              <a:gdLst>
                <a:gd name="textAreaLeft" fmla="*/ 0 w 4982040"/>
                <a:gd name="textAreaRight" fmla="*/ 4982400 w 4982040"/>
                <a:gd name="textAreaTop" fmla="*/ 0 h 1238040"/>
                <a:gd name="textAreaBottom" fmla="*/ 1238400 h 1238040"/>
              </a:gdLst>
              <a:ahLst/>
              <a:rect l="textAreaLeft" t="textAreaTop" r="textAreaRight" b="textAreaBottom"/>
              <a:pathLst>
                <a:path w="55802" h="13870">
                  <a:moveTo>
                    <a:pt x="55802" y="1"/>
                  </a:moveTo>
                  <a:lnTo>
                    <a:pt x="54213" y="367"/>
                  </a:lnTo>
                  <a:lnTo>
                    <a:pt x="50975" y="775"/>
                  </a:lnTo>
                  <a:lnTo>
                    <a:pt x="49387" y="876"/>
                  </a:lnTo>
                  <a:lnTo>
                    <a:pt x="48124" y="917"/>
                  </a:lnTo>
                  <a:lnTo>
                    <a:pt x="45639" y="795"/>
                  </a:lnTo>
                  <a:lnTo>
                    <a:pt x="41974" y="388"/>
                  </a:lnTo>
                  <a:lnTo>
                    <a:pt x="38410" y="82"/>
                  </a:lnTo>
                  <a:lnTo>
                    <a:pt x="36088" y="102"/>
                  </a:lnTo>
                  <a:lnTo>
                    <a:pt x="34357" y="326"/>
                  </a:lnTo>
                  <a:lnTo>
                    <a:pt x="33237" y="571"/>
                  </a:lnTo>
                  <a:lnTo>
                    <a:pt x="32117" y="937"/>
                  </a:lnTo>
                  <a:lnTo>
                    <a:pt x="30997" y="1426"/>
                  </a:lnTo>
                  <a:lnTo>
                    <a:pt x="30447" y="1732"/>
                  </a:lnTo>
                  <a:lnTo>
                    <a:pt x="27718" y="3361"/>
                  </a:lnTo>
                  <a:lnTo>
                    <a:pt x="23563" y="5846"/>
                  </a:lnTo>
                  <a:lnTo>
                    <a:pt x="21425" y="6905"/>
                  </a:lnTo>
                  <a:lnTo>
                    <a:pt x="19979" y="7495"/>
                  </a:lnTo>
                  <a:lnTo>
                    <a:pt x="19225" y="7740"/>
                  </a:lnTo>
                  <a:lnTo>
                    <a:pt x="18533" y="7923"/>
                  </a:lnTo>
                  <a:lnTo>
                    <a:pt x="17087" y="8167"/>
                  </a:lnTo>
                  <a:lnTo>
                    <a:pt x="14847" y="8269"/>
                  </a:lnTo>
                  <a:lnTo>
                    <a:pt x="11792" y="8126"/>
                  </a:lnTo>
                  <a:lnTo>
                    <a:pt x="8757" y="7984"/>
                  </a:lnTo>
                  <a:lnTo>
                    <a:pt x="7291" y="8004"/>
                  </a:lnTo>
                  <a:lnTo>
                    <a:pt x="6334" y="8086"/>
                  </a:lnTo>
                  <a:lnTo>
                    <a:pt x="4481" y="8554"/>
                  </a:lnTo>
                  <a:lnTo>
                    <a:pt x="2648" y="9308"/>
                  </a:lnTo>
                  <a:lnTo>
                    <a:pt x="876" y="10285"/>
                  </a:lnTo>
                  <a:lnTo>
                    <a:pt x="0" y="10835"/>
                  </a:lnTo>
                  <a:lnTo>
                    <a:pt x="1324" y="11670"/>
                  </a:lnTo>
                  <a:lnTo>
                    <a:pt x="4094" y="13198"/>
                  </a:lnTo>
                  <a:lnTo>
                    <a:pt x="5540" y="13870"/>
                  </a:lnTo>
                  <a:lnTo>
                    <a:pt x="5988" y="13707"/>
                  </a:lnTo>
                  <a:lnTo>
                    <a:pt x="6924" y="13544"/>
                  </a:lnTo>
                  <a:lnTo>
                    <a:pt x="8391" y="13503"/>
                  </a:lnTo>
                  <a:lnTo>
                    <a:pt x="9348" y="13544"/>
                  </a:lnTo>
                  <a:lnTo>
                    <a:pt x="11303" y="13605"/>
                  </a:lnTo>
                  <a:lnTo>
                    <a:pt x="15010" y="13686"/>
                  </a:lnTo>
                  <a:lnTo>
                    <a:pt x="17698" y="13523"/>
                  </a:lnTo>
                  <a:lnTo>
                    <a:pt x="19470" y="13279"/>
                  </a:lnTo>
                  <a:lnTo>
                    <a:pt x="21241" y="12872"/>
                  </a:lnTo>
                  <a:lnTo>
                    <a:pt x="23034" y="12301"/>
                  </a:lnTo>
                  <a:lnTo>
                    <a:pt x="23950" y="11914"/>
                  </a:lnTo>
                  <a:lnTo>
                    <a:pt x="24765" y="11528"/>
                  </a:lnTo>
                  <a:lnTo>
                    <a:pt x="26455" y="10509"/>
                  </a:lnTo>
                  <a:lnTo>
                    <a:pt x="29042" y="8697"/>
                  </a:lnTo>
                  <a:lnTo>
                    <a:pt x="31709" y="6782"/>
                  </a:lnTo>
                  <a:lnTo>
                    <a:pt x="33481" y="5662"/>
                  </a:lnTo>
                  <a:lnTo>
                    <a:pt x="35273" y="4746"/>
                  </a:lnTo>
                  <a:lnTo>
                    <a:pt x="36618" y="4277"/>
                  </a:lnTo>
                  <a:lnTo>
                    <a:pt x="37514" y="4074"/>
                  </a:lnTo>
                  <a:lnTo>
                    <a:pt x="37962" y="4033"/>
                  </a:lnTo>
                  <a:lnTo>
                    <a:pt x="38756" y="3972"/>
                  </a:lnTo>
                  <a:lnTo>
                    <a:pt x="40365" y="4053"/>
                  </a:lnTo>
                  <a:lnTo>
                    <a:pt x="42768" y="4461"/>
                  </a:lnTo>
                  <a:lnTo>
                    <a:pt x="46006" y="5255"/>
                  </a:lnTo>
                  <a:lnTo>
                    <a:pt x="48409" y="5744"/>
                  </a:lnTo>
                  <a:lnTo>
                    <a:pt x="49977" y="5927"/>
                  </a:lnTo>
                  <a:lnTo>
                    <a:pt x="50751" y="5947"/>
                  </a:lnTo>
                  <a:lnTo>
                    <a:pt x="51179" y="5520"/>
                  </a:lnTo>
                  <a:lnTo>
                    <a:pt x="51586" y="5112"/>
                  </a:lnTo>
                  <a:lnTo>
                    <a:pt x="50690" y="4990"/>
                  </a:lnTo>
                  <a:lnTo>
                    <a:pt x="51199" y="4990"/>
                  </a:lnTo>
                  <a:lnTo>
                    <a:pt x="51688" y="5011"/>
                  </a:lnTo>
                  <a:lnTo>
                    <a:pt x="52808" y="3829"/>
                  </a:lnTo>
                  <a:lnTo>
                    <a:pt x="54865" y="1324"/>
                  </a:lnTo>
                  <a:lnTo>
                    <a:pt x="55802" y="1"/>
                  </a:lnTo>
                  <a:close/>
                </a:path>
              </a:pathLst>
            </a:custGeom>
            <a:solidFill>
              <a:schemeClr val="lt2"/>
            </a:solidFill>
            <a:ln w="0">
              <a:noFill/>
            </a:ln>
          </p:spPr>
          <p:style>
            <a:lnRef idx="0"/>
            <a:fillRef idx="0"/>
            <a:effectRef idx="0"/>
            <a:fontRef idx="minor"/>
          </p:style>
          <p:txBody>
            <a:bodyPr lIns="122040" rIns="122040" tIns="122040" bIns="122040" anchor="ctr">
              <a:noAutofit/>
            </a:bodyPr>
            <a:p>
              <a:endParaRPr b="0" lang="en-US" sz="1870" strike="noStrike" u="none">
                <a:solidFill>
                  <a:srgbClr val="000000"/>
                </a:solidFill>
                <a:effectLst/>
                <a:uFillTx/>
                <a:latin typeface="Arial"/>
              </a:endParaRPr>
            </a:p>
          </p:txBody>
        </p:sp>
        <p:sp>
          <p:nvSpPr>
            <p:cNvPr id="1921" name="Google Shape;681;p54"/>
            <p:cNvSpPr/>
            <p:nvPr/>
          </p:nvSpPr>
          <p:spPr>
            <a:xfrm>
              <a:off x="10784880" y="462600"/>
              <a:ext cx="3540240" cy="1419840"/>
            </a:xfrm>
            <a:custGeom>
              <a:avLst/>
              <a:gdLst>
                <a:gd name="textAreaLeft" fmla="*/ 0 w 3540240"/>
                <a:gd name="textAreaRight" fmla="*/ 3540600 w 3540240"/>
                <a:gd name="textAreaTop" fmla="*/ 0 h 1419840"/>
                <a:gd name="textAreaBottom" fmla="*/ 1420200 h 1419840"/>
              </a:gdLst>
              <a:ahLst/>
              <a:rect l="textAreaLeft" t="textAreaTop" r="textAreaRight" b="textAreaBottom"/>
              <a:pathLst>
                <a:path w="39653" h="15907">
                  <a:moveTo>
                    <a:pt x="30019" y="1"/>
                  </a:moveTo>
                  <a:lnTo>
                    <a:pt x="29103" y="367"/>
                  </a:lnTo>
                  <a:lnTo>
                    <a:pt x="28166" y="734"/>
                  </a:lnTo>
                  <a:lnTo>
                    <a:pt x="16293" y="5357"/>
                  </a:lnTo>
                  <a:lnTo>
                    <a:pt x="4400" y="10000"/>
                  </a:lnTo>
                  <a:lnTo>
                    <a:pt x="3218" y="10448"/>
                  </a:lnTo>
                  <a:lnTo>
                    <a:pt x="1569" y="11365"/>
                  </a:lnTo>
                  <a:lnTo>
                    <a:pt x="632" y="12159"/>
                  </a:lnTo>
                  <a:lnTo>
                    <a:pt x="265" y="12668"/>
                  </a:lnTo>
                  <a:lnTo>
                    <a:pt x="102" y="12912"/>
                  </a:lnTo>
                  <a:lnTo>
                    <a:pt x="1" y="13422"/>
                  </a:lnTo>
                  <a:lnTo>
                    <a:pt x="82" y="13910"/>
                  </a:lnTo>
                  <a:lnTo>
                    <a:pt x="367" y="14358"/>
                  </a:lnTo>
                  <a:lnTo>
                    <a:pt x="998" y="14990"/>
                  </a:lnTo>
                  <a:lnTo>
                    <a:pt x="2119" y="15662"/>
                  </a:lnTo>
                  <a:lnTo>
                    <a:pt x="2730" y="15906"/>
                  </a:lnTo>
                  <a:lnTo>
                    <a:pt x="3320" y="15825"/>
                  </a:lnTo>
                  <a:lnTo>
                    <a:pt x="4481" y="15560"/>
                  </a:lnTo>
                  <a:lnTo>
                    <a:pt x="6090" y="15030"/>
                  </a:lnTo>
                  <a:lnTo>
                    <a:pt x="8065" y="14094"/>
                  </a:lnTo>
                  <a:lnTo>
                    <a:pt x="9898" y="13014"/>
                  </a:lnTo>
                  <a:lnTo>
                    <a:pt x="12607" y="11222"/>
                  </a:lnTo>
                  <a:lnTo>
                    <a:pt x="15458" y="9511"/>
                  </a:lnTo>
                  <a:lnTo>
                    <a:pt x="17556" y="8554"/>
                  </a:lnTo>
                  <a:lnTo>
                    <a:pt x="18717" y="8167"/>
                  </a:lnTo>
                  <a:lnTo>
                    <a:pt x="19490" y="7943"/>
                  </a:lnTo>
                  <a:lnTo>
                    <a:pt x="21079" y="7617"/>
                  </a:lnTo>
                  <a:lnTo>
                    <a:pt x="23462" y="7332"/>
                  </a:lnTo>
                  <a:lnTo>
                    <a:pt x="26700" y="7210"/>
                  </a:lnTo>
                  <a:lnTo>
                    <a:pt x="29958" y="7129"/>
                  </a:lnTo>
                  <a:lnTo>
                    <a:pt x="31567" y="6986"/>
                  </a:lnTo>
                  <a:lnTo>
                    <a:pt x="32606" y="6884"/>
                  </a:lnTo>
                  <a:lnTo>
                    <a:pt x="34663" y="6518"/>
                  </a:lnTo>
                  <a:lnTo>
                    <a:pt x="36699" y="6029"/>
                  </a:lnTo>
                  <a:lnTo>
                    <a:pt x="38695" y="5377"/>
                  </a:lnTo>
                  <a:lnTo>
                    <a:pt x="39652" y="5011"/>
                  </a:lnTo>
                  <a:lnTo>
                    <a:pt x="38532" y="4237"/>
                  </a:lnTo>
                  <a:lnTo>
                    <a:pt x="36211" y="2831"/>
                  </a:lnTo>
                  <a:lnTo>
                    <a:pt x="33807" y="1569"/>
                  </a:lnTo>
                  <a:lnTo>
                    <a:pt x="31303" y="469"/>
                  </a:lnTo>
                  <a:lnTo>
                    <a:pt x="30019" y="1"/>
                  </a:lnTo>
                  <a:close/>
                </a:path>
              </a:pathLst>
            </a:custGeom>
            <a:solidFill>
              <a:schemeClr val="lt2"/>
            </a:solidFill>
            <a:ln w="0">
              <a:noFill/>
            </a:ln>
          </p:spPr>
          <p:style>
            <a:lnRef idx="0"/>
            <a:fillRef idx="0"/>
            <a:effectRef idx="0"/>
            <a:fontRef idx="minor"/>
          </p:style>
          <p:txBody>
            <a:bodyPr lIns="122040" rIns="122040" tIns="122040" bIns="122040" anchor="ctr">
              <a:noAutofit/>
            </a:bodyPr>
            <a:p>
              <a:endParaRPr b="0" lang="en-US" sz="1870" strike="noStrike" u="none">
                <a:solidFill>
                  <a:srgbClr val="000000"/>
                </a:solidFill>
                <a:effectLst/>
                <a:uFillTx/>
                <a:latin typeface="Arial"/>
              </a:endParaRPr>
            </a:p>
          </p:txBody>
        </p:sp>
        <p:sp>
          <p:nvSpPr>
            <p:cNvPr id="1922" name="Google Shape;682;p54"/>
            <p:cNvSpPr/>
            <p:nvPr/>
          </p:nvSpPr>
          <p:spPr>
            <a:xfrm>
              <a:off x="8617320" y="1186560"/>
              <a:ext cx="6444000" cy="3572640"/>
            </a:xfrm>
            <a:custGeom>
              <a:avLst/>
              <a:gdLst>
                <a:gd name="textAreaLeft" fmla="*/ 0 w 6444000"/>
                <a:gd name="textAreaRight" fmla="*/ 6444360 w 6444000"/>
                <a:gd name="textAreaTop" fmla="*/ 0 h 3572640"/>
                <a:gd name="textAreaBottom" fmla="*/ 3573000 h 3572640"/>
              </a:gdLst>
              <a:ahLst/>
              <a:rect l="textAreaLeft" t="textAreaTop" r="textAreaRight" b="textAreaBottom"/>
              <a:pathLst>
                <a:path w="72177" h="40019">
                  <a:moveTo>
                    <a:pt x="67818" y="0"/>
                  </a:moveTo>
                  <a:lnTo>
                    <a:pt x="66556" y="530"/>
                  </a:lnTo>
                  <a:lnTo>
                    <a:pt x="64112" y="1874"/>
                  </a:lnTo>
                  <a:lnTo>
                    <a:pt x="61770" y="3422"/>
                  </a:lnTo>
                  <a:lnTo>
                    <a:pt x="59509" y="5153"/>
                  </a:lnTo>
                  <a:lnTo>
                    <a:pt x="56169" y="7820"/>
                  </a:lnTo>
                  <a:lnTo>
                    <a:pt x="52727" y="10366"/>
                  </a:lnTo>
                  <a:lnTo>
                    <a:pt x="50304" y="11853"/>
                  </a:lnTo>
                  <a:lnTo>
                    <a:pt x="49041" y="12484"/>
                  </a:lnTo>
                  <a:lnTo>
                    <a:pt x="48145" y="12912"/>
                  </a:lnTo>
                  <a:lnTo>
                    <a:pt x="46292" y="13604"/>
                  </a:lnTo>
                  <a:lnTo>
                    <a:pt x="44377" y="14195"/>
                  </a:lnTo>
                  <a:lnTo>
                    <a:pt x="42443" y="14643"/>
                  </a:lnTo>
                  <a:lnTo>
                    <a:pt x="39469" y="15193"/>
                  </a:lnTo>
                  <a:lnTo>
                    <a:pt x="35457" y="15743"/>
                  </a:lnTo>
                  <a:lnTo>
                    <a:pt x="31445" y="16231"/>
                  </a:lnTo>
                  <a:lnTo>
                    <a:pt x="27474" y="16883"/>
                  </a:lnTo>
                  <a:lnTo>
                    <a:pt x="24582" y="17555"/>
                  </a:lnTo>
                  <a:lnTo>
                    <a:pt x="22708" y="18146"/>
                  </a:lnTo>
                  <a:lnTo>
                    <a:pt x="20875" y="18859"/>
                  </a:lnTo>
                  <a:lnTo>
                    <a:pt x="19124" y="19734"/>
                  </a:lnTo>
                  <a:lnTo>
                    <a:pt x="18269" y="20243"/>
                  </a:lnTo>
                  <a:lnTo>
                    <a:pt x="17454" y="20773"/>
                  </a:lnTo>
                  <a:lnTo>
                    <a:pt x="16028" y="21852"/>
                  </a:lnTo>
                  <a:lnTo>
                    <a:pt x="14766" y="22972"/>
                  </a:lnTo>
                  <a:lnTo>
                    <a:pt x="13646" y="24174"/>
                  </a:lnTo>
                  <a:lnTo>
                    <a:pt x="12098" y="26068"/>
                  </a:lnTo>
                  <a:lnTo>
                    <a:pt x="10061" y="28838"/>
                  </a:lnTo>
                  <a:lnTo>
                    <a:pt x="8921" y="30345"/>
                  </a:lnTo>
                  <a:lnTo>
                    <a:pt x="8554" y="30793"/>
                  </a:lnTo>
                  <a:lnTo>
                    <a:pt x="7719" y="31628"/>
                  </a:lnTo>
                  <a:lnTo>
                    <a:pt x="6233" y="32809"/>
                  </a:lnTo>
                  <a:lnTo>
                    <a:pt x="3911" y="34235"/>
                  </a:lnTo>
                  <a:lnTo>
                    <a:pt x="1324" y="35518"/>
                  </a:lnTo>
                  <a:lnTo>
                    <a:pt x="1" y="36088"/>
                  </a:lnTo>
                  <a:lnTo>
                    <a:pt x="143" y="37065"/>
                  </a:lnTo>
                  <a:lnTo>
                    <a:pt x="530" y="39020"/>
                  </a:lnTo>
                  <a:lnTo>
                    <a:pt x="775" y="40018"/>
                  </a:lnTo>
                  <a:lnTo>
                    <a:pt x="2770" y="39489"/>
                  </a:lnTo>
                  <a:lnTo>
                    <a:pt x="5723" y="38532"/>
                  </a:lnTo>
                  <a:lnTo>
                    <a:pt x="7617" y="37778"/>
                  </a:lnTo>
                  <a:lnTo>
                    <a:pt x="9430" y="36882"/>
                  </a:lnTo>
                  <a:lnTo>
                    <a:pt x="11141" y="35843"/>
                  </a:lnTo>
                  <a:lnTo>
                    <a:pt x="12729" y="34662"/>
                  </a:lnTo>
                  <a:lnTo>
                    <a:pt x="14175" y="33277"/>
                  </a:lnTo>
                  <a:lnTo>
                    <a:pt x="14827" y="32483"/>
                  </a:lnTo>
                  <a:lnTo>
                    <a:pt x="15356" y="31791"/>
                  </a:lnTo>
                  <a:lnTo>
                    <a:pt x="16354" y="30304"/>
                  </a:lnTo>
                  <a:lnTo>
                    <a:pt x="17739" y="28003"/>
                  </a:lnTo>
                  <a:lnTo>
                    <a:pt x="19165" y="25885"/>
                  </a:lnTo>
                  <a:lnTo>
                    <a:pt x="20265" y="24683"/>
                  </a:lnTo>
                  <a:lnTo>
                    <a:pt x="21181" y="23950"/>
                  </a:lnTo>
                  <a:lnTo>
                    <a:pt x="21853" y="23543"/>
                  </a:lnTo>
                  <a:lnTo>
                    <a:pt x="22586" y="23217"/>
                  </a:lnTo>
                  <a:lnTo>
                    <a:pt x="23401" y="23013"/>
                  </a:lnTo>
                  <a:lnTo>
                    <a:pt x="23829" y="22932"/>
                  </a:lnTo>
                  <a:lnTo>
                    <a:pt x="26904" y="22463"/>
                  </a:lnTo>
                  <a:lnTo>
                    <a:pt x="33747" y="21241"/>
                  </a:lnTo>
                  <a:lnTo>
                    <a:pt x="37922" y="20569"/>
                  </a:lnTo>
                  <a:lnTo>
                    <a:pt x="39449" y="20386"/>
                  </a:lnTo>
                  <a:lnTo>
                    <a:pt x="41200" y="20203"/>
                  </a:lnTo>
                  <a:lnTo>
                    <a:pt x="44357" y="19653"/>
                  </a:lnTo>
                  <a:lnTo>
                    <a:pt x="47127" y="18960"/>
                  </a:lnTo>
                  <a:lnTo>
                    <a:pt x="49571" y="18085"/>
                  </a:lnTo>
                  <a:lnTo>
                    <a:pt x="51750" y="17107"/>
                  </a:lnTo>
                  <a:lnTo>
                    <a:pt x="53685" y="16028"/>
                  </a:lnTo>
                  <a:lnTo>
                    <a:pt x="55456" y="14867"/>
                  </a:lnTo>
                  <a:lnTo>
                    <a:pt x="57065" y="13645"/>
                  </a:lnTo>
                  <a:lnTo>
                    <a:pt x="59346" y="11792"/>
                  </a:lnTo>
                  <a:lnTo>
                    <a:pt x="62360" y="9328"/>
                  </a:lnTo>
                  <a:lnTo>
                    <a:pt x="64825" y="7637"/>
                  </a:lnTo>
                  <a:lnTo>
                    <a:pt x="66637" y="6599"/>
                  </a:lnTo>
                  <a:lnTo>
                    <a:pt x="68653" y="5702"/>
                  </a:lnTo>
                  <a:lnTo>
                    <a:pt x="70914" y="4908"/>
                  </a:lnTo>
                  <a:lnTo>
                    <a:pt x="72176" y="4603"/>
                  </a:lnTo>
                  <a:lnTo>
                    <a:pt x="71158" y="3381"/>
                  </a:lnTo>
                  <a:lnTo>
                    <a:pt x="68979" y="1079"/>
                  </a:lnTo>
                  <a:lnTo>
                    <a:pt x="67818" y="0"/>
                  </a:lnTo>
                  <a:close/>
                </a:path>
              </a:pathLst>
            </a:custGeom>
            <a:solidFill>
              <a:schemeClr val="lt2"/>
            </a:solidFill>
            <a:ln w="0">
              <a:noFill/>
            </a:ln>
          </p:spPr>
          <p:style>
            <a:lnRef idx="0"/>
            <a:fillRef idx="0"/>
            <a:effectRef idx="0"/>
            <a:fontRef idx="minor"/>
          </p:style>
          <p:txBody>
            <a:bodyPr lIns="122040" rIns="122040" tIns="122040" bIns="122040" anchor="ctr">
              <a:noAutofit/>
            </a:bodyPr>
            <a:p>
              <a:endParaRPr b="0" lang="en-US" sz="1870" strike="noStrike" u="none">
                <a:solidFill>
                  <a:srgbClr val="000000"/>
                </a:solidFill>
                <a:effectLst/>
                <a:uFillTx/>
                <a:latin typeface="Arial"/>
              </a:endParaRPr>
            </a:p>
          </p:txBody>
        </p:sp>
        <p:sp>
          <p:nvSpPr>
            <p:cNvPr id="1923" name="Google Shape;683;p54"/>
            <p:cNvSpPr/>
            <p:nvPr/>
          </p:nvSpPr>
          <p:spPr>
            <a:xfrm>
              <a:off x="8722800" y="1861200"/>
              <a:ext cx="1383480" cy="1021680"/>
            </a:xfrm>
            <a:custGeom>
              <a:avLst/>
              <a:gdLst>
                <a:gd name="textAreaLeft" fmla="*/ 0 w 1383480"/>
                <a:gd name="textAreaRight" fmla="*/ 1383840 w 1383480"/>
                <a:gd name="textAreaTop" fmla="*/ 0 h 1021680"/>
                <a:gd name="textAreaBottom" fmla="*/ 1022040 h 1021680"/>
              </a:gdLst>
              <a:ahLst/>
              <a:rect l="textAreaLeft" t="textAreaTop" r="textAreaRight" b="textAreaBottom"/>
              <a:pathLst>
                <a:path w="15500" h="11447">
                  <a:moveTo>
                    <a:pt x="5337" y="1"/>
                  </a:moveTo>
                  <a:lnTo>
                    <a:pt x="4461" y="1345"/>
                  </a:lnTo>
                  <a:lnTo>
                    <a:pt x="2913" y="4094"/>
                  </a:lnTo>
                  <a:lnTo>
                    <a:pt x="1589" y="6966"/>
                  </a:lnTo>
                  <a:lnTo>
                    <a:pt x="469" y="9919"/>
                  </a:lnTo>
                  <a:lnTo>
                    <a:pt x="1" y="11446"/>
                  </a:lnTo>
                  <a:lnTo>
                    <a:pt x="5826" y="8412"/>
                  </a:lnTo>
                  <a:lnTo>
                    <a:pt x="11650" y="5398"/>
                  </a:lnTo>
                  <a:lnTo>
                    <a:pt x="12485" y="4868"/>
                  </a:lnTo>
                  <a:lnTo>
                    <a:pt x="13809" y="3952"/>
                  </a:lnTo>
                  <a:lnTo>
                    <a:pt x="14725" y="3198"/>
                  </a:lnTo>
                  <a:lnTo>
                    <a:pt x="15275" y="2587"/>
                  </a:lnTo>
                  <a:lnTo>
                    <a:pt x="15499" y="2119"/>
                  </a:lnTo>
                  <a:lnTo>
                    <a:pt x="15458" y="1752"/>
                  </a:lnTo>
                  <a:lnTo>
                    <a:pt x="15153" y="1487"/>
                  </a:lnTo>
                  <a:lnTo>
                    <a:pt x="14664" y="1304"/>
                  </a:lnTo>
                  <a:lnTo>
                    <a:pt x="13646" y="1141"/>
                  </a:lnTo>
                  <a:lnTo>
                    <a:pt x="11915" y="1121"/>
                  </a:lnTo>
                  <a:lnTo>
                    <a:pt x="10143" y="1162"/>
                  </a:lnTo>
                  <a:lnTo>
                    <a:pt x="8616" y="1162"/>
                  </a:lnTo>
                  <a:lnTo>
                    <a:pt x="8066" y="1121"/>
                  </a:lnTo>
                  <a:lnTo>
                    <a:pt x="7373" y="978"/>
                  </a:lnTo>
                  <a:lnTo>
                    <a:pt x="5968" y="408"/>
                  </a:lnTo>
                  <a:lnTo>
                    <a:pt x="5337" y="1"/>
                  </a:lnTo>
                  <a:close/>
                </a:path>
              </a:pathLst>
            </a:custGeom>
            <a:solidFill>
              <a:schemeClr val="lt2"/>
            </a:solidFill>
            <a:ln w="0">
              <a:noFill/>
            </a:ln>
          </p:spPr>
          <p:style>
            <a:lnRef idx="0"/>
            <a:fillRef idx="0"/>
            <a:effectRef idx="0"/>
            <a:fontRef idx="minor"/>
          </p:style>
          <p:txBody>
            <a:bodyPr lIns="122040" rIns="122040" tIns="122040" bIns="122040" anchor="ctr">
              <a:noAutofit/>
            </a:bodyPr>
            <a:p>
              <a:endParaRPr b="0" lang="en-US" sz="1870" strike="noStrike" u="none">
                <a:solidFill>
                  <a:srgbClr val="000000"/>
                </a:solidFill>
                <a:effectLst/>
                <a:uFillTx/>
                <a:latin typeface="Arial"/>
              </a:endParaRPr>
            </a:p>
          </p:txBody>
        </p:sp>
        <p:sp>
          <p:nvSpPr>
            <p:cNvPr id="1924" name="Google Shape;684;p54"/>
            <p:cNvSpPr/>
            <p:nvPr/>
          </p:nvSpPr>
          <p:spPr>
            <a:xfrm>
              <a:off x="9350280" y="1854000"/>
              <a:ext cx="6136920" cy="4701960"/>
            </a:xfrm>
            <a:custGeom>
              <a:avLst/>
              <a:gdLst>
                <a:gd name="textAreaLeft" fmla="*/ 0 w 6136920"/>
                <a:gd name="textAreaRight" fmla="*/ 6137280 w 6136920"/>
                <a:gd name="textAreaTop" fmla="*/ 0 h 4701960"/>
                <a:gd name="textAreaBottom" fmla="*/ 4702320 h 4701960"/>
              </a:gdLst>
              <a:ahLst/>
              <a:rect l="textAreaLeft" t="textAreaTop" r="textAreaRight" b="textAreaBottom"/>
              <a:pathLst>
                <a:path w="68735" h="52666">
                  <a:moveTo>
                    <a:pt x="66107" y="0"/>
                  </a:moveTo>
                  <a:lnTo>
                    <a:pt x="65374" y="448"/>
                  </a:lnTo>
                  <a:lnTo>
                    <a:pt x="63948" y="1446"/>
                  </a:lnTo>
                  <a:lnTo>
                    <a:pt x="62584" y="2627"/>
                  </a:lnTo>
                  <a:lnTo>
                    <a:pt x="61219" y="3910"/>
                  </a:lnTo>
                  <a:lnTo>
                    <a:pt x="57940" y="7454"/>
                  </a:lnTo>
                  <a:lnTo>
                    <a:pt x="54050" y="11975"/>
                  </a:lnTo>
                  <a:lnTo>
                    <a:pt x="52075" y="14073"/>
                  </a:lnTo>
                  <a:lnTo>
                    <a:pt x="50710" y="15376"/>
                  </a:lnTo>
                  <a:lnTo>
                    <a:pt x="49326" y="16537"/>
                  </a:lnTo>
                  <a:lnTo>
                    <a:pt x="47900" y="17576"/>
                  </a:lnTo>
                  <a:lnTo>
                    <a:pt x="46434" y="18431"/>
                  </a:lnTo>
                  <a:lnTo>
                    <a:pt x="44906" y="19083"/>
                  </a:lnTo>
                  <a:lnTo>
                    <a:pt x="44112" y="19307"/>
                  </a:lnTo>
                  <a:lnTo>
                    <a:pt x="42788" y="19592"/>
                  </a:lnTo>
                  <a:lnTo>
                    <a:pt x="39550" y="19999"/>
                  </a:lnTo>
                  <a:lnTo>
                    <a:pt x="37269" y="20447"/>
                  </a:lnTo>
                  <a:lnTo>
                    <a:pt x="36068" y="20916"/>
                  </a:lnTo>
                  <a:lnTo>
                    <a:pt x="35436" y="21404"/>
                  </a:lnTo>
                  <a:lnTo>
                    <a:pt x="35172" y="21791"/>
                  </a:lnTo>
                  <a:lnTo>
                    <a:pt x="35029" y="22260"/>
                  </a:lnTo>
                  <a:lnTo>
                    <a:pt x="35070" y="22789"/>
                  </a:lnTo>
                  <a:lnTo>
                    <a:pt x="35172" y="23095"/>
                  </a:lnTo>
                  <a:lnTo>
                    <a:pt x="35396" y="23685"/>
                  </a:lnTo>
                  <a:lnTo>
                    <a:pt x="35966" y="24581"/>
                  </a:lnTo>
                  <a:lnTo>
                    <a:pt x="36658" y="25213"/>
                  </a:lnTo>
                  <a:lnTo>
                    <a:pt x="37493" y="25661"/>
                  </a:lnTo>
                  <a:lnTo>
                    <a:pt x="38960" y="26150"/>
                  </a:lnTo>
                  <a:lnTo>
                    <a:pt x="40731" y="26659"/>
                  </a:lnTo>
                  <a:lnTo>
                    <a:pt x="42075" y="27127"/>
                  </a:lnTo>
                  <a:lnTo>
                    <a:pt x="42788" y="27433"/>
                  </a:lnTo>
                  <a:lnTo>
                    <a:pt x="43155" y="27616"/>
                  </a:lnTo>
                  <a:lnTo>
                    <a:pt x="43664" y="27962"/>
                  </a:lnTo>
                  <a:lnTo>
                    <a:pt x="43949" y="28288"/>
                  </a:lnTo>
                  <a:lnTo>
                    <a:pt x="43990" y="28614"/>
                  </a:lnTo>
                  <a:lnTo>
                    <a:pt x="43847" y="28899"/>
                  </a:lnTo>
                  <a:lnTo>
                    <a:pt x="43521" y="29164"/>
                  </a:lnTo>
                  <a:lnTo>
                    <a:pt x="42809" y="29551"/>
                  </a:lnTo>
                  <a:lnTo>
                    <a:pt x="40691" y="30223"/>
                  </a:lnTo>
                  <a:lnTo>
                    <a:pt x="37534" y="30895"/>
                  </a:lnTo>
                  <a:lnTo>
                    <a:pt x="36353" y="31139"/>
                  </a:lnTo>
                  <a:lnTo>
                    <a:pt x="35355" y="31343"/>
                  </a:lnTo>
                  <a:lnTo>
                    <a:pt x="33298" y="31546"/>
                  </a:lnTo>
                  <a:lnTo>
                    <a:pt x="30182" y="31648"/>
                  </a:lnTo>
                  <a:lnTo>
                    <a:pt x="28125" y="31832"/>
                  </a:lnTo>
                  <a:lnTo>
                    <a:pt x="27127" y="31995"/>
                  </a:lnTo>
                  <a:lnTo>
                    <a:pt x="25192" y="32443"/>
                  </a:lnTo>
                  <a:lnTo>
                    <a:pt x="23298" y="33094"/>
                  </a:lnTo>
                  <a:lnTo>
                    <a:pt x="21465" y="33889"/>
                  </a:lnTo>
                  <a:lnTo>
                    <a:pt x="19673" y="34825"/>
                  </a:lnTo>
                  <a:lnTo>
                    <a:pt x="17922" y="35884"/>
                  </a:lnTo>
                  <a:lnTo>
                    <a:pt x="15335" y="37615"/>
                  </a:lnTo>
                  <a:lnTo>
                    <a:pt x="10305" y="41383"/>
                  </a:lnTo>
                  <a:lnTo>
                    <a:pt x="5254" y="45049"/>
                  </a:lnTo>
                  <a:lnTo>
                    <a:pt x="2668" y="46617"/>
                  </a:lnTo>
                  <a:lnTo>
                    <a:pt x="896" y="47533"/>
                  </a:lnTo>
                  <a:lnTo>
                    <a:pt x="0" y="47941"/>
                  </a:lnTo>
                  <a:lnTo>
                    <a:pt x="998" y="49183"/>
                  </a:lnTo>
                  <a:lnTo>
                    <a:pt x="3177" y="51566"/>
                  </a:lnTo>
                  <a:lnTo>
                    <a:pt x="4318" y="52666"/>
                  </a:lnTo>
                  <a:lnTo>
                    <a:pt x="4501" y="52523"/>
                  </a:lnTo>
                  <a:lnTo>
                    <a:pt x="4867" y="52075"/>
                  </a:lnTo>
                  <a:lnTo>
                    <a:pt x="5478" y="51158"/>
                  </a:lnTo>
                  <a:lnTo>
                    <a:pt x="6476" y="49529"/>
                  </a:lnTo>
                  <a:lnTo>
                    <a:pt x="7454" y="48185"/>
                  </a:lnTo>
                  <a:lnTo>
                    <a:pt x="8228" y="47269"/>
                  </a:lnTo>
                  <a:lnTo>
                    <a:pt x="9144" y="46413"/>
                  </a:lnTo>
                  <a:lnTo>
                    <a:pt x="10203" y="45599"/>
                  </a:lnTo>
                  <a:lnTo>
                    <a:pt x="11425" y="44886"/>
                  </a:lnTo>
                  <a:lnTo>
                    <a:pt x="12830" y="44316"/>
                  </a:lnTo>
                  <a:lnTo>
                    <a:pt x="14439" y="43888"/>
                  </a:lnTo>
                  <a:lnTo>
                    <a:pt x="16252" y="43664"/>
                  </a:lnTo>
                  <a:lnTo>
                    <a:pt x="18309" y="43664"/>
                  </a:lnTo>
                  <a:lnTo>
                    <a:pt x="20590" y="43908"/>
                  </a:lnTo>
                  <a:lnTo>
                    <a:pt x="21852" y="44132"/>
                  </a:lnTo>
                  <a:lnTo>
                    <a:pt x="22708" y="44295"/>
                  </a:lnTo>
                  <a:lnTo>
                    <a:pt x="24296" y="44397"/>
                  </a:lnTo>
                  <a:lnTo>
                    <a:pt x="25742" y="44275"/>
                  </a:lnTo>
                  <a:lnTo>
                    <a:pt x="27086" y="43949"/>
                  </a:lnTo>
                  <a:lnTo>
                    <a:pt x="28329" y="43440"/>
                  </a:lnTo>
                  <a:lnTo>
                    <a:pt x="29510" y="42788"/>
                  </a:lnTo>
                  <a:lnTo>
                    <a:pt x="31180" y="41587"/>
                  </a:lnTo>
                  <a:lnTo>
                    <a:pt x="34377" y="38654"/>
                  </a:lnTo>
                  <a:lnTo>
                    <a:pt x="37310" y="36129"/>
                  </a:lnTo>
                  <a:lnTo>
                    <a:pt x="38613" y="35192"/>
                  </a:lnTo>
                  <a:lnTo>
                    <a:pt x="40019" y="34357"/>
                  </a:lnTo>
                  <a:lnTo>
                    <a:pt x="41546" y="33624"/>
                  </a:lnTo>
                  <a:lnTo>
                    <a:pt x="42361" y="33298"/>
                  </a:lnTo>
                  <a:lnTo>
                    <a:pt x="44132" y="32707"/>
                  </a:lnTo>
                  <a:lnTo>
                    <a:pt x="47615" y="31832"/>
                  </a:lnTo>
                  <a:lnTo>
                    <a:pt x="51077" y="31139"/>
                  </a:lnTo>
                  <a:lnTo>
                    <a:pt x="54600" y="30386"/>
                  </a:lnTo>
                  <a:lnTo>
                    <a:pt x="56392" y="29876"/>
                  </a:lnTo>
                  <a:lnTo>
                    <a:pt x="58246" y="29347"/>
                  </a:lnTo>
                  <a:lnTo>
                    <a:pt x="60995" y="28492"/>
                  </a:lnTo>
                  <a:lnTo>
                    <a:pt x="62726" y="27799"/>
                  </a:lnTo>
                  <a:lnTo>
                    <a:pt x="64315" y="26964"/>
                  </a:lnTo>
                  <a:lnTo>
                    <a:pt x="65679" y="25926"/>
                  </a:lnTo>
                  <a:lnTo>
                    <a:pt x="66535" y="25009"/>
                  </a:lnTo>
                  <a:lnTo>
                    <a:pt x="67023" y="24317"/>
                  </a:lnTo>
                  <a:lnTo>
                    <a:pt x="67410" y="23543"/>
                  </a:lnTo>
                  <a:lnTo>
                    <a:pt x="67716" y="22708"/>
                  </a:lnTo>
                  <a:lnTo>
                    <a:pt x="67818" y="22260"/>
                  </a:lnTo>
                  <a:lnTo>
                    <a:pt x="67899" y="21852"/>
                  </a:lnTo>
                  <a:lnTo>
                    <a:pt x="67919" y="21017"/>
                  </a:lnTo>
                  <a:lnTo>
                    <a:pt x="67797" y="20631"/>
                  </a:lnTo>
                  <a:lnTo>
                    <a:pt x="67675" y="20366"/>
                  </a:lnTo>
                  <a:lnTo>
                    <a:pt x="67288" y="19897"/>
                  </a:lnTo>
                  <a:lnTo>
                    <a:pt x="66779" y="19551"/>
                  </a:lnTo>
                  <a:lnTo>
                    <a:pt x="66188" y="19307"/>
                  </a:lnTo>
                  <a:lnTo>
                    <a:pt x="65557" y="19185"/>
                  </a:lnTo>
                  <a:lnTo>
                    <a:pt x="64926" y="19205"/>
                  </a:lnTo>
                  <a:lnTo>
                    <a:pt x="64315" y="19327"/>
                  </a:lnTo>
                  <a:lnTo>
                    <a:pt x="63785" y="19612"/>
                  </a:lnTo>
                  <a:lnTo>
                    <a:pt x="63561" y="19796"/>
                  </a:lnTo>
                  <a:lnTo>
                    <a:pt x="62441" y="20875"/>
                  </a:lnTo>
                  <a:lnTo>
                    <a:pt x="60160" y="22830"/>
                  </a:lnTo>
                  <a:lnTo>
                    <a:pt x="57798" y="24500"/>
                  </a:lnTo>
                  <a:lnTo>
                    <a:pt x="55965" y="25498"/>
                  </a:lnTo>
                  <a:lnTo>
                    <a:pt x="54722" y="26048"/>
                  </a:lnTo>
                  <a:lnTo>
                    <a:pt x="53460" y="26475"/>
                  </a:lnTo>
                  <a:lnTo>
                    <a:pt x="52156" y="26781"/>
                  </a:lnTo>
                  <a:lnTo>
                    <a:pt x="50812" y="26944"/>
                  </a:lnTo>
                  <a:lnTo>
                    <a:pt x="49468" y="26964"/>
                  </a:lnTo>
                  <a:lnTo>
                    <a:pt x="48063" y="26822"/>
                  </a:lnTo>
                  <a:lnTo>
                    <a:pt x="46637" y="26516"/>
                  </a:lnTo>
                  <a:lnTo>
                    <a:pt x="45191" y="26048"/>
                  </a:lnTo>
                  <a:lnTo>
                    <a:pt x="43684" y="25376"/>
                  </a:lnTo>
                  <a:lnTo>
                    <a:pt x="42931" y="24968"/>
                  </a:lnTo>
                  <a:lnTo>
                    <a:pt x="42198" y="24541"/>
                  </a:lnTo>
                  <a:lnTo>
                    <a:pt x="41139" y="23808"/>
                  </a:lnTo>
                  <a:lnTo>
                    <a:pt x="40487" y="23197"/>
                  </a:lnTo>
                  <a:lnTo>
                    <a:pt x="40222" y="22687"/>
                  </a:lnTo>
                  <a:lnTo>
                    <a:pt x="40304" y="22239"/>
                  </a:lnTo>
                  <a:lnTo>
                    <a:pt x="40670" y="21893"/>
                  </a:lnTo>
                  <a:lnTo>
                    <a:pt x="41689" y="21466"/>
                  </a:lnTo>
                  <a:lnTo>
                    <a:pt x="44947" y="20814"/>
                  </a:lnTo>
                  <a:lnTo>
                    <a:pt x="49000" y="20101"/>
                  </a:lnTo>
                  <a:lnTo>
                    <a:pt x="50914" y="19592"/>
                  </a:lnTo>
                  <a:lnTo>
                    <a:pt x="52055" y="19185"/>
                  </a:lnTo>
                  <a:lnTo>
                    <a:pt x="52584" y="18940"/>
                  </a:lnTo>
                  <a:lnTo>
                    <a:pt x="53949" y="18227"/>
                  </a:lnTo>
                  <a:lnTo>
                    <a:pt x="56352" y="16659"/>
                  </a:lnTo>
                  <a:lnTo>
                    <a:pt x="58449" y="14908"/>
                  </a:lnTo>
                  <a:lnTo>
                    <a:pt x="60343" y="13055"/>
                  </a:lnTo>
                  <a:lnTo>
                    <a:pt x="62971" y="10163"/>
                  </a:lnTo>
                  <a:lnTo>
                    <a:pt x="65659" y="7250"/>
                  </a:lnTo>
                  <a:lnTo>
                    <a:pt x="67634" y="5397"/>
                  </a:lnTo>
                  <a:lnTo>
                    <a:pt x="68734" y="4521"/>
                  </a:lnTo>
                  <a:lnTo>
                    <a:pt x="68143" y="3340"/>
                  </a:lnTo>
                  <a:lnTo>
                    <a:pt x="66820" y="1080"/>
                  </a:lnTo>
                  <a:lnTo>
                    <a:pt x="66107" y="0"/>
                  </a:lnTo>
                  <a:close/>
                </a:path>
              </a:pathLst>
            </a:custGeom>
            <a:solidFill>
              <a:schemeClr val="lt2"/>
            </a:solidFill>
            <a:ln w="0">
              <a:noFill/>
            </a:ln>
          </p:spPr>
          <p:style>
            <a:lnRef idx="0"/>
            <a:fillRef idx="0"/>
            <a:effectRef idx="0"/>
            <a:fontRef idx="minor"/>
          </p:style>
          <p:txBody>
            <a:bodyPr lIns="122040" rIns="122040" tIns="122040" bIns="122040" anchor="ctr">
              <a:noAutofit/>
            </a:bodyPr>
            <a:p>
              <a:endParaRPr b="0" lang="en-US" sz="1870" strike="noStrike" u="none">
                <a:solidFill>
                  <a:srgbClr val="000000"/>
                </a:solidFill>
                <a:effectLst/>
                <a:uFillTx/>
                <a:latin typeface="Arial"/>
              </a:endParaRPr>
            </a:p>
          </p:txBody>
        </p:sp>
        <p:sp>
          <p:nvSpPr>
            <p:cNvPr id="1925" name="Google Shape;685;p54"/>
            <p:cNvSpPr/>
            <p:nvPr/>
          </p:nvSpPr>
          <p:spPr>
            <a:xfrm>
              <a:off x="9735840" y="2257560"/>
              <a:ext cx="6140520" cy="4689360"/>
            </a:xfrm>
            <a:custGeom>
              <a:avLst/>
              <a:gdLst>
                <a:gd name="textAreaLeft" fmla="*/ 0 w 6140520"/>
                <a:gd name="textAreaRight" fmla="*/ 6140880 w 6140520"/>
                <a:gd name="textAreaTop" fmla="*/ 0 h 4689360"/>
                <a:gd name="textAreaBottom" fmla="*/ 4689720 h 4689360"/>
              </a:gdLst>
              <a:ahLst/>
              <a:rect l="textAreaLeft" t="textAreaTop" r="textAreaRight" b="textAreaBottom"/>
              <a:pathLst>
                <a:path w="68776" h="52524">
                  <a:moveTo>
                    <a:pt x="64417" y="0"/>
                  </a:moveTo>
                  <a:lnTo>
                    <a:pt x="63317" y="876"/>
                  </a:lnTo>
                  <a:lnTo>
                    <a:pt x="61342" y="2729"/>
                  </a:lnTo>
                  <a:lnTo>
                    <a:pt x="58654" y="5642"/>
                  </a:lnTo>
                  <a:lnTo>
                    <a:pt x="56026" y="8534"/>
                  </a:lnTo>
                  <a:lnTo>
                    <a:pt x="54132" y="10387"/>
                  </a:lnTo>
                  <a:lnTo>
                    <a:pt x="52035" y="12138"/>
                  </a:lnTo>
                  <a:lnTo>
                    <a:pt x="49632" y="13706"/>
                  </a:lnTo>
                  <a:lnTo>
                    <a:pt x="48267" y="14419"/>
                  </a:lnTo>
                  <a:lnTo>
                    <a:pt x="47738" y="14664"/>
                  </a:lnTo>
                  <a:lnTo>
                    <a:pt x="46597" y="15071"/>
                  </a:lnTo>
                  <a:lnTo>
                    <a:pt x="44683" y="15580"/>
                  </a:lnTo>
                  <a:lnTo>
                    <a:pt x="40630" y="16293"/>
                  </a:lnTo>
                  <a:lnTo>
                    <a:pt x="37372" y="16945"/>
                  </a:lnTo>
                  <a:lnTo>
                    <a:pt x="36353" y="17372"/>
                  </a:lnTo>
                  <a:lnTo>
                    <a:pt x="35987" y="17718"/>
                  </a:lnTo>
                  <a:lnTo>
                    <a:pt x="35905" y="18166"/>
                  </a:lnTo>
                  <a:lnTo>
                    <a:pt x="36170" y="18676"/>
                  </a:lnTo>
                  <a:lnTo>
                    <a:pt x="36822" y="19287"/>
                  </a:lnTo>
                  <a:lnTo>
                    <a:pt x="37881" y="20020"/>
                  </a:lnTo>
                  <a:lnTo>
                    <a:pt x="38614" y="20447"/>
                  </a:lnTo>
                  <a:lnTo>
                    <a:pt x="39367" y="20855"/>
                  </a:lnTo>
                  <a:lnTo>
                    <a:pt x="40874" y="21527"/>
                  </a:lnTo>
                  <a:lnTo>
                    <a:pt x="42320" y="21995"/>
                  </a:lnTo>
                  <a:lnTo>
                    <a:pt x="43746" y="22301"/>
                  </a:lnTo>
                  <a:lnTo>
                    <a:pt x="45151" y="22443"/>
                  </a:lnTo>
                  <a:lnTo>
                    <a:pt x="46495" y="22423"/>
                  </a:lnTo>
                  <a:lnTo>
                    <a:pt x="47839" y="22260"/>
                  </a:lnTo>
                  <a:lnTo>
                    <a:pt x="49143" y="21954"/>
                  </a:lnTo>
                  <a:lnTo>
                    <a:pt x="50405" y="21527"/>
                  </a:lnTo>
                  <a:lnTo>
                    <a:pt x="51648" y="20977"/>
                  </a:lnTo>
                  <a:lnTo>
                    <a:pt x="53481" y="19979"/>
                  </a:lnTo>
                  <a:lnTo>
                    <a:pt x="55843" y="18309"/>
                  </a:lnTo>
                  <a:lnTo>
                    <a:pt x="58124" y="16354"/>
                  </a:lnTo>
                  <a:lnTo>
                    <a:pt x="59244" y="15275"/>
                  </a:lnTo>
                  <a:lnTo>
                    <a:pt x="59468" y="15091"/>
                  </a:lnTo>
                  <a:lnTo>
                    <a:pt x="59998" y="14806"/>
                  </a:lnTo>
                  <a:lnTo>
                    <a:pt x="60609" y="14684"/>
                  </a:lnTo>
                  <a:lnTo>
                    <a:pt x="61240" y="14664"/>
                  </a:lnTo>
                  <a:lnTo>
                    <a:pt x="61871" y="14786"/>
                  </a:lnTo>
                  <a:lnTo>
                    <a:pt x="62462" y="15030"/>
                  </a:lnTo>
                  <a:lnTo>
                    <a:pt x="62971" y="15376"/>
                  </a:lnTo>
                  <a:lnTo>
                    <a:pt x="63358" y="15845"/>
                  </a:lnTo>
                  <a:lnTo>
                    <a:pt x="63480" y="16110"/>
                  </a:lnTo>
                  <a:lnTo>
                    <a:pt x="63602" y="16496"/>
                  </a:lnTo>
                  <a:lnTo>
                    <a:pt x="63582" y="17331"/>
                  </a:lnTo>
                  <a:lnTo>
                    <a:pt x="63501" y="17739"/>
                  </a:lnTo>
                  <a:lnTo>
                    <a:pt x="63399" y="18187"/>
                  </a:lnTo>
                  <a:lnTo>
                    <a:pt x="63093" y="19022"/>
                  </a:lnTo>
                  <a:lnTo>
                    <a:pt x="62706" y="19796"/>
                  </a:lnTo>
                  <a:lnTo>
                    <a:pt x="62218" y="20488"/>
                  </a:lnTo>
                  <a:lnTo>
                    <a:pt x="61362" y="21405"/>
                  </a:lnTo>
                  <a:lnTo>
                    <a:pt x="59998" y="22443"/>
                  </a:lnTo>
                  <a:lnTo>
                    <a:pt x="58409" y="23278"/>
                  </a:lnTo>
                  <a:lnTo>
                    <a:pt x="56678" y="23971"/>
                  </a:lnTo>
                  <a:lnTo>
                    <a:pt x="53929" y="24826"/>
                  </a:lnTo>
                  <a:lnTo>
                    <a:pt x="52075" y="25355"/>
                  </a:lnTo>
                  <a:lnTo>
                    <a:pt x="50283" y="25865"/>
                  </a:lnTo>
                  <a:lnTo>
                    <a:pt x="46760" y="26618"/>
                  </a:lnTo>
                  <a:lnTo>
                    <a:pt x="43298" y="27311"/>
                  </a:lnTo>
                  <a:lnTo>
                    <a:pt x="39815" y="28186"/>
                  </a:lnTo>
                  <a:lnTo>
                    <a:pt x="38044" y="28777"/>
                  </a:lnTo>
                  <a:lnTo>
                    <a:pt x="37229" y="29103"/>
                  </a:lnTo>
                  <a:lnTo>
                    <a:pt x="35702" y="29836"/>
                  </a:lnTo>
                  <a:lnTo>
                    <a:pt x="34296" y="30671"/>
                  </a:lnTo>
                  <a:lnTo>
                    <a:pt x="32993" y="31608"/>
                  </a:lnTo>
                  <a:lnTo>
                    <a:pt x="30060" y="34133"/>
                  </a:lnTo>
                  <a:lnTo>
                    <a:pt x="26863" y="37066"/>
                  </a:lnTo>
                  <a:lnTo>
                    <a:pt x="25193" y="38267"/>
                  </a:lnTo>
                  <a:lnTo>
                    <a:pt x="24012" y="38919"/>
                  </a:lnTo>
                  <a:lnTo>
                    <a:pt x="22769" y="39428"/>
                  </a:lnTo>
                  <a:lnTo>
                    <a:pt x="21425" y="39754"/>
                  </a:lnTo>
                  <a:lnTo>
                    <a:pt x="19979" y="39876"/>
                  </a:lnTo>
                  <a:lnTo>
                    <a:pt x="18391" y="39774"/>
                  </a:lnTo>
                  <a:lnTo>
                    <a:pt x="17535" y="39611"/>
                  </a:lnTo>
                  <a:lnTo>
                    <a:pt x="16273" y="39387"/>
                  </a:lnTo>
                  <a:lnTo>
                    <a:pt x="13992" y="39143"/>
                  </a:lnTo>
                  <a:lnTo>
                    <a:pt x="11935" y="39143"/>
                  </a:lnTo>
                  <a:lnTo>
                    <a:pt x="10122" y="39367"/>
                  </a:lnTo>
                  <a:lnTo>
                    <a:pt x="8513" y="39795"/>
                  </a:lnTo>
                  <a:lnTo>
                    <a:pt x="7108" y="40365"/>
                  </a:lnTo>
                  <a:lnTo>
                    <a:pt x="5886" y="41078"/>
                  </a:lnTo>
                  <a:lnTo>
                    <a:pt x="4827" y="41892"/>
                  </a:lnTo>
                  <a:lnTo>
                    <a:pt x="3911" y="42748"/>
                  </a:lnTo>
                  <a:lnTo>
                    <a:pt x="3137" y="43664"/>
                  </a:lnTo>
                  <a:lnTo>
                    <a:pt x="2159" y="45008"/>
                  </a:lnTo>
                  <a:lnTo>
                    <a:pt x="1141" y="46637"/>
                  </a:lnTo>
                  <a:lnTo>
                    <a:pt x="550" y="47554"/>
                  </a:lnTo>
                  <a:lnTo>
                    <a:pt x="184" y="48002"/>
                  </a:lnTo>
                  <a:lnTo>
                    <a:pt x="1" y="48145"/>
                  </a:lnTo>
                  <a:lnTo>
                    <a:pt x="1324" y="49346"/>
                  </a:lnTo>
                  <a:lnTo>
                    <a:pt x="4114" y="51525"/>
                  </a:lnTo>
                  <a:lnTo>
                    <a:pt x="5601" y="52523"/>
                  </a:lnTo>
                  <a:lnTo>
                    <a:pt x="6477" y="51953"/>
                  </a:lnTo>
                  <a:lnTo>
                    <a:pt x="8249" y="50996"/>
                  </a:lnTo>
                  <a:lnTo>
                    <a:pt x="10082" y="50242"/>
                  </a:lnTo>
                  <a:lnTo>
                    <a:pt x="11935" y="49774"/>
                  </a:lnTo>
                  <a:lnTo>
                    <a:pt x="12892" y="49692"/>
                  </a:lnTo>
                  <a:lnTo>
                    <a:pt x="14358" y="49672"/>
                  </a:lnTo>
                  <a:lnTo>
                    <a:pt x="17393" y="49814"/>
                  </a:lnTo>
                  <a:lnTo>
                    <a:pt x="20448" y="49957"/>
                  </a:lnTo>
                  <a:lnTo>
                    <a:pt x="22688" y="49855"/>
                  </a:lnTo>
                  <a:lnTo>
                    <a:pt x="24134" y="49611"/>
                  </a:lnTo>
                  <a:lnTo>
                    <a:pt x="24826" y="49428"/>
                  </a:lnTo>
                  <a:lnTo>
                    <a:pt x="25580" y="49183"/>
                  </a:lnTo>
                  <a:lnTo>
                    <a:pt x="27026" y="48593"/>
                  </a:lnTo>
                  <a:lnTo>
                    <a:pt x="29164" y="47534"/>
                  </a:lnTo>
                  <a:lnTo>
                    <a:pt x="33319" y="45049"/>
                  </a:lnTo>
                  <a:lnTo>
                    <a:pt x="36048" y="43420"/>
                  </a:lnTo>
                  <a:lnTo>
                    <a:pt x="36598" y="43114"/>
                  </a:lnTo>
                  <a:lnTo>
                    <a:pt x="37718" y="42625"/>
                  </a:lnTo>
                  <a:lnTo>
                    <a:pt x="38838" y="42259"/>
                  </a:lnTo>
                  <a:lnTo>
                    <a:pt x="39958" y="42014"/>
                  </a:lnTo>
                  <a:lnTo>
                    <a:pt x="41689" y="41790"/>
                  </a:lnTo>
                  <a:lnTo>
                    <a:pt x="44011" y="41770"/>
                  </a:lnTo>
                  <a:lnTo>
                    <a:pt x="47575" y="42076"/>
                  </a:lnTo>
                  <a:lnTo>
                    <a:pt x="51240" y="42483"/>
                  </a:lnTo>
                  <a:lnTo>
                    <a:pt x="53725" y="42605"/>
                  </a:lnTo>
                  <a:lnTo>
                    <a:pt x="54988" y="42564"/>
                  </a:lnTo>
                  <a:lnTo>
                    <a:pt x="56576" y="42463"/>
                  </a:lnTo>
                  <a:lnTo>
                    <a:pt x="59814" y="42055"/>
                  </a:lnTo>
                  <a:lnTo>
                    <a:pt x="61403" y="41689"/>
                  </a:lnTo>
                  <a:lnTo>
                    <a:pt x="62014" y="40793"/>
                  </a:lnTo>
                  <a:lnTo>
                    <a:pt x="63175" y="38919"/>
                  </a:lnTo>
                  <a:lnTo>
                    <a:pt x="64234" y="36984"/>
                  </a:lnTo>
                  <a:lnTo>
                    <a:pt x="65191" y="35009"/>
                  </a:lnTo>
                  <a:lnTo>
                    <a:pt x="66046" y="32972"/>
                  </a:lnTo>
                  <a:lnTo>
                    <a:pt x="66779" y="30875"/>
                  </a:lnTo>
                  <a:lnTo>
                    <a:pt x="67411" y="28757"/>
                  </a:lnTo>
                  <a:lnTo>
                    <a:pt x="67920" y="26598"/>
                  </a:lnTo>
                  <a:lnTo>
                    <a:pt x="68307" y="24419"/>
                  </a:lnTo>
                  <a:lnTo>
                    <a:pt x="68592" y="22199"/>
                  </a:lnTo>
                  <a:lnTo>
                    <a:pt x="68735" y="19938"/>
                  </a:lnTo>
                  <a:lnTo>
                    <a:pt x="68775" y="17678"/>
                  </a:lnTo>
                  <a:lnTo>
                    <a:pt x="68673" y="15417"/>
                  </a:lnTo>
                  <a:lnTo>
                    <a:pt x="68429" y="13116"/>
                  </a:lnTo>
                  <a:lnTo>
                    <a:pt x="68062" y="10835"/>
                  </a:lnTo>
                  <a:lnTo>
                    <a:pt x="67574" y="8534"/>
                  </a:lnTo>
                  <a:lnTo>
                    <a:pt x="67268" y="7393"/>
                  </a:lnTo>
                  <a:lnTo>
                    <a:pt x="66983" y="6416"/>
                  </a:lnTo>
                  <a:lnTo>
                    <a:pt x="66352" y="4522"/>
                  </a:lnTo>
                  <a:lnTo>
                    <a:pt x="65272" y="1752"/>
                  </a:lnTo>
                  <a:lnTo>
                    <a:pt x="64417" y="0"/>
                  </a:lnTo>
                  <a:close/>
                </a:path>
              </a:pathLst>
            </a:custGeom>
            <a:solidFill>
              <a:schemeClr val="accent2"/>
            </a:solidFill>
            <a:ln w="0">
              <a:noFill/>
            </a:ln>
          </p:spPr>
          <p:style>
            <a:lnRef idx="0"/>
            <a:fillRef idx="0"/>
            <a:effectRef idx="0"/>
            <a:fontRef idx="minor"/>
          </p:style>
          <p:txBody>
            <a:bodyPr lIns="122040" rIns="122040" tIns="122040" bIns="122040" anchor="ctr">
              <a:noAutofit/>
            </a:bodyPr>
            <a:p>
              <a:endParaRPr b="0" lang="en-US" sz="1870" strike="noStrike" u="none">
                <a:solidFill>
                  <a:srgbClr val="000000"/>
                </a:solidFill>
                <a:effectLst/>
                <a:uFillTx/>
                <a:latin typeface="Arial"/>
              </a:endParaRPr>
            </a:p>
          </p:txBody>
        </p:sp>
        <p:sp>
          <p:nvSpPr>
            <p:cNvPr id="1926" name="Google Shape;686;p54"/>
            <p:cNvSpPr/>
            <p:nvPr/>
          </p:nvSpPr>
          <p:spPr>
            <a:xfrm>
              <a:off x="8686440" y="1597320"/>
              <a:ext cx="6566040" cy="4536720"/>
            </a:xfrm>
            <a:custGeom>
              <a:avLst/>
              <a:gdLst>
                <a:gd name="textAreaLeft" fmla="*/ 0 w 6566040"/>
                <a:gd name="textAreaRight" fmla="*/ 6566400 w 6566040"/>
                <a:gd name="textAreaTop" fmla="*/ 0 h 4536720"/>
                <a:gd name="textAreaBottom" fmla="*/ 4537080 h 4536720"/>
              </a:gdLst>
              <a:ahLst/>
              <a:rect l="textAreaLeft" t="textAreaTop" r="textAreaRight" b="textAreaBottom"/>
              <a:pathLst>
                <a:path w="73541" h="50813">
                  <a:moveTo>
                    <a:pt x="71402" y="1"/>
                  </a:moveTo>
                  <a:lnTo>
                    <a:pt x="70140" y="306"/>
                  </a:lnTo>
                  <a:lnTo>
                    <a:pt x="67879" y="1100"/>
                  </a:lnTo>
                  <a:lnTo>
                    <a:pt x="65863" y="1997"/>
                  </a:lnTo>
                  <a:lnTo>
                    <a:pt x="64051" y="3035"/>
                  </a:lnTo>
                  <a:lnTo>
                    <a:pt x="61586" y="4726"/>
                  </a:lnTo>
                  <a:lnTo>
                    <a:pt x="58572" y="7190"/>
                  </a:lnTo>
                  <a:lnTo>
                    <a:pt x="56291" y="9043"/>
                  </a:lnTo>
                  <a:lnTo>
                    <a:pt x="54682" y="10265"/>
                  </a:lnTo>
                  <a:lnTo>
                    <a:pt x="52911" y="11426"/>
                  </a:lnTo>
                  <a:lnTo>
                    <a:pt x="50976" y="12505"/>
                  </a:lnTo>
                  <a:lnTo>
                    <a:pt x="48797" y="13483"/>
                  </a:lnTo>
                  <a:lnTo>
                    <a:pt x="46353" y="14358"/>
                  </a:lnTo>
                  <a:lnTo>
                    <a:pt x="43583" y="15051"/>
                  </a:lnTo>
                  <a:lnTo>
                    <a:pt x="40426" y="15601"/>
                  </a:lnTo>
                  <a:lnTo>
                    <a:pt x="38675" y="15784"/>
                  </a:lnTo>
                  <a:lnTo>
                    <a:pt x="37148" y="15967"/>
                  </a:lnTo>
                  <a:lnTo>
                    <a:pt x="32973" y="16639"/>
                  </a:lnTo>
                  <a:lnTo>
                    <a:pt x="26130" y="17861"/>
                  </a:lnTo>
                  <a:lnTo>
                    <a:pt x="23055" y="18330"/>
                  </a:lnTo>
                  <a:lnTo>
                    <a:pt x="22627" y="18411"/>
                  </a:lnTo>
                  <a:lnTo>
                    <a:pt x="21812" y="18615"/>
                  </a:lnTo>
                  <a:lnTo>
                    <a:pt x="21079" y="18941"/>
                  </a:lnTo>
                  <a:lnTo>
                    <a:pt x="20407" y="19348"/>
                  </a:lnTo>
                  <a:lnTo>
                    <a:pt x="19491" y="20081"/>
                  </a:lnTo>
                  <a:lnTo>
                    <a:pt x="18391" y="21283"/>
                  </a:lnTo>
                  <a:lnTo>
                    <a:pt x="16965" y="23401"/>
                  </a:lnTo>
                  <a:lnTo>
                    <a:pt x="15580" y="25702"/>
                  </a:lnTo>
                  <a:lnTo>
                    <a:pt x="14582" y="27189"/>
                  </a:lnTo>
                  <a:lnTo>
                    <a:pt x="14053" y="27881"/>
                  </a:lnTo>
                  <a:lnTo>
                    <a:pt x="13401" y="28675"/>
                  </a:lnTo>
                  <a:lnTo>
                    <a:pt x="11955" y="30060"/>
                  </a:lnTo>
                  <a:lnTo>
                    <a:pt x="10367" y="31241"/>
                  </a:lnTo>
                  <a:lnTo>
                    <a:pt x="8656" y="32280"/>
                  </a:lnTo>
                  <a:lnTo>
                    <a:pt x="6843" y="33176"/>
                  </a:lnTo>
                  <a:lnTo>
                    <a:pt x="4949" y="33930"/>
                  </a:lnTo>
                  <a:lnTo>
                    <a:pt x="1996" y="34887"/>
                  </a:lnTo>
                  <a:lnTo>
                    <a:pt x="1" y="35416"/>
                  </a:lnTo>
                  <a:lnTo>
                    <a:pt x="143" y="36007"/>
                  </a:lnTo>
                  <a:lnTo>
                    <a:pt x="306" y="36618"/>
                  </a:lnTo>
                  <a:lnTo>
                    <a:pt x="591" y="37616"/>
                  </a:lnTo>
                  <a:lnTo>
                    <a:pt x="1243" y="39551"/>
                  </a:lnTo>
                  <a:lnTo>
                    <a:pt x="1976" y="41445"/>
                  </a:lnTo>
                  <a:lnTo>
                    <a:pt x="2791" y="43277"/>
                  </a:lnTo>
                  <a:lnTo>
                    <a:pt x="3687" y="45049"/>
                  </a:lnTo>
                  <a:lnTo>
                    <a:pt x="4664" y="46780"/>
                  </a:lnTo>
                  <a:lnTo>
                    <a:pt x="6253" y="49245"/>
                  </a:lnTo>
                  <a:lnTo>
                    <a:pt x="7434" y="50813"/>
                  </a:lnTo>
                  <a:lnTo>
                    <a:pt x="8330" y="50405"/>
                  </a:lnTo>
                  <a:lnTo>
                    <a:pt x="10102" y="49489"/>
                  </a:lnTo>
                  <a:lnTo>
                    <a:pt x="12688" y="47921"/>
                  </a:lnTo>
                  <a:lnTo>
                    <a:pt x="17739" y="44255"/>
                  </a:lnTo>
                  <a:lnTo>
                    <a:pt x="22769" y="40487"/>
                  </a:lnTo>
                  <a:lnTo>
                    <a:pt x="25356" y="38756"/>
                  </a:lnTo>
                  <a:lnTo>
                    <a:pt x="27107" y="37718"/>
                  </a:lnTo>
                  <a:lnTo>
                    <a:pt x="28899" y="36761"/>
                  </a:lnTo>
                  <a:lnTo>
                    <a:pt x="30732" y="35966"/>
                  </a:lnTo>
                  <a:lnTo>
                    <a:pt x="32626" y="35315"/>
                  </a:lnTo>
                  <a:lnTo>
                    <a:pt x="34561" y="34867"/>
                  </a:lnTo>
                  <a:lnTo>
                    <a:pt x="35559" y="34704"/>
                  </a:lnTo>
                  <a:lnTo>
                    <a:pt x="37616" y="34520"/>
                  </a:lnTo>
                  <a:lnTo>
                    <a:pt x="40732" y="34418"/>
                  </a:lnTo>
                  <a:lnTo>
                    <a:pt x="42789" y="34215"/>
                  </a:lnTo>
                  <a:lnTo>
                    <a:pt x="43787" y="34011"/>
                  </a:lnTo>
                  <a:lnTo>
                    <a:pt x="44968" y="33767"/>
                  </a:lnTo>
                  <a:lnTo>
                    <a:pt x="48125" y="33095"/>
                  </a:lnTo>
                  <a:lnTo>
                    <a:pt x="50243" y="32423"/>
                  </a:lnTo>
                  <a:lnTo>
                    <a:pt x="50955" y="32036"/>
                  </a:lnTo>
                  <a:lnTo>
                    <a:pt x="51281" y="31771"/>
                  </a:lnTo>
                  <a:lnTo>
                    <a:pt x="51424" y="31486"/>
                  </a:lnTo>
                  <a:lnTo>
                    <a:pt x="51383" y="31160"/>
                  </a:lnTo>
                  <a:lnTo>
                    <a:pt x="51098" y="30834"/>
                  </a:lnTo>
                  <a:lnTo>
                    <a:pt x="50589" y="30488"/>
                  </a:lnTo>
                  <a:lnTo>
                    <a:pt x="50222" y="30305"/>
                  </a:lnTo>
                  <a:lnTo>
                    <a:pt x="49509" y="29999"/>
                  </a:lnTo>
                  <a:lnTo>
                    <a:pt x="48165" y="29531"/>
                  </a:lnTo>
                  <a:lnTo>
                    <a:pt x="46394" y="29022"/>
                  </a:lnTo>
                  <a:lnTo>
                    <a:pt x="44927" y="28533"/>
                  </a:lnTo>
                  <a:lnTo>
                    <a:pt x="44092" y="28085"/>
                  </a:lnTo>
                  <a:lnTo>
                    <a:pt x="43400" y="27453"/>
                  </a:lnTo>
                  <a:lnTo>
                    <a:pt x="42830" y="26557"/>
                  </a:lnTo>
                  <a:lnTo>
                    <a:pt x="42606" y="25967"/>
                  </a:lnTo>
                  <a:lnTo>
                    <a:pt x="42504" y="25661"/>
                  </a:lnTo>
                  <a:lnTo>
                    <a:pt x="42463" y="25132"/>
                  </a:lnTo>
                  <a:lnTo>
                    <a:pt x="42606" y="24663"/>
                  </a:lnTo>
                  <a:lnTo>
                    <a:pt x="42870" y="24276"/>
                  </a:lnTo>
                  <a:lnTo>
                    <a:pt x="43502" y="23788"/>
                  </a:lnTo>
                  <a:lnTo>
                    <a:pt x="44703" y="23319"/>
                  </a:lnTo>
                  <a:lnTo>
                    <a:pt x="46984" y="22871"/>
                  </a:lnTo>
                  <a:lnTo>
                    <a:pt x="50222" y="22464"/>
                  </a:lnTo>
                  <a:lnTo>
                    <a:pt x="51546" y="22179"/>
                  </a:lnTo>
                  <a:lnTo>
                    <a:pt x="52340" y="21955"/>
                  </a:lnTo>
                  <a:lnTo>
                    <a:pt x="53868" y="21303"/>
                  </a:lnTo>
                  <a:lnTo>
                    <a:pt x="55334" y="20448"/>
                  </a:lnTo>
                  <a:lnTo>
                    <a:pt x="56760" y="19409"/>
                  </a:lnTo>
                  <a:lnTo>
                    <a:pt x="58144" y="18248"/>
                  </a:lnTo>
                  <a:lnTo>
                    <a:pt x="59509" y="16945"/>
                  </a:lnTo>
                  <a:lnTo>
                    <a:pt x="61484" y="14847"/>
                  </a:lnTo>
                  <a:lnTo>
                    <a:pt x="65374" y="10326"/>
                  </a:lnTo>
                  <a:lnTo>
                    <a:pt x="68653" y="6782"/>
                  </a:lnTo>
                  <a:lnTo>
                    <a:pt x="70018" y="5499"/>
                  </a:lnTo>
                  <a:lnTo>
                    <a:pt x="71382" y="4318"/>
                  </a:lnTo>
                  <a:lnTo>
                    <a:pt x="72808" y="3320"/>
                  </a:lnTo>
                  <a:lnTo>
                    <a:pt x="73541" y="2872"/>
                  </a:lnTo>
                  <a:lnTo>
                    <a:pt x="72502" y="1406"/>
                  </a:lnTo>
                  <a:lnTo>
                    <a:pt x="71402" y="1"/>
                  </a:lnTo>
                  <a:close/>
                </a:path>
              </a:pathLst>
            </a:custGeom>
            <a:solidFill>
              <a:schemeClr val="dk2"/>
            </a:solidFill>
            <a:ln w="0">
              <a:noFill/>
            </a:ln>
          </p:spPr>
          <p:style>
            <a:lnRef idx="0"/>
            <a:fillRef idx="0"/>
            <a:effectRef idx="0"/>
            <a:fontRef idx="minor"/>
          </p:style>
          <p:txBody>
            <a:bodyPr lIns="122040" rIns="122040" tIns="122040" bIns="122040" anchor="ctr">
              <a:noAutofit/>
            </a:bodyPr>
            <a:p>
              <a:endParaRPr b="0" lang="en-US" sz="1870" strike="noStrike" u="none">
                <a:solidFill>
                  <a:srgbClr val="000000"/>
                </a:solidFill>
                <a:effectLst/>
                <a:uFillTx/>
                <a:latin typeface="Arial"/>
              </a:endParaRPr>
            </a:p>
          </p:txBody>
        </p:sp>
        <p:sp>
          <p:nvSpPr>
            <p:cNvPr id="1927" name="Google Shape;687;p54"/>
            <p:cNvSpPr/>
            <p:nvPr/>
          </p:nvSpPr>
          <p:spPr>
            <a:xfrm>
              <a:off x="8579160" y="288360"/>
              <a:ext cx="6093000" cy="4120200"/>
            </a:xfrm>
            <a:custGeom>
              <a:avLst/>
              <a:gdLst>
                <a:gd name="textAreaLeft" fmla="*/ 0 w 6093000"/>
                <a:gd name="textAreaRight" fmla="*/ 6093360 w 6093000"/>
                <a:gd name="textAreaTop" fmla="*/ 0 h 4120200"/>
                <a:gd name="textAreaBottom" fmla="*/ 4120560 h 4120200"/>
              </a:gdLst>
              <a:ahLst/>
              <a:rect l="textAreaLeft" t="textAreaTop" r="textAreaRight" b="textAreaBottom"/>
              <a:pathLst>
                <a:path w="68246" h="46149">
                  <a:moveTo>
                    <a:pt x="47187" y="1"/>
                  </a:moveTo>
                  <a:lnTo>
                    <a:pt x="46658" y="530"/>
                  </a:lnTo>
                  <a:lnTo>
                    <a:pt x="45456" y="1487"/>
                  </a:lnTo>
                  <a:lnTo>
                    <a:pt x="44112" y="2302"/>
                  </a:lnTo>
                  <a:lnTo>
                    <a:pt x="42666" y="3015"/>
                  </a:lnTo>
                  <a:lnTo>
                    <a:pt x="40365" y="3911"/>
                  </a:lnTo>
                  <a:lnTo>
                    <a:pt x="37208" y="4868"/>
                  </a:lnTo>
                  <a:lnTo>
                    <a:pt x="35660" y="5255"/>
                  </a:lnTo>
                  <a:lnTo>
                    <a:pt x="32463" y="6049"/>
                  </a:lnTo>
                  <a:lnTo>
                    <a:pt x="26150" y="7821"/>
                  </a:lnTo>
                  <a:lnTo>
                    <a:pt x="19877" y="9776"/>
                  </a:lnTo>
                  <a:lnTo>
                    <a:pt x="13665" y="11874"/>
                  </a:lnTo>
                  <a:lnTo>
                    <a:pt x="10570" y="12973"/>
                  </a:lnTo>
                  <a:lnTo>
                    <a:pt x="9592" y="14093"/>
                  </a:lnTo>
                  <a:lnTo>
                    <a:pt x="7780" y="16415"/>
                  </a:lnTo>
                  <a:lnTo>
                    <a:pt x="6945" y="17617"/>
                  </a:lnTo>
                  <a:lnTo>
                    <a:pt x="7576" y="18024"/>
                  </a:lnTo>
                  <a:lnTo>
                    <a:pt x="8981" y="18594"/>
                  </a:lnTo>
                  <a:lnTo>
                    <a:pt x="9674" y="18737"/>
                  </a:lnTo>
                  <a:lnTo>
                    <a:pt x="10224" y="18778"/>
                  </a:lnTo>
                  <a:lnTo>
                    <a:pt x="11751" y="18778"/>
                  </a:lnTo>
                  <a:lnTo>
                    <a:pt x="13523" y="18737"/>
                  </a:lnTo>
                  <a:lnTo>
                    <a:pt x="15254" y="18757"/>
                  </a:lnTo>
                  <a:lnTo>
                    <a:pt x="16272" y="18920"/>
                  </a:lnTo>
                  <a:lnTo>
                    <a:pt x="16761" y="19103"/>
                  </a:lnTo>
                  <a:lnTo>
                    <a:pt x="17066" y="19368"/>
                  </a:lnTo>
                  <a:lnTo>
                    <a:pt x="17107" y="19735"/>
                  </a:lnTo>
                  <a:lnTo>
                    <a:pt x="16883" y="20203"/>
                  </a:lnTo>
                  <a:lnTo>
                    <a:pt x="16333" y="20814"/>
                  </a:lnTo>
                  <a:lnTo>
                    <a:pt x="15417" y="21568"/>
                  </a:lnTo>
                  <a:lnTo>
                    <a:pt x="14093" y="22484"/>
                  </a:lnTo>
                  <a:lnTo>
                    <a:pt x="13258" y="23014"/>
                  </a:lnTo>
                  <a:lnTo>
                    <a:pt x="7434" y="26028"/>
                  </a:lnTo>
                  <a:lnTo>
                    <a:pt x="1609" y="29062"/>
                  </a:lnTo>
                  <a:lnTo>
                    <a:pt x="1324" y="30080"/>
                  </a:lnTo>
                  <a:lnTo>
                    <a:pt x="835" y="32158"/>
                  </a:lnTo>
                  <a:lnTo>
                    <a:pt x="468" y="34255"/>
                  </a:lnTo>
                  <a:lnTo>
                    <a:pt x="204" y="36373"/>
                  </a:lnTo>
                  <a:lnTo>
                    <a:pt x="41" y="38532"/>
                  </a:lnTo>
                  <a:lnTo>
                    <a:pt x="0" y="40691"/>
                  </a:lnTo>
                  <a:lnTo>
                    <a:pt x="82" y="42870"/>
                  </a:lnTo>
                  <a:lnTo>
                    <a:pt x="285" y="45049"/>
                  </a:lnTo>
                  <a:lnTo>
                    <a:pt x="428" y="46149"/>
                  </a:lnTo>
                  <a:lnTo>
                    <a:pt x="1751" y="45579"/>
                  </a:lnTo>
                  <a:lnTo>
                    <a:pt x="4338" y="44296"/>
                  </a:lnTo>
                  <a:lnTo>
                    <a:pt x="6660" y="42870"/>
                  </a:lnTo>
                  <a:lnTo>
                    <a:pt x="8146" y="41689"/>
                  </a:lnTo>
                  <a:lnTo>
                    <a:pt x="8981" y="40854"/>
                  </a:lnTo>
                  <a:lnTo>
                    <a:pt x="9348" y="40406"/>
                  </a:lnTo>
                  <a:lnTo>
                    <a:pt x="10488" y="38899"/>
                  </a:lnTo>
                  <a:lnTo>
                    <a:pt x="12525" y="36129"/>
                  </a:lnTo>
                  <a:lnTo>
                    <a:pt x="14073" y="34235"/>
                  </a:lnTo>
                  <a:lnTo>
                    <a:pt x="15193" y="33033"/>
                  </a:lnTo>
                  <a:lnTo>
                    <a:pt x="16455" y="31913"/>
                  </a:lnTo>
                  <a:lnTo>
                    <a:pt x="17881" y="30834"/>
                  </a:lnTo>
                  <a:lnTo>
                    <a:pt x="18696" y="30304"/>
                  </a:lnTo>
                  <a:lnTo>
                    <a:pt x="19551" y="29795"/>
                  </a:lnTo>
                  <a:lnTo>
                    <a:pt x="21302" y="28920"/>
                  </a:lnTo>
                  <a:lnTo>
                    <a:pt x="23135" y="28207"/>
                  </a:lnTo>
                  <a:lnTo>
                    <a:pt x="25009" y="27616"/>
                  </a:lnTo>
                  <a:lnTo>
                    <a:pt x="27901" y="26944"/>
                  </a:lnTo>
                  <a:lnTo>
                    <a:pt x="31872" y="26292"/>
                  </a:lnTo>
                  <a:lnTo>
                    <a:pt x="35884" y="25804"/>
                  </a:lnTo>
                  <a:lnTo>
                    <a:pt x="39896" y="25254"/>
                  </a:lnTo>
                  <a:lnTo>
                    <a:pt x="42870" y="24704"/>
                  </a:lnTo>
                  <a:lnTo>
                    <a:pt x="44804" y="24256"/>
                  </a:lnTo>
                  <a:lnTo>
                    <a:pt x="46719" y="23665"/>
                  </a:lnTo>
                  <a:lnTo>
                    <a:pt x="48572" y="22973"/>
                  </a:lnTo>
                  <a:lnTo>
                    <a:pt x="49468" y="22545"/>
                  </a:lnTo>
                  <a:lnTo>
                    <a:pt x="50731" y="21914"/>
                  </a:lnTo>
                  <a:lnTo>
                    <a:pt x="53154" y="20427"/>
                  </a:lnTo>
                  <a:lnTo>
                    <a:pt x="56596" y="17881"/>
                  </a:lnTo>
                  <a:lnTo>
                    <a:pt x="59936" y="15214"/>
                  </a:lnTo>
                  <a:lnTo>
                    <a:pt x="62197" y="13483"/>
                  </a:lnTo>
                  <a:lnTo>
                    <a:pt x="64539" y="11935"/>
                  </a:lnTo>
                  <a:lnTo>
                    <a:pt x="66983" y="10591"/>
                  </a:lnTo>
                  <a:lnTo>
                    <a:pt x="68245" y="10061"/>
                  </a:lnTo>
                  <a:lnTo>
                    <a:pt x="67329" y="9247"/>
                  </a:lnTo>
                  <a:lnTo>
                    <a:pt x="65374" y="7699"/>
                  </a:lnTo>
                  <a:lnTo>
                    <a:pt x="64355" y="6966"/>
                  </a:lnTo>
                  <a:lnTo>
                    <a:pt x="63398" y="7332"/>
                  </a:lnTo>
                  <a:lnTo>
                    <a:pt x="61402" y="7984"/>
                  </a:lnTo>
                  <a:lnTo>
                    <a:pt x="59366" y="8473"/>
                  </a:lnTo>
                  <a:lnTo>
                    <a:pt x="57309" y="8839"/>
                  </a:lnTo>
                  <a:lnTo>
                    <a:pt x="56270" y="8941"/>
                  </a:lnTo>
                  <a:lnTo>
                    <a:pt x="54661" y="9084"/>
                  </a:lnTo>
                  <a:lnTo>
                    <a:pt x="51403" y="9165"/>
                  </a:lnTo>
                  <a:lnTo>
                    <a:pt x="48165" y="9287"/>
                  </a:lnTo>
                  <a:lnTo>
                    <a:pt x="45782" y="9572"/>
                  </a:lnTo>
                  <a:lnTo>
                    <a:pt x="44193" y="9898"/>
                  </a:lnTo>
                  <a:lnTo>
                    <a:pt x="43420" y="10122"/>
                  </a:lnTo>
                  <a:lnTo>
                    <a:pt x="42259" y="10509"/>
                  </a:lnTo>
                  <a:lnTo>
                    <a:pt x="40161" y="11466"/>
                  </a:lnTo>
                  <a:lnTo>
                    <a:pt x="37310" y="13177"/>
                  </a:lnTo>
                  <a:lnTo>
                    <a:pt x="34601" y="14969"/>
                  </a:lnTo>
                  <a:lnTo>
                    <a:pt x="32768" y="16049"/>
                  </a:lnTo>
                  <a:lnTo>
                    <a:pt x="30793" y="16985"/>
                  </a:lnTo>
                  <a:lnTo>
                    <a:pt x="29184" y="17515"/>
                  </a:lnTo>
                  <a:lnTo>
                    <a:pt x="28023" y="17780"/>
                  </a:lnTo>
                  <a:lnTo>
                    <a:pt x="27433" y="17861"/>
                  </a:lnTo>
                  <a:lnTo>
                    <a:pt x="26822" y="17617"/>
                  </a:lnTo>
                  <a:lnTo>
                    <a:pt x="25701" y="16945"/>
                  </a:lnTo>
                  <a:lnTo>
                    <a:pt x="25070" y="16313"/>
                  </a:lnTo>
                  <a:lnTo>
                    <a:pt x="24785" y="15865"/>
                  </a:lnTo>
                  <a:lnTo>
                    <a:pt x="24704" y="15377"/>
                  </a:lnTo>
                  <a:lnTo>
                    <a:pt x="24805" y="14867"/>
                  </a:lnTo>
                  <a:lnTo>
                    <a:pt x="24968" y="14623"/>
                  </a:lnTo>
                  <a:lnTo>
                    <a:pt x="25335" y="14114"/>
                  </a:lnTo>
                  <a:lnTo>
                    <a:pt x="26272" y="13320"/>
                  </a:lnTo>
                  <a:lnTo>
                    <a:pt x="27921" y="12403"/>
                  </a:lnTo>
                  <a:lnTo>
                    <a:pt x="29103" y="11955"/>
                  </a:lnTo>
                  <a:lnTo>
                    <a:pt x="40996" y="7312"/>
                  </a:lnTo>
                  <a:lnTo>
                    <a:pt x="52869" y="2689"/>
                  </a:lnTo>
                  <a:lnTo>
                    <a:pt x="53806" y="2322"/>
                  </a:lnTo>
                  <a:lnTo>
                    <a:pt x="54722" y="1956"/>
                  </a:lnTo>
                  <a:lnTo>
                    <a:pt x="52890" y="1324"/>
                  </a:lnTo>
                  <a:lnTo>
                    <a:pt x="49122" y="347"/>
                  </a:lnTo>
                  <a:lnTo>
                    <a:pt x="47187" y="1"/>
                  </a:lnTo>
                  <a:close/>
                </a:path>
              </a:pathLst>
            </a:custGeom>
            <a:solidFill>
              <a:schemeClr val="accent1"/>
            </a:solidFill>
            <a:ln w="0">
              <a:noFill/>
            </a:ln>
          </p:spPr>
          <p:style>
            <a:lnRef idx="0"/>
            <a:fillRef idx="0"/>
            <a:effectRef idx="0"/>
            <a:fontRef idx="minor"/>
          </p:style>
          <p:txBody>
            <a:bodyPr lIns="122040" rIns="122040" tIns="122040" bIns="122040" anchor="ctr">
              <a:noAutofit/>
            </a:bodyPr>
            <a:p>
              <a:endParaRPr b="0" lang="en-US" sz="1870" strike="noStrike" u="none">
                <a:solidFill>
                  <a:srgbClr val="000000"/>
                </a:solidFill>
                <a:effectLst/>
                <a:uFillTx/>
                <a:latin typeface="Arial"/>
              </a:endParaRPr>
            </a:p>
          </p:txBody>
        </p:sp>
        <p:sp>
          <p:nvSpPr>
            <p:cNvPr id="1928" name="Google Shape;688;p54"/>
            <p:cNvSpPr/>
            <p:nvPr/>
          </p:nvSpPr>
          <p:spPr>
            <a:xfrm>
              <a:off x="9523080" y="244440"/>
              <a:ext cx="3269160" cy="1201680"/>
            </a:xfrm>
            <a:custGeom>
              <a:avLst/>
              <a:gdLst>
                <a:gd name="textAreaLeft" fmla="*/ 0 w 3269160"/>
                <a:gd name="textAreaRight" fmla="*/ 3269520 w 3269160"/>
                <a:gd name="textAreaTop" fmla="*/ 0 h 1201680"/>
                <a:gd name="textAreaBottom" fmla="*/ 1202040 h 1201680"/>
              </a:gdLst>
              <a:ahLst/>
              <a:rect l="textAreaLeft" t="textAreaTop" r="textAreaRight" b="textAreaBottom"/>
              <a:pathLst>
                <a:path w="36619" h="13463">
                  <a:moveTo>
                    <a:pt x="31079" y="1"/>
                  </a:moveTo>
                  <a:lnTo>
                    <a:pt x="29185" y="21"/>
                  </a:lnTo>
                  <a:lnTo>
                    <a:pt x="27963" y="62"/>
                  </a:lnTo>
                  <a:lnTo>
                    <a:pt x="25519" y="286"/>
                  </a:lnTo>
                  <a:lnTo>
                    <a:pt x="23055" y="652"/>
                  </a:lnTo>
                  <a:lnTo>
                    <a:pt x="20611" y="1182"/>
                  </a:lnTo>
                  <a:lnTo>
                    <a:pt x="19369" y="1508"/>
                  </a:lnTo>
                  <a:lnTo>
                    <a:pt x="18167" y="1854"/>
                  </a:lnTo>
                  <a:lnTo>
                    <a:pt x="15805" y="2669"/>
                  </a:lnTo>
                  <a:lnTo>
                    <a:pt x="13524" y="3605"/>
                  </a:lnTo>
                  <a:lnTo>
                    <a:pt x="11324" y="4664"/>
                  </a:lnTo>
                  <a:lnTo>
                    <a:pt x="9206" y="5866"/>
                  </a:lnTo>
                  <a:lnTo>
                    <a:pt x="7190" y="7149"/>
                  </a:lnTo>
                  <a:lnTo>
                    <a:pt x="5255" y="8554"/>
                  </a:lnTo>
                  <a:lnTo>
                    <a:pt x="3422" y="10082"/>
                  </a:lnTo>
                  <a:lnTo>
                    <a:pt x="2547" y="10876"/>
                  </a:lnTo>
                  <a:lnTo>
                    <a:pt x="1243" y="12139"/>
                  </a:lnTo>
                  <a:lnTo>
                    <a:pt x="1" y="13462"/>
                  </a:lnTo>
                  <a:lnTo>
                    <a:pt x="3096" y="12363"/>
                  </a:lnTo>
                  <a:lnTo>
                    <a:pt x="9308" y="10265"/>
                  </a:lnTo>
                  <a:lnTo>
                    <a:pt x="15581" y="8310"/>
                  </a:lnTo>
                  <a:lnTo>
                    <a:pt x="21894" y="6538"/>
                  </a:lnTo>
                  <a:lnTo>
                    <a:pt x="25091" y="5744"/>
                  </a:lnTo>
                  <a:lnTo>
                    <a:pt x="26639" y="5357"/>
                  </a:lnTo>
                  <a:lnTo>
                    <a:pt x="29796" y="4400"/>
                  </a:lnTo>
                  <a:lnTo>
                    <a:pt x="32097" y="3504"/>
                  </a:lnTo>
                  <a:lnTo>
                    <a:pt x="33543" y="2791"/>
                  </a:lnTo>
                  <a:lnTo>
                    <a:pt x="34887" y="1976"/>
                  </a:lnTo>
                  <a:lnTo>
                    <a:pt x="36089" y="1019"/>
                  </a:lnTo>
                  <a:lnTo>
                    <a:pt x="36618" y="490"/>
                  </a:lnTo>
                  <a:lnTo>
                    <a:pt x="34785" y="245"/>
                  </a:lnTo>
                  <a:lnTo>
                    <a:pt x="31079" y="1"/>
                  </a:lnTo>
                  <a:close/>
                </a:path>
              </a:pathLst>
            </a:custGeom>
            <a:solidFill>
              <a:schemeClr val="accent2"/>
            </a:solidFill>
            <a:ln w="0">
              <a:noFill/>
            </a:ln>
          </p:spPr>
          <p:style>
            <a:lnRef idx="0"/>
            <a:fillRef idx="0"/>
            <a:effectRef idx="0"/>
            <a:fontRef idx="minor"/>
          </p:style>
          <p:txBody>
            <a:bodyPr lIns="122040" rIns="122040" tIns="122040" bIns="122040" anchor="ctr">
              <a:noAutofit/>
            </a:bodyPr>
            <a:p>
              <a:endParaRPr b="0" lang="en-US" sz="1870" strike="noStrike" u="none">
                <a:solidFill>
                  <a:srgbClr val="000000"/>
                </a:solidFill>
                <a:effectLst/>
                <a:uFillTx/>
                <a:latin typeface="Arial"/>
              </a:endParaRPr>
            </a:p>
          </p:txBody>
        </p:sp>
        <p:sp>
          <p:nvSpPr>
            <p:cNvPr id="1929" name="Google Shape;689;p54"/>
            <p:cNvSpPr/>
            <p:nvPr/>
          </p:nvSpPr>
          <p:spPr>
            <a:xfrm>
              <a:off x="10730520" y="6334200"/>
              <a:ext cx="4036680" cy="1205280"/>
            </a:xfrm>
            <a:custGeom>
              <a:avLst/>
              <a:gdLst>
                <a:gd name="textAreaLeft" fmla="*/ 0 w 4036680"/>
                <a:gd name="textAreaRight" fmla="*/ 4037040 w 4036680"/>
                <a:gd name="textAreaTop" fmla="*/ 0 h 1205280"/>
                <a:gd name="textAreaBottom" fmla="*/ 1205640 h 1205280"/>
              </a:gdLst>
              <a:ahLst/>
              <a:rect l="textAreaLeft" t="textAreaTop" r="textAreaRight" b="textAreaBottom"/>
              <a:pathLst>
                <a:path w="45213" h="13504">
                  <a:moveTo>
                    <a:pt x="33217" y="1"/>
                  </a:moveTo>
                  <a:lnTo>
                    <a:pt x="32423" y="62"/>
                  </a:lnTo>
                  <a:lnTo>
                    <a:pt x="31975" y="103"/>
                  </a:lnTo>
                  <a:lnTo>
                    <a:pt x="31079" y="306"/>
                  </a:lnTo>
                  <a:lnTo>
                    <a:pt x="29734" y="775"/>
                  </a:lnTo>
                  <a:lnTo>
                    <a:pt x="27942" y="1691"/>
                  </a:lnTo>
                  <a:lnTo>
                    <a:pt x="26170" y="2811"/>
                  </a:lnTo>
                  <a:lnTo>
                    <a:pt x="23503" y="4726"/>
                  </a:lnTo>
                  <a:lnTo>
                    <a:pt x="20916" y="6538"/>
                  </a:lnTo>
                  <a:lnTo>
                    <a:pt x="19226" y="7557"/>
                  </a:lnTo>
                  <a:lnTo>
                    <a:pt x="18411" y="7943"/>
                  </a:lnTo>
                  <a:lnTo>
                    <a:pt x="17495" y="8330"/>
                  </a:lnTo>
                  <a:lnTo>
                    <a:pt x="15702" y="8901"/>
                  </a:lnTo>
                  <a:lnTo>
                    <a:pt x="13931" y="9308"/>
                  </a:lnTo>
                  <a:lnTo>
                    <a:pt x="12159" y="9552"/>
                  </a:lnTo>
                  <a:lnTo>
                    <a:pt x="9471" y="9715"/>
                  </a:lnTo>
                  <a:lnTo>
                    <a:pt x="5764" y="9634"/>
                  </a:lnTo>
                  <a:lnTo>
                    <a:pt x="3809" y="9573"/>
                  </a:lnTo>
                  <a:lnTo>
                    <a:pt x="2852" y="9532"/>
                  </a:lnTo>
                  <a:lnTo>
                    <a:pt x="1385" y="9573"/>
                  </a:lnTo>
                  <a:lnTo>
                    <a:pt x="449" y="9736"/>
                  </a:lnTo>
                  <a:lnTo>
                    <a:pt x="1" y="9899"/>
                  </a:lnTo>
                  <a:lnTo>
                    <a:pt x="1650" y="10611"/>
                  </a:lnTo>
                  <a:lnTo>
                    <a:pt x="5051" y="11793"/>
                  </a:lnTo>
                  <a:lnTo>
                    <a:pt x="8554" y="12689"/>
                  </a:lnTo>
                  <a:lnTo>
                    <a:pt x="12159" y="13259"/>
                  </a:lnTo>
                  <a:lnTo>
                    <a:pt x="13971" y="13401"/>
                  </a:lnTo>
                  <a:lnTo>
                    <a:pt x="15662" y="13503"/>
                  </a:lnTo>
                  <a:lnTo>
                    <a:pt x="19083" y="13442"/>
                  </a:lnTo>
                  <a:lnTo>
                    <a:pt x="22525" y="13116"/>
                  </a:lnTo>
                  <a:lnTo>
                    <a:pt x="25967" y="12465"/>
                  </a:lnTo>
                  <a:lnTo>
                    <a:pt x="27698" y="12017"/>
                  </a:lnTo>
                  <a:lnTo>
                    <a:pt x="29246" y="11548"/>
                  </a:lnTo>
                  <a:lnTo>
                    <a:pt x="30753" y="11039"/>
                  </a:lnTo>
                  <a:lnTo>
                    <a:pt x="31791" y="10652"/>
                  </a:lnTo>
                  <a:lnTo>
                    <a:pt x="33808" y="9776"/>
                  </a:lnTo>
                  <a:lnTo>
                    <a:pt x="35763" y="8819"/>
                  </a:lnTo>
                  <a:lnTo>
                    <a:pt x="37657" y="7781"/>
                  </a:lnTo>
                  <a:lnTo>
                    <a:pt x="39469" y="6640"/>
                  </a:lnTo>
                  <a:lnTo>
                    <a:pt x="41200" y="5398"/>
                  </a:lnTo>
                  <a:lnTo>
                    <a:pt x="42870" y="4094"/>
                  </a:lnTo>
                  <a:lnTo>
                    <a:pt x="44459" y="2689"/>
                  </a:lnTo>
                  <a:lnTo>
                    <a:pt x="45212" y="1976"/>
                  </a:lnTo>
                  <a:lnTo>
                    <a:pt x="44438" y="1956"/>
                  </a:lnTo>
                  <a:lnTo>
                    <a:pt x="42870" y="1773"/>
                  </a:lnTo>
                  <a:lnTo>
                    <a:pt x="40467" y="1284"/>
                  </a:lnTo>
                  <a:lnTo>
                    <a:pt x="37229" y="490"/>
                  </a:lnTo>
                  <a:lnTo>
                    <a:pt x="34826" y="82"/>
                  </a:lnTo>
                  <a:lnTo>
                    <a:pt x="33217" y="1"/>
                  </a:lnTo>
                  <a:close/>
                </a:path>
              </a:pathLst>
            </a:custGeom>
            <a:solidFill>
              <a:schemeClr val="accent1"/>
            </a:solidFill>
            <a:ln w="0">
              <a:noFill/>
            </a:ln>
          </p:spPr>
          <p:style>
            <a:lnRef idx="0"/>
            <a:fillRef idx="0"/>
            <a:effectRef idx="0"/>
            <a:fontRef idx="minor"/>
          </p:style>
          <p:txBody>
            <a:bodyPr lIns="122040" rIns="122040" tIns="122040" bIns="122040" anchor="ctr">
              <a:noAutofit/>
            </a:bodyPr>
            <a:p>
              <a:endParaRPr b="0" lang="en-US" sz="1870" strike="noStrike" u="none">
                <a:solidFill>
                  <a:srgbClr val="000000"/>
                </a:solidFill>
                <a:effectLst/>
                <a:uFillTx/>
                <a:latin typeface="Arial"/>
              </a:endParaRPr>
            </a:p>
          </p:txBody>
        </p:sp>
        <p:sp>
          <p:nvSpPr>
            <p:cNvPr id="1930" name="Google Shape;690;p54"/>
            <p:cNvSpPr/>
            <p:nvPr/>
          </p:nvSpPr>
          <p:spPr>
            <a:xfrm>
              <a:off x="14761800" y="6425280"/>
              <a:ext cx="88920" cy="10800"/>
            </a:xfrm>
            <a:custGeom>
              <a:avLst/>
              <a:gdLst>
                <a:gd name="textAreaLeft" fmla="*/ 0 w 88920"/>
                <a:gd name="textAreaRight" fmla="*/ 89280 w 88920"/>
                <a:gd name="textAreaTop" fmla="*/ 0 h 10800"/>
                <a:gd name="textAreaBottom" fmla="*/ 11160 h 10800"/>
              </a:gdLst>
              <a:ahLst/>
              <a:rect l="textAreaLeft" t="textAreaTop" r="textAreaRight" b="textAreaBottom"/>
              <a:pathLst>
                <a:path w="999" h="123">
                  <a:moveTo>
                    <a:pt x="0" y="0"/>
                  </a:moveTo>
                  <a:lnTo>
                    <a:pt x="896" y="122"/>
                  </a:lnTo>
                  <a:lnTo>
                    <a:pt x="957" y="61"/>
                  </a:lnTo>
                  <a:lnTo>
                    <a:pt x="998" y="21"/>
                  </a:lnTo>
                  <a:lnTo>
                    <a:pt x="509" y="0"/>
                  </a:lnTo>
                  <a:close/>
                </a:path>
              </a:pathLst>
            </a:custGeom>
            <a:solidFill>
              <a:srgbClr val="f06f5c"/>
            </a:solidFill>
            <a:ln w="0">
              <a:noFill/>
            </a:ln>
          </p:spPr>
          <p:style>
            <a:lnRef idx="0"/>
            <a:fillRef idx="0"/>
            <a:effectRef idx="0"/>
            <a:fontRef idx="minor"/>
          </p:style>
          <p:txBody>
            <a:bodyPr lIns="122040" rIns="122040" tIns="5400" bIns="5400" anchor="ctr">
              <a:noAutofit/>
            </a:bodyPr>
            <a:p>
              <a:endParaRPr b="0" lang="en-US" sz="1870" strike="noStrike" u="none">
                <a:solidFill>
                  <a:srgbClr val="000000"/>
                </a:solidFill>
                <a:effectLst/>
                <a:uFillTx/>
                <a:latin typeface="Arial"/>
              </a:endParaRPr>
            </a:p>
          </p:txBody>
        </p:sp>
      </p:grpSp>
      <p:sp>
        <p:nvSpPr>
          <p:cNvPr id="1931" name="TextBox 33"/>
          <p:cNvSpPr/>
          <p:nvPr/>
        </p:nvSpPr>
        <p:spPr>
          <a:xfrm>
            <a:off x="624600" y="1457640"/>
            <a:ext cx="7637040" cy="5102280"/>
          </a:xfrm>
          <a:prstGeom prst="rect">
            <a:avLst/>
          </a:prstGeom>
          <a:solidFill>
            <a:srgbClr val="5a575b">
              <a:alpha val="59000"/>
            </a:srgbClr>
          </a:solidFill>
          <a:ln w="19050">
            <a:solidFill>
              <a:srgbClr val="00b050"/>
            </a:solidFill>
            <a:round/>
          </a:ln>
        </p:spPr>
        <p:style>
          <a:lnRef idx="0"/>
          <a:fillRef idx="0"/>
          <a:effectRef idx="0"/>
          <a:fontRef idx="minor"/>
        </p:style>
        <p:txBody>
          <a:bodyPr anchor="t">
            <a:spAutoFit/>
          </a:bodyPr>
          <a:p>
            <a:pPr defTabSz="914400">
              <a:lnSpc>
                <a:spcPct val="100000"/>
              </a:lnSpc>
              <a:tabLst>
                <a:tab algn="l" pos="0"/>
              </a:tabLst>
            </a:pPr>
            <a:endParaRPr b="0" lang="en-US" sz="1800" strike="noStrike" u="none">
              <a:solidFill>
                <a:srgbClr val="ffffff"/>
              </a:solidFill>
              <a:effectLst/>
              <a:uFillTx/>
              <a:latin typeface="Arial"/>
            </a:endParaRPr>
          </a:p>
          <a:p>
            <a:pPr defTabSz="914400">
              <a:lnSpc>
                <a:spcPct val="100000"/>
              </a:lnSpc>
              <a:tabLst>
                <a:tab algn="l" pos="0"/>
              </a:tabLst>
            </a:pPr>
            <a:r>
              <a:rPr b="0" lang="en-US" sz="1800" strike="noStrike" u="none">
                <a:solidFill>
                  <a:srgbClr val="ffffff"/>
                </a:solidFill>
                <a:effectLst/>
                <a:uFillTx/>
                <a:latin typeface="Comic Sans MS"/>
              </a:rPr>
              <a:t>You are an Amaz</a:t>
            </a:r>
            <a:r>
              <a:rPr b="0" lang="en-US" sz="1400" strike="noStrike" u="none">
                <a:solidFill>
                  <a:srgbClr val="ffffff"/>
                </a:solidFill>
                <a:effectLst/>
                <a:uFillTx/>
                <a:latin typeface="Comic Sans MS"/>
                <a:ea typeface="Arial"/>
              </a:rPr>
              <a:t>Ö</a:t>
            </a:r>
            <a:r>
              <a:rPr b="0" lang="en-US" sz="1800" strike="noStrike" u="none">
                <a:solidFill>
                  <a:srgbClr val="ffffff"/>
                </a:solidFill>
                <a:effectLst/>
                <a:uFillTx/>
                <a:latin typeface="Comic Sans MS"/>
                <a:ea typeface="Arial"/>
              </a:rPr>
              <a:t>n warehouse employee in the year 3000, on the newly colonized planet, MARS. After working minimum wage for many martian years, you've decided to overthrow the evil capitalist overlords, Jimmy Beez, Marz Suckabörg, and Enron Milk. </a:t>
            </a:r>
            <a:endParaRPr b="0" lang="en-US" sz="1800" strike="noStrike" u="none">
              <a:solidFill>
                <a:srgbClr val="ffffff"/>
              </a:solidFill>
              <a:effectLst/>
              <a:uFillTx/>
              <a:latin typeface="Arial"/>
            </a:endParaRPr>
          </a:p>
          <a:p>
            <a:pPr defTabSz="914400">
              <a:lnSpc>
                <a:spcPct val="100000"/>
              </a:lnSpc>
              <a:tabLst>
                <a:tab algn="l" pos="0"/>
              </a:tabLst>
            </a:pPr>
            <a:endParaRPr b="0" lang="en-US" sz="1800" strike="noStrike" u="none">
              <a:solidFill>
                <a:srgbClr val="ffffff"/>
              </a:solidFill>
              <a:effectLst/>
              <a:uFillTx/>
              <a:latin typeface="Arial"/>
            </a:endParaRPr>
          </a:p>
          <a:p>
            <a:pPr defTabSz="914400">
              <a:lnSpc>
                <a:spcPct val="100000"/>
              </a:lnSpc>
              <a:tabLst>
                <a:tab algn="l" pos="0"/>
              </a:tabLst>
            </a:pPr>
            <a:r>
              <a:rPr b="0" lang="en-US" sz="1800" strike="noStrike" u="none">
                <a:solidFill>
                  <a:srgbClr val="ffffff"/>
                </a:solidFill>
                <a:effectLst/>
                <a:uFillTx/>
                <a:latin typeface="Comic Sans MS"/>
                <a:ea typeface="Arial"/>
              </a:rPr>
              <a:t>Battle different types of enemies like warehouse bots, drones, underground reptiles, and murderous trucks in your quest to stop the ruling class!</a:t>
            </a:r>
            <a:endParaRPr b="0" lang="en-US" sz="1800" strike="noStrike" u="none">
              <a:solidFill>
                <a:srgbClr val="ffffff"/>
              </a:solidFill>
              <a:effectLst/>
              <a:uFillTx/>
              <a:latin typeface="Arial"/>
            </a:endParaRPr>
          </a:p>
          <a:p>
            <a:pPr defTabSz="914400">
              <a:lnSpc>
                <a:spcPct val="100000"/>
              </a:lnSpc>
              <a:tabLst>
                <a:tab algn="l" pos="0"/>
              </a:tabLst>
            </a:pPr>
            <a:endParaRPr b="0" lang="en-US" sz="1800" strike="noStrike" u="none">
              <a:solidFill>
                <a:srgbClr val="ffffff"/>
              </a:solidFill>
              <a:effectLst/>
              <a:uFillTx/>
              <a:latin typeface="Arial"/>
            </a:endParaRPr>
          </a:p>
          <a:p>
            <a:pPr defTabSz="914400">
              <a:lnSpc>
                <a:spcPct val="100000"/>
              </a:lnSpc>
              <a:tabLst>
                <a:tab algn="l" pos="0"/>
              </a:tabLst>
            </a:pPr>
            <a:r>
              <a:rPr b="1" lang="en-US" sz="1800" strike="noStrike" u="none">
                <a:solidFill>
                  <a:srgbClr val="00b0f0"/>
                </a:solidFill>
                <a:effectLst/>
                <a:uFillTx/>
                <a:latin typeface="Comic Sans MS"/>
                <a:ea typeface="Arial"/>
              </a:rPr>
              <a:t>GOALS: -------------------------------------------</a:t>
            </a:r>
            <a:endParaRPr b="0" lang="en-US" sz="1800" strike="noStrike" u="none">
              <a:solidFill>
                <a:srgbClr val="ffffff"/>
              </a:solidFill>
              <a:effectLst/>
              <a:uFillTx/>
              <a:latin typeface="Arial"/>
            </a:endParaRPr>
          </a:p>
          <a:p>
            <a:pPr marL="457200" defTabSz="914400">
              <a:lnSpc>
                <a:spcPct val="115000"/>
              </a:lnSpc>
              <a:spcAft>
                <a:spcPts val="799"/>
              </a:spcAft>
              <a:tabLst>
                <a:tab algn="l" pos="0"/>
              </a:tabLst>
            </a:pPr>
            <a:r>
              <a:rPr b="0" lang="en-US" sz="1800" strike="noStrike" u="none">
                <a:solidFill>
                  <a:srgbClr val="ffffff"/>
                </a:solidFill>
                <a:effectLst/>
                <a:uFillTx/>
                <a:latin typeface="Nunito"/>
                <a:ea typeface="Aptos"/>
              </a:rPr>
              <a:t>The goal of our game is to be a fast-paced 2D run-and-gun platformer with some bullet-hell chaos facing enemy-filled levels inspired by dystopian factories, data farms, and dark colonies. </a:t>
            </a:r>
            <a:endParaRPr b="0" lang="en-US" sz="1800" strike="noStrike" u="none">
              <a:solidFill>
                <a:srgbClr val="ffffff"/>
              </a:solidFill>
              <a:effectLst/>
              <a:uFillTx/>
              <a:latin typeface="Arial"/>
            </a:endParaRPr>
          </a:p>
          <a:p>
            <a:pPr marL="457200" defTabSz="914400">
              <a:lnSpc>
                <a:spcPct val="115000"/>
              </a:lnSpc>
              <a:spcAft>
                <a:spcPts val="799"/>
              </a:spcAft>
              <a:tabLst>
                <a:tab algn="l" pos="0"/>
              </a:tabLst>
            </a:pPr>
            <a:r>
              <a:rPr b="0" lang="en-US" sz="1800" strike="noStrike" u="none">
                <a:solidFill>
                  <a:srgbClr val="ffffff"/>
                </a:solidFill>
                <a:effectLst/>
                <a:uFillTx/>
                <a:latin typeface="Nunito"/>
                <a:ea typeface="Aptos"/>
              </a:rPr>
              <a:t>We hope to have immersive world-building with dark humor and satire along with solid player mechanics.</a:t>
            </a:r>
            <a:endParaRPr b="0" lang="en-US" sz="1800" strike="noStrike" u="none">
              <a:solidFill>
                <a:srgbClr val="ffffff"/>
              </a:solidFill>
              <a:effectLst/>
              <a:uFillTx/>
              <a:latin typeface="Arial"/>
            </a:endParaRPr>
          </a:p>
        </p:txBody>
      </p:sp>
      <p:grpSp>
        <p:nvGrpSpPr>
          <p:cNvPr id="1932" name="Group 2"/>
          <p:cNvGrpSpPr/>
          <p:nvPr/>
        </p:nvGrpSpPr>
        <p:grpSpPr>
          <a:xfrm>
            <a:off x="8875440" y="2057400"/>
            <a:ext cx="3173040" cy="3135960"/>
            <a:chOff x="8875440" y="2057400"/>
            <a:chExt cx="3173040" cy="3135960"/>
          </a:xfrm>
        </p:grpSpPr>
        <p:sp>
          <p:nvSpPr>
            <p:cNvPr id="1933" name="Oval 3"/>
            <p:cNvSpPr/>
            <p:nvPr/>
          </p:nvSpPr>
          <p:spPr>
            <a:xfrm>
              <a:off x="8875440" y="2057400"/>
              <a:ext cx="3143880" cy="313596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endParaRPr b="0" lang="en-US" sz="1800" strike="noStrike" u="none">
                <a:solidFill>
                  <a:schemeClr val="lt1"/>
                </a:solidFill>
                <a:effectLst/>
                <a:uFillTx/>
                <a:latin typeface="Arial"/>
              </a:endParaRPr>
            </a:p>
          </p:txBody>
        </p:sp>
        <p:pic>
          <p:nvPicPr>
            <p:cNvPr id="1934" name="Picture 431785389" descr=""/>
            <p:cNvPicPr/>
            <p:nvPr/>
          </p:nvPicPr>
          <p:blipFill>
            <a:blip r:embed="rId2"/>
            <a:stretch/>
          </p:blipFill>
          <p:spPr>
            <a:xfrm>
              <a:off x="8875440" y="2291760"/>
              <a:ext cx="3173040" cy="2456280"/>
            </a:xfrm>
            <a:prstGeom prst="rect">
              <a:avLst/>
            </a:prstGeom>
            <a:noFill/>
            <a:ln w="0">
              <a:noFill/>
            </a:ln>
          </p:spPr>
        </p:pic>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2" name="PlaceHolder 1"/>
          <p:cNvSpPr>
            <a:spLocks noGrp="1"/>
          </p:cNvSpPr>
          <p:nvPr>
            <p:ph type="subTitle"/>
          </p:nvPr>
        </p:nvSpPr>
        <p:spPr>
          <a:xfrm>
            <a:off x="208080" y="3454200"/>
            <a:ext cx="2926080" cy="484200"/>
          </a:xfrm>
          <a:prstGeom prst="rect">
            <a:avLst/>
          </a:prstGeom>
          <a:noFill/>
          <a:ln w="0">
            <a:noFill/>
          </a:ln>
        </p:spPr>
        <p:txBody>
          <a:bodyPr lIns="122040" rIns="122040" tIns="122040" bIns="122040" anchor="t">
            <a:noAutofit/>
          </a:bodyPr>
          <a:p>
            <a:pPr algn="ctr">
              <a:lnSpc>
                <a:spcPct val="100000"/>
              </a:lnSpc>
              <a:tabLst>
                <a:tab algn="l" pos="0"/>
              </a:tabLst>
            </a:pPr>
            <a:r>
              <a:rPr b="0" lang="en-US" sz="2100" strike="noStrike" u="none">
                <a:solidFill>
                  <a:schemeClr val="accent1"/>
                </a:solidFill>
                <a:effectLst/>
                <a:uFillTx/>
                <a:latin typeface="Comic Sans MS"/>
                <a:ea typeface="Nunito SemiBold"/>
              </a:rPr>
              <a:t>TL1</a:t>
            </a:r>
            <a:endParaRPr b="0" lang="en-US" sz="2100" strike="noStrike" u="none">
              <a:solidFill>
                <a:srgbClr val="ffffff"/>
              </a:solidFill>
              <a:effectLst/>
              <a:uFillTx/>
              <a:latin typeface="Arial"/>
            </a:endParaRPr>
          </a:p>
          <a:p>
            <a:pPr algn="ctr">
              <a:lnSpc>
                <a:spcPct val="100000"/>
              </a:lnSpc>
              <a:tabLst>
                <a:tab algn="l" pos="0"/>
              </a:tabLst>
            </a:pPr>
            <a:r>
              <a:rPr b="0" lang="en-US" sz="2100" strike="noStrike" u="none">
                <a:solidFill>
                  <a:srgbClr val="00b0f0"/>
                </a:solidFill>
                <a:effectLst/>
                <a:uFillTx/>
                <a:latin typeface="Comic Sans MS"/>
                <a:ea typeface="Nunito SemiBold"/>
              </a:rPr>
              <a:t>AUDIO</a:t>
            </a:r>
            <a:endParaRPr b="0" lang="en-US" sz="2100" strike="noStrike" u="none">
              <a:solidFill>
                <a:srgbClr val="ffffff"/>
              </a:solidFill>
              <a:effectLst/>
              <a:uFillTx/>
              <a:latin typeface="Arial"/>
            </a:endParaRPr>
          </a:p>
        </p:txBody>
      </p:sp>
      <p:sp>
        <p:nvSpPr>
          <p:cNvPr id="1803" name="PlaceHolder 2"/>
          <p:cNvSpPr>
            <a:spLocks noGrp="1"/>
          </p:cNvSpPr>
          <p:nvPr>
            <p:ph type="subTitle"/>
          </p:nvPr>
        </p:nvSpPr>
        <p:spPr>
          <a:xfrm>
            <a:off x="4287600" y="3087000"/>
            <a:ext cx="3202200" cy="474120"/>
          </a:xfrm>
          <a:prstGeom prst="rect">
            <a:avLst/>
          </a:prstGeom>
          <a:noFill/>
          <a:ln w="0">
            <a:noFill/>
          </a:ln>
        </p:spPr>
        <p:txBody>
          <a:bodyPr lIns="122040" rIns="122040" tIns="122040" bIns="122040" anchor="t">
            <a:noAutofit/>
          </a:bodyPr>
          <a:p>
            <a:pPr algn="ctr">
              <a:lnSpc>
                <a:spcPct val="100000"/>
              </a:lnSpc>
              <a:tabLst>
                <a:tab algn="l" pos="0"/>
              </a:tabLst>
            </a:pPr>
            <a:r>
              <a:rPr b="0" lang="en-US" sz="2100" strike="noStrike" u="none">
                <a:solidFill>
                  <a:schemeClr val="accent1"/>
                </a:solidFill>
                <a:effectLst/>
                <a:uFillTx/>
                <a:latin typeface="Comic Sans MS"/>
                <a:ea typeface="Nunito SemiBold"/>
              </a:rPr>
              <a:t>TL2</a:t>
            </a:r>
            <a:endParaRPr b="0" lang="en-US" sz="2100" strike="noStrike" u="none">
              <a:solidFill>
                <a:srgbClr val="ffffff"/>
              </a:solidFill>
              <a:effectLst/>
              <a:uFillTx/>
              <a:latin typeface="Arial"/>
            </a:endParaRPr>
          </a:p>
          <a:p>
            <a:pPr algn="ctr">
              <a:lnSpc>
                <a:spcPct val="100000"/>
              </a:lnSpc>
              <a:tabLst>
                <a:tab algn="l" pos="0"/>
              </a:tabLst>
            </a:pPr>
            <a:r>
              <a:rPr b="0" lang="en-US" sz="2100" strike="noStrike" u="none">
                <a:solidFill>
                  <a:srgbClr val="00b0f0"/>
                </a:solidFill>
                <a:effectLst/>
                <a:uFillTx/>
                <a:latin typeface="Comic Sans MS"/>
                <a:ea typeface="Nunito SemiBold"/>
              </a:rPr>
              <a:t>PLAYER CHARACTER</a:t>
            </a:r>
            <a:endParaRPr b="0" lang="en-US" sz="2100" strike="noStrike" u="none">
              <a:solidFill>
                <a:srgbClr val="ffffff"/>
              </a:solidFill>
              <a:effectLst/>
              <a:uFillTx/>
              <a:latin typeface="Arial"/>
            </a:endParaRPr>
          </a:p>
        </p:txBody>
      </p:sp>
      <p:sp>
        <p:nvSpPr>
          <p:cNvPr id="1804" name="PlaceHolder 3"/>
          <p:cNvSpPr>
            <a:spLocks noGrp="1"/>
          </p:cNvSpPr>
          <p:nvPr>
            <p:ph type="subTitle"/>
          </p:nvPr>
        </p:nvSpPr>
        <p:spPr>
          <a:xfrm>
            <a:off x="8291160" y="3394440"/>
            <a:ext cx="2926080" cy="464040"/>
          </a:xfrm>
          <a:prstGeom prst="rect">
            <a:avLst/>
          </a:prstGeom>
          <a:noFill/>
          <a:ln w="0">
            <a:noFill/>
          </a:ln>
        </p:spPr>
        <p:txBody>
          <a:bodyPr lIns="122040" rIns="122040" tIns="122040" bIns="122040" anchor="t">
            <a:noAutofit/>
          </a:bodyPr>
          <a:p>
            <a:pPr algn="ctr">
              <a:lnSpc>
                <a:spcPct val="100000"/>
              </a:lnSpc>
              <a:tabLst>
                <a:tab algn="l" pos="0"/>
              </a:tabLst>
            </a:pPr>
            <a:r>
              <a:rPr b="0" lang="en-US" sz="2130" strike="noStrike" u="none">
                <a:solidFill>
                  <a:schemeClr val="accent1"/>
                </a:solidFill>
                <a:effectLst/>
                <a:uFillTx/>
                <a:latin typeface="Comic Sans MS"/>
                <a:ea typeface="Nunito SemiBold"/>
              </a:rPr>
              <a:t>TL2+</a:t>
            </a:r>
            <a:endParaRPr b="0" lang="en-US" sz="2130" strike="noStrike" u="none">
              <a:solidFill>
                <a:srgbClr val="ffffff"/>
              </a:solidFill>
              <a:effectLst/>
              <a:uFillTx/>
              <a:latin typeface="Arial"/>
            </a:endParaRPr>
          </a:p>
          <a:p>
            <a:pPr algn="ctr">
              <a:lnSpc>
                <a:spcPct val="100000"/>
              </a:lnSpc>
              <a:tabLst>
                <a:tab algn="l" pos="0"/>
              </a:tabLst>
            </a:pPr>
            <a:r>
              <a:rPr b="0" lang="en-US" sz="2130" strike="noStrike" u="none">
                <a:solidFill>
                  <a:srgbClr val="00b0f0"/>
                </a:solidFill>
                <a:effectLst/>
                <a:uFillTx/>
                <a:latin typeface="Comic Sans MS"/>
                <a:ea typeface="Nunito SemiBold"/>
              </a:rPr>
              <a:t>BOSSES</a:t>
            </a:r>
            <a:endParaRPr b="0" lang="en-US" sz="2130" strike="noStrike" u="none">
              <a:solidFill>
                <a:srgbClr val="ffffff"/>
              </a:solidFill>
              <a:effectLst/>
              <a:uFillTx/>
              <a:latin typeface="Arial"/>
            </a:endParaRPr>
          </a:p>
        </p:txBody>
      </p:sp>
      <p:sp>
        <p:nvSpPr>
          <p:cNvPr id="1805" name="PlaceHolder 4"/>
          <p:cNvSpPr>
            <a:spLocks noGrp="1"/>
          </p:cNvSpPr>
          <p:nvPr>
            <p:ph type="subTitle"/>
          </p:nvPr>
        </p:nvSpPr>
        <p:spPr>
          <a:xfrm>
            <a:off x="279720" y="2772360"/>
            <a:ext cx="2926080" cy="443520"/>
          </a:xfrm>
          <a:prstGeom prst="rect">
            <a:avLst/>
          </a:prstGeom>
          <a:noFill/>
          <a:ln w="0">
            <a:noFill/>
          </a:ln>
        </p:spPr>
        <p:txBody>
          <a:bodyPr lIns="122040" rIns="122040" tIns="122040" bIns="122040" anchor="t">
            <a:noAutofit/>
          </a:bodyPr>
          <a:p>
            <a:pPr marL="457200" indent="-343080" algn="ctr">
              <a:lnSpc>
                <a:spcPct val="100000"/>
              </a:lnSpc>
              <a:tabLst>
                <a:tab algn="l" pos="0"/>
              </a:tabLst>
            </a:pPr>
            <a:r>
              <a:rPr b="1" lang="en-US" sz="2100" strike="noStrike" u="none">
                <a:solidFill>
                  <a:srgbClr val="f8d79a"/>
                </a:solidFill>
                <a:effectLst/>
                <a:uFillTx/>
                <a:latin typeface="Nunito"/>
                <a:ea typeface="Nunito"/>
              </a:rPr>
              <a:t>CORY CLAIRMONT</a:t>
            </a:r>
            <a:endParaRPr b="0" lang="en-US" sz="2100" strike="noStrike" u="none">
              <a:solidFill>
                <a:srgbClr val="ffffff"/>
              </a:solidFill>
              <a:effectLst/>
              <a:uFillTx/>
              <a:latin typeface="Arial"/>
            </a:endParaRPr>
          </a:p>
          <a:p>
            <a:pPr algn="ctr">
              <a:lnSpc>
                <a:spcPct val="100000"/>
              </a:lnSpc>
              <a:tabLst>
                <a:tab algn="l" pos="0"/>
              </a:tabLst>
            </a:pPr>
            <a:endParaRPr b="0" lang="en-US" sz="2100" strike="noStrike" u="none">
              <a:solidFill>
                <a:srgbClr val="ffffff"/>
              </a:solidFill>
              <a:effectLst/>
              <a:uFillTx/>
              <a:latin typeface="Arial"/>
            </a:endParaRPr>
          </a:p>
        </p:txBody>
      </p:sp>
      <p:sp>
        <p:nvSpPr>
          <p:cNvPr id="1806" name="PlaceHolder 5"/>
          <p:cNvSpPr>
            <a:spLocks noGrp="1"/>
          </p:cNvSpPr>
          <p:nvPr>
            <p:ph type="subTitle"/>
          </p:nvPr>
        </p:nvSpPr>
        <p:spPr>
          <a:xfrm>
            <a:off x="4425840" y="2728080"/>
            <a:ext cx="2926080" cy="443520"/>
          </a:xfrm>
          <a:prstGeom prst="rect">
            <a:avLst/>
          </a:prstGeom>
          <a:noFill/>
          <a:ln w="0">
            <a:noFill/>
          </a:ln>
        </p:spPr>
        <p:txBody>
          <a:bodyPr lIns="122040" rIns="122040" tIns="122040" bIns="122040" anchor="t">
            <a:noAutofit/>
          </a:bodyPr>
          <a:p>
            <a:pPr algn="ctr">
              <a:lnSpc>
                <a:spcPct val="100000"/>
              </a:lnSpc>
              <a:tabLst>
                <a:tab algn="l" pos="0"/>
              </a:tabLst>
            </a:pPr>
            <a:r>
              <a:rPr b="1" lang="en-US" sz="2100" strike="noStrike" u="none">
                <a:solidFill>
                  <a:schemeClr val="dk2"/>
                </a:solidFill>
                <a:effectLst/>
                <a:uFillTx/>
                <a:latin typeface="Comic Sans MS"/>
                <a:ea typeface="Nunito"/>
              </a:rPr>
              <a:t>JILLIAN JABBES</a:t>
            </a:r>
            <a:endParaRPr b="0" lang="en-US" sz="2100" strike="noStrike" u="none">
              <a:solidFill>
                <a:srgbClr val="ffffff"/>
              </a:solidFill>
              <a:effectLst/>
              <a:uFillTx/>
              <a:latin typeface="Arial"/>
            </a:endParaRPr>
          </a:p>
        </p:txBody>
      </p:sp>
      <p:sp>
        <p:nvSpPr>
          <p:cNvPr id="1807" name="PlaceHolder 6"/>
          <p:cNvSpPr>
            <a:spLocks noGrp="1"/>
          </p:cNvSpPr>
          <p:nvPr>
            <p:ph type="subTitle"/>
          </p:nvPr>
        </p:nvSpPr>
        <p:spPr>
          <a:xfrm>
            <a:off x="8151840" y="2729160"/>
            <a:ext cx="3220200" cy="443520"/>
          </a:xfrm>
          <a:prstGeom prst="rect">
            <a:avLst/>
          </a:prstGeom>
          <a:noFill/>
          <a:ln w="0">
            <a:noFill/>
          </a:ln>
        </p:spPr>
        <p:txBody>
          <a:bodyPr lIns="122040" rIns="122040" tIns="122040" bIns="122040" anchor="t">
            <a:noAutofit/>
          </a:bodyPr>
          <a:p>
            <a:pPr algn="ctr">
              <a:lnSpc>
                <a:spcPct val="100000"/>
              </a:lnSpc>
              <a:tabLst>
                <a:tab algn="l" pos="0"/>
              </a:tabLst>
            </a:pPr>
            <a:r>
              <a:rPr b="1" lang="en-US" sz="2100" strike="noStrike" u="none">
                <a:solidFill>
                  <a:schemeClr val="dk2"/>
                </a:solidFill>
                <a:effectLst/>
                <a:uFillTx/>
                <a:latin typeface="Nunito"/>
                <a:ea typeface="Nunito"/>
              </a:rPr>
              <a:t>ANDREW SORENSEN</a:t>
            </a:r>
            <a:endParaRPr b="0" lang="en-US" sz="2100" strike="noStrike" u="none">
              <a:solidFill>
                <a:srgbClr val="ffffff"/>
              </a:solidFill>
              <a:effectLst/>
              <a:uFillTx/>
              <a:latin typeface="Arial"/>
            </a:endParaRPr>
          </a:p>
        </p:txBody>
      </p:sp>
      <p:sp>
        <p:nvSpPr>
          <p:cNvPr id="1808" name="PlaceHolder 7"/>
          <p:cNvSpPr>
            <a:spLocks noGrp="1"/>
          </p:cNvSpPr>
          <p:nvPr>
            <p:ph type="subTitle"/>
          </p:nvPr>
        </p:nvSpPr>
        <p:spPr>
          <a:xfrm>
            <a:off x="106560" y="5152320"/>
            <a:ext cx="2926080" cy="464040"/>
          </a:xfrm>
          <a:prstGeom prst="rect">
            <a:avLst/>
          </a:prstGeom>
          <a:noFill/>
          <a:ln w="0">
            <a:noFill/>
          </a:ln>
        </p:spPr>
        <p:txBody>
          <a:bodyPr lIns="122040" rIns="122040" tIns="122040" bIns="122040" anchor="t">
            <a:noAutofit/>
          </a:bodyPr>
          <a:p>
            <a:pPr algn="ctr">
              <a:lnSpc>
                <a:spcPct val="100000"/>
              </a:lnSpc>
              <a:tabLst>
                <a:tab algn="l" pos="0"/>
              </a:tabLst>
            </a:pPr>
            <a:r>
              <a:rPr b="0" lang="en-US" sz="2100" strike="noStrike" u="none">
                <a:solidFill>
                  <a:schemeClr val="accent1"/>
                </a:solidFill>
                <a:effectLst/>
                <a:uFillTx/>
                <a:latin typeface="Comic Sans MS"/>
                <a:ea typeface="Nunito SemiBold"/>
              </a:rPr>
              <a:t>TL3</a:t>
            </a:r>
            <a:endParaRPr b="0" lang="en-US" sz="2100" strike="noStrike" u="none">
              <a:solidFill>
                <a:srgbClr val="ffffff"/>
              </a:solidFill>
              <a:effectLst/>
              <a:uFillTx/>
              <a:latin typeface="Arial"/>
            </a:endParaRPr>
          </a:p>
          <a:p>
            <a:pPr algn="ctr">
              <a:lnSpc>
                <a:spcPct val="100000"/>
              </a:lnSpc>
              <a:tabLst>
                <a:tab algn="l" pos="0"/>
              </a:tabLst>
            </a:pPr>
            <a:r>
              <a:rPr b="0" lang="en-US" sz="2100" strike="noStrike" u="none">
                <a:solidFill>
                  <a:srgbClr val="00b0f0"/>
                </a:solidFill>
                <a:effectLst/>
                <a:uFillTx/>
                <a:latin typeface="Comic Sans MS"/>
                <a:ea typeface="Nunito SemiBold"/>
              </a:rPr>
              <a:t>WEAPON +</a:t>
            </a:r>
            <a:endParaRPr b="0" lang="en-US" sz="2100" strike="noStrike" u="none">
              <a:solidFill>
                <a:srgbClr val="ffffff"/>
              </a:solidFill>
              <a:effectLst/>
              <a:uFillTx/>
              <a:latin typeface="Arial"/>
            </a:endParaRPr>
          </a:p>
          <a:p>
            <a:pPr algn="ctr">
              <a:lnSpc>
                <a:spcPct val="100000"/>
              </a:lnSpc>
              <a:tabLst>
                <a:tab algn="l" pos="0"/>
              </a:tabLst>
            </a:pPr>
            <a:r>
              <a:rPr b="0" lang="en-US" sz="2100" strike="noStrike" u="none">
                <a:solidFill>
                  <a:srgbClr val="00b0f0"/>
                </a:solidFill>
                <a:effectLst/>
                <a:uFillTx/>
                <a:latin typeface="Comic Sans MS"/>
                <a:ea typeface="Nunito SemiBold"/>
              </a:rPr>
              <a:t>POWERUPS</a:t>
            </a:r>
            <a:endParaRPr b="0" lang="en-US" sz="2100" strike="noStrike" u="none">
              <a:solidFill>
                <a:srgbClr val="ffffff"/>
              </a:solidFill>
              <a:effectLst/>
              <a:uFillTx/>
              <a:latin typeface="Arial"/>
            </a:endParaRPr>
          </a:p>
        </p:txBody>
      </p:sp>
      <p:sp>
        <p:nvSpPr>
          <p:cNvPr id="1809" name="PlaceHolder 8"/>
          <p:cNvSpPr>
            <a:spLocks noGrp="1"/>
          </p:cNvSpPr>
          <p:nvPr>
            <p:ph type="subTitle"/>
          </p:nvPr>
        </p:nvSpPr>
        <p:spPr>
          <a:xfrm>
            <a:off x="3662640" y="5157000"/>
            <a:ext cx="1457280" cy="464040"/>
          </a:xfrm>
          <a:prstGeom prst="rect">
            <a:avLst/>
          </a:prstGeom>
          <a:noFill/>
          <a:ln w="0">
            <a:noFill/>
          </a:ln>
        </p:spPr>
        <p:txBody>
          <a:bodyPr lIns="122040" rIns="122040" tIns="122040" bIns="122040" anchor="t">
            <a:noAutofit/>
          </a:bodyPr>
          <a:p>
            <a:pPr algn="ctr">
              <a:lnSpc>
                <a:spcPct val="100000"/>
              </a:lnSpc>
              <a:tabLst>
                <a:tab algn="l" pos="0"/>
              </a:tabLst>
            </a:pPr>
            <a:r>
              <a:rPr b="0" lang="en-US" sz="2130" strike="noStrike" u="none">
                <a:solidFill>
                  <a:schemeClr val="accent1"/>
                </a:solidFill>
                <a:effectLst/>
                <a:uFillTx/>
                <a:latin typeface="Nunito SemiBold"/>
                <a:ea typeface="Nunito SemiBold"/>
              </a:rPr>
              <a:t>TL4</a:t>
            </a:r>
            <a:endParaRPr b="0" lang="en-US" sz="2130" strike="noStrike" u="none">
              <a:solidFill>
                <a:srgbClr val="ffffff"/>
              </a:solidFill>
              <a:effectLst/>
              <a:uFillTx/>
              <a:latin typeface="Arial"/>
            </a:endParaRPr>
          </a:p>
          <a:p>
            <a:pPr algn="ctr">
              <a:lnSpc>
                <a:spcPct val="100000"/>
              </a:lnSpc>
              <a:tabLst>
                <a:tab algn="l" pos="0"/>
              </a:tabLst>
            </a:pPr>
            <a:r>
              <a:rPr b="0" lang="en-US" sz="2130" strike="noStrike" u="none">
                <a:solidFill>
                  <a:srgbClr val="00b0f0"/>
                </a:solidFill>
                <a:effectLst/>
                <a:uFillTx/>
                <a:latin typeface="Nunito SemiBold"/>
                <a:ea typeface="Nunito SemiBold"/>
              </a:rPr>
              <a:t>LEVEL DESIGN</a:t>
            </a:r>
            <a:endParaRPr b="0" lang="en-US" sz="2130" strike="noStrike" u="none">
              <a:solidFill>
                <a:srgbClr val="ffffff"/>
              </a:solidFill>
              <a:effectLst/>
              <a:uFillTx/>
              <a:latin typeface="Arial"/>
            </a:endParaRPr>
          </a:p>
        </p:txBody>
      </p:sp>
      <p:sp>
        <p:nvSpPr>
          <p:cNvPr id="1810" name="PlaceHolder 9"/>
          <p:cNvSpPr>
            <a:spLocks noGrp="1"/>
          </p:cNvSpPr>
          <p:nvPr>
            <p:ph type="subTitle"/>
          </p:nvPr>
        </p:nvSpPr>
        <p:spPr>
          <a:xfrm>
            <a:off x="6006240" y="5178240"/>
            <a:ext cx="2895480" cy="453960"/>
          </a:xfrm>
          <a:prstGeom prst="rect">
            <a:avLst/>
          </a:prstGeom>
          <a:noFill/>
          <a:ln w="0">
            <a:noFill/>
          </a:ln>
        </p:spPr>
        <p:txBody>
          <a:bodyPr lIns="122040" rIns="122040" tIns="122040" bIns="122040" anchor="t">
            <a:noAutofit/>
          </a:bodyPr>
          <a:p>
            <a:pPr algn="ctr">
              <a:lnSpc>
                <a:spcPct val="100000"/>
              </a:lnSpc>
              <a:tabLst>
                <a:tab algn="l" pos="0"/>
              </a:tabLst>
            </a:pPr>
            <a:r>
              <a:rPr b="0" lang="en-US" sz="2130" strike="noStrike" u="none">
                <a:solidFill>
                  <a:schemeClr val="accent1"/>
                </a:solidFill>
                <a:effectLst/>
                <a:uFillTx/>
                <a:latin typeface="Comic Sans MS"/>
                <a:ea typeface="Nunito SemiBold"/>
              </a:rPr>
              <a:t>TL5</a:t>
            </a:r>
            <a:endParaRPr b="0" lang="en-US" sz="2130" strike="noStrike" u="none">
              <a:solidFill>
                <a:srgbClr val="ffffff"/>
              </a:solidFill>
              <a:effectLst/>
              <a:uFillTx/>
              <a:latin typeface="Arial"/>
            </a:endParaRPr>
          </a:p>
          <a:p>
            <a:pPr algn="ctr">
              <a:lnSpc>
                <a:spcPct val="100000"/>
              </a:lnSpc>
              <a:tabLst>
                <a:tab algn="l" pos="0"/>
              </a:tabLst>
            </a:pPr>
            <a:r>
              <a:rPr b="0" lang="en-US" sz="2130" strike="noStrike" u="none">
                <a:solidFill>
                  <a:srgbClr val="00b0f0"/>
                </a:solidFill>
                <a:effectLst/>
                <a:uFillTx/>
                <a:latin typeface="Comic Sans MS"/>
                <a:ea typeface="Nunito SemiBold"/>
              </a:rPr>
              <a:t>ENEMIES</a:t>
            </a:r>
            <a:endParaRPr b="0" lang="en-US" sz="2130" strike="noStrike" u="none">
              <a:solidFill>
                <a:srgbClr val="ffffff"/>
              </a:solidFill>
              <a:effectLst/>
              <a:uFillTx/>
              <a:latin typeface="Arial"/>
            </a:endParaRPr>
          </a:p>
        </p:txBody>
      </p:sp>
      <p:sp>
        <p:nvSpPr>
          <p:cNvPr id="1811" name="PlaceHolder 10"/>
          <p:cNvSpPr>
            <a:spLocks noGrp="1"/>
          </p:cNvSpPr>
          <p:nvPr>
            <p:ph type="subTitle"/>
          </p:nvPr>
        </p:nvSpPr>
        <p:spPr>
          <a:xfrm>
            <a:off x="3008880" y="4802760"/>
            <a:ext cx="2917440" cy="443520"/>
          </a:xfrm>
          <a:prstGeom prst="rect">
            <a:avLst/>
          </a:prstGeom>
          <a:noFill/>
          <a:ln w="0">
            <a:noFill/>
          </a:ln>
        </p:spPr>
        <p:txBody>
          <a:bodyPr lIns="122040" rIns="122040" tIns="122040" bIns="122040" anchor="t">
            <a:noAutofit/>
          </a:bodyPr>
          <a:p>
            <a:pPr algn="ctr">
              <a:lnSpc>
                <a:spcPct val="100000"/>
              </a:lnSpc>
              <a:tabLst>
                <a:tab algn="l" pos="0"/>
              </a:tabLst>
            </a:pPr>
            <a:r>
              <a:rPr b="1" lang="en-US" sz="2100" strike="noStrike" u="none">
                <a:solidFill>
                  <a:schemeClr val="dk2"/>
                </a:solidFill>
                <a:effectLst/>
                <a:uFillTx/>
                <a:latin typeface="Nunito"/>
                <a:ea typeface="Nunito"/>
              </a:rPr>
              <a:t>NIHAT POLAT</a:t>
            </a:r>
            <a:endParaRPr b="0" lang="en-US" sz="2100" strike="noStrike" u="none">
              <a:solidFill>
                <a:srgbClr val="ffffff"/>
              </a:solidFill>
              <a:effectLst/>
              <a:uFillTx/>
              <a:latin typeface="Arial"/>
            </a:endParaRPr>
          </a:p>
        </p:txBody>
      </p:sp>
      <p:sp>
        <p:nvSpPr>
          <p:cNvPr id="1812" name="PlaceHolder 11"/>
          <p:cNvSpPr>
            <a:spLocks noGrp="1"/>
          </p:cNvSpPr>
          <p:nvPr>
            <p:ph type="subTitle"/>
          </p:nvPr>
        </p:nvSpPr>
        <p:spPr>
          <a:xfrm>
            <a:off x="5738400" y="4785840"/>
            <a:ext cx="3692160" cy="443520"/>
          </a:xfrm>
          <a:prstGeom prst="rect">
            <a:avLst/>
          </a:prstGeom>
          <a:noFill/>
          <a:ln w="0">
            <a:noFill/>
          </a:ln>
        </p:spPr>
        <p:txBody>
          <a:bodyPr lIns="122040" rIns="122040" tIns="122040" bIns="122040" anchor="t">
            <a:noAutofit/>
          </a:bodyPr>
          <a:p>
            <a:pPr algn="ctr">
              <a:lnSpc>
                <a:spcPct val="100000"/>
              </a:lnSpc>
              <a:tabLst>
                <a:tab algn="l" pos="0"/>
              </a:tabLst>
            </a:pPr>
            <a:r>
              <a:rPr b="1" lang="en-US" sz="2130" strike="noStrike" u="none">
                <a:solidFill>
                  <a:schemeClr val="dk2"/>
                </a:solidFill>
                <a:effectLst/>
                <a:uFillTx/>
                <a:latin typeface="Nunito"/>
                <a:ea typeface="Nunito"/>
              </a:rPr>
              <a:t>ANEESHA SHRESTHA</a:t>
            </a:r>
            <a:endParaRPr b="0" lang="en-US" sz="2130" strike="noStrike" u="none">
              <a:solidFill>
                <a:srgbClr val="ffffff"/>
              </a:solidFill>
              <a:effectLst/>
              <a:uFillTx/>
              <a:latin typeface="Arial"/>
            </a:endParaRPr>
          </a:p>
          <a:p>
            <a:pPr algn="ctr">
              <a:lnSpc>
                <a:spcPct val="100000"/>
              </a:lnSpc>
              <a:tabLst>
                <a:tab algn="l" pos="0"/>
              </a:tabLst>
            </a:pPr>
            <a:endParaRPr b="0" lang="en-US" sz="2130" strike="noStrike" u="none">
              <a:solidFill>
                <a:srgbClr val="ffffff"/>
              </a:solidFill>
              <a:effectLst/>
              <a:uFillTx/>
              <a:latin typeface="Arial"/>
            </a:endParaRPr>
          </a:p>
        </p:txBody>
      </p:sp>
      <p:grpSp>
        <p:nvGrpSpPr>
          <p:cNvPr id="1813" name="Google Shape;888;p67"/>
          <p:cNvGrpSpPr/>
          <p:nvPr/>
        </p:nvGrpSpPr>
        <p:grpSpPr>
          <a:xfrm>
            <a:off x="6998040" y="-3350160"/>
            <a:ext cx="5274360" cy="5273280"/>
            <a:chOff x="6998040" y="-3350160"/>
            <a:chExt cx="5274360" cy="5273280"/>
          </a:xfrm>
        </p:grpSpPr>
        <p:sp>
          <p:nvSpPr>
            <p:cNvPr id="1814" name="Google Shape;889;p67"/>
            <p:cNvSpPr/>
            <p:nvPr/>
          </p:nvSpPr>
          <p:spPr>
            <a:xfrm rot="10800000">
              <a:off x="7473960" y="-3117600"/>
              <a:ext cx="3601080" cy="894960"/>
            </a:xfrm>
            <a:custGeom>
              <a:avLst/>
              <a:gdLst>
                <a:gd name="textAreaLeft" fmla="*/ 0 w 3601080"/>
                <a:gd name="textAreaRight" fmla="*/ 3601440 w 3601080"/>
                <a:gd name="textAreaTop" fmla="*/ 0 h 894960"/>
                <a:gd name="textAreaBottom" fmla="*/ 895320 h 894960"/>
              </a:gdLst>
              <a:ahLst/>
              <a:rect l="textAreaLeft" t="textAreaTop" r="textAreaRight" b="textAreaBottom"/>
              <a:pathLst>
                <a:path w="55802" h="13870">
                  <a:moveTo>
                    <a:pt x="55802" y="1"/>
                  </a:moveTo>
                  <a:lnTo>
                    <a:pt x="54213" y="367"/>
                  </a:lnTo>
                  <a:lnTo>
                    <a:pt x="50975" y="775"/>
                  </a:lnTo>
                  <a:lnTo>
                    <a:pt x="49387" y="876"/>
                  </a:lnTo>
                  <a:lnTo>
                    <a:pt x="48124" y="917"/>
                  </a:lnTo>
                  <a:lnTo>
                    <a:pt x="45639" y="795"/>
                  </a:lnTo>
                  <a:lnTo>
                    <a:pt x="41974" y="388"/>
                  </a:lnTo>
                  <a:lnTo>
                    <a:pt x="38410" y="82"/>
                  </a:lnTo>
                  <a:lnTo>
                    <a:pt x="36088" y="102"/>
                  </a:lnTo>
                  <a:lnTo>
                    <a:pt x="34357" y="326"/>
                  </a:lnTo>
                  <a:lnTo>
                    <a:pt x="33237" y="571"/>
                  </a:lnTo>
                  <a:lnTo>
                    <a:pt x="32117" y="937"/>
                  </a:lnTo>
                  <a:lnTo>
                    <a:pt x="30997" y="1426"/>
                  </a:lnTo>
                  <a:lnTo>
                    <a:pt x="30447" y="1732"/>
                  </a:lnTo>
                  <a:lnTo>
                    <a:pt x="27718" y="3361"/>
                  </a:lnTo>
                  <a:lnTo>
                    <a:pt x="23563" y="5846"/>
                  </a:lnTo>
                  <a:lnTo>
                    <a:pt x="21425" y="6905"/>
                  </a:lnTo>
                  <a:lnTo>
                    <a:pt x="19979" y="7495"/>
                  </a:lnTo>
                  <a:lnTo>
                    <a:pt x="19225" y="7740"/>
                  </a:lnTo>
                  <a:lnTo>
                    <a:pt x="18533" y="7923"/>
                  </a:lnTo>
                  <a:lnTo>
                    <a:pt x="17087" y="8167"/>
                  </a:lnTo>
                  <a:lnTo>
                    <a:pt x="14847" y="8269"/>
                  </a:lnTo>
                  <a:lnTo>
                    <a:pt x="11792" y="8126"/>
                  </a:lnTo>
                  <a:lnTo>
                    <a:pt x="8757" y="7984"/>
                  </a:lnTo>
                  <a:lnTo>
                    <a:pt x="7291" y="8004"/>
                  </a:lnTo>
                  <a:lnTo>
                    <a:pt x="6334" y="8086"/>
                  </a:lnTo>
                  <a:lnTo>
                    <a:pt x="4481" y="8554"/>
                  </a:lnTo>
                  <a:lnTo>
                    <a:pt x="2648" y="9308"/>
                  </a:lnTo>
                  <a:lnTo>
                    <a:pt x="876" y="10285"/>
                  </a:lnTo>
                  <a:lnTo>
                    <a:pt x="0" y="10835"/>
                  </a:lnTo>
                  <a:lnTo>
                    <a:pt x="1324" y="11670"/>
                  </a:lnTo>
                  <a:lnTo>
                    <a:pt x="4094" y="13198"/>
                  </a:lnTo>
                  <a:lnTo>
                    <a:pt x="5540" y="13870"/>
                  </a:lnTo>
                  <a:lnTo>
                    <a:pt x="5988" y="13707"/>
                  </a:lnTo>
                  <a:lnTo>
                    <a:pt x="6924" y="13544"/>
                  </a:lnTo>
                  <a:lnTo>
                    <a:pt x="8391" y="13503"/>
                  </a:lnTo>
                  <a:lnTo>
                    <a:pt x="9348" y="13544"/>
                  </a:lnTo>
                  <a:lnTo>
                    <a:pt x="11303" y="13605"/>
                  </a:lnTo>
                  <a:lnTo>
                    <a:pt x="15010" y="13686"/>
                  </a:lnTo>
                  <a:lnTo>
                    <a:pt x="17698" y="13523"/>
                  </a:lnTo>
                  <a:lnTo>
                    <a:pt x="19470" y="13279"/>
                  </a:lnTo>
                  <a:lnTo>
                    <a:pt x="21241" y="12872"/>
                  </a:lnTo>
                  <a:lnTo>
                    <a:pt x="23034" y="12301"/>
                  </a:lnTo>
                  <a:lnTo>
                    <a:pt x="23950" y="11914"/>
                  </a:lnTo>
                  <a:lnTo>
                    <a:pt x="24765" y="11528"/>
                  </a:lnTo>
                  <a:lnTo>
                    <a:pt x="26455" y="10509"/>
                  </a:lnTo>
                  <a:lnTo>
                    <a:pt x="29042" y="8697"/>
                  </a:lnTo>
                  <a:lnTo>
                    <a:pt x="31709" y="6782"/>
                  </a:lnTo>
                  <a:lnTo>
                    <a:pt x="33481" y="5662"/>
                  </a:lnTo>
                  <a:lnTo>
                    <a:pt x="35273" y="4746"/>
                  </a:lnTo>
                  <a:lnTo>
                    <a:pt x="36618" y="4277"/>
                  </a:lnTo>
                  <a:lnTo>
                    <a:pt x="37514" y="4074"/>
                  </a:lnTo>
                  <a:lnTo>
                    <a:pt x="37962" y="4033"/>
                  </a:lnTo>
                  <a:lnTo>
                    <a:pt x="38756" y="3972"/>
                  </a:lnTo>
                  <a:lnTo>
                    <a:pt x="40365" y="4053"/>
                  </a:lnTo>
                  <a:lnTo>
                    <a:pt x="42768" y="4461"/>
                  </a:lnTo>
                  <a:lnTo>
                    <a:pt x="46006" y="5255"/>
                  </a:lnTo>
                  <a:lnTo>
                    <a:pt x="48409" y="5744"/>
                  </a:lnTo>
                  <a:lnTo>
                    <a:pt x="49977" y="5927"/>
                  </a:lnTo>
                  <a:lnTo>
                    <a:pt x="50751" y="5947"/>
                  </a:lnTo>
                  <a:lnTo>
                    <a:pt x="51179" y="5520"/>
                  </a:lnTo>
                  <a:lnTo>
                    <a:pt x="51586" y="5112"/>
                  </a:lnTo>
                  <a:lnTo>
                    <a:pt x="50690" y="4990"/>
                  </a:lnTo>
                  <a:lnTo>
                    <a:pt x="51199" y="4990"/>
                  </a:lnTo>
                  <a:lnTo>
                    <a:pt x="51688" y="5011"/>
                  </a:lnTo>
                  <a:lnTo>
                    <a:pt x="52808" y="3829"/>
                  </a:lnTo>
                  <a:lnTo>
                    <a:pt x="54865" y="1324"/>
                  </a:lnTo>
                  <a:lnTo>
                    <a:pt x="55802" y="1"/>
                  </a:lnTo>
                  <a:close/>
                </a:path>
              </a:pathLst>
            </a:custGeom>
            <a:solidFill>
              <a:schemeClr val="l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1815" name="Google Shape;890;p67"/>
            <p:cNvSpPr/>
            <p:nvPr/>
          </p:nvSpPr>
          <p:spPr>
            <a:xfrm rot="10800000">
              <a:off x="8119440" y="738720"/>
              <a:ext cx="2558880" cy="1026360"/>
            </a:xfrm>
            <a:custGeom>
              <a:avLst/>
              <a:gdLst>
                <a:gd name="textAreaLeft" fmla="*/ 0 w 2558880"/>
                <a:gd name="textAreaRight" fmla="*/ 2559240 w 2558880"/>
                <a:gd name="textAreaTop" fmla="*/ 0 h 1026360"/>
                <a:gd name="textAreaBottom" fmla="*/ 1026720 h 1026360"/>
              </a:gdLst>
              <a:ahLst/>
              <a:rect l="textAreaLeft" t="textAreaTop" r="textAreaRight" b="textAreaBottom"/>
              <a:pathLst>
                <a:path w="39653" h="15907">
                  <a:moveTo>
                    <a:pt x="30019" y="1"/>
                  </a:moveTo>
                  <a:lnTo>
                    <a:pt x="29103" y="367"/>
                  </a:lnTo>
                  <a:lnTo>
                    <a:pt x="28166" y="734"/>
                  </a:lnTo>
                  <a:lnTo>
                    <a:pt x="16293" y="5357"/>
                  </a:lnTo>
                  <a:lnTo>
                    <a:pt x="4400" y="10000"/>
                  </a:lnTo>
                  <a:lnTo>
                    <a:pt x="3218" y="10448"/>
                  </a:lnTo>
                  <a:lnTo>
                    <a:pt x="1569" y="11365"/>
                  </a:lnTo>
                  <a:lnTo>
                    <a:pt x="632" y="12159"/>
                  </a:lnTo>
                  <a:lnTo>
                    <a:pt x="265" y="12668"/>
                  </a:lnTo>
                  <a:lnTo>
                    <a:pt x="102" y="12912"/>
                  </a:lnTo>
                  <a:lnTo>
                    <a:pt x="1" y="13422"/>
                  </a:lnTo>
                  <a:lnTo>
                    <a:pt x="82" y="13910"/>
                  </a:lnTo>
                  <a:lnTo>
                    <a:pt x="367" y="14358"/>
                  </a:lnTo>
                  <a:lnTo>
                    <a:pt x="998" y="14990"/>
                  </a:lnTo>
                  <a:lnTo>
                    <a:pt x="2119" y="15662"/>
                  </a:lnTo>
                  <a:lnTo>
                    <a:pt x="2730" y="15906"/>
                  </a:lnTo>
                  <a:lnTo>
                    <a:pt x="3320" y="15825"/>
                  </a:lnTo>
                  <a:lnTo>
                    <a:pt x="4481" y="15560"/>
                  </a:lnTo>
                  <a:lnTo>
                    <a:pt x="6090" y="15030"/>
                  </a:lnTo>
                  <a:lnTo>
                    <a:pt x="8065" y="14094"/>
                  </a:lnTo>
                  <a:lnTo>
                    <a:pt x="9898" y="13014"/>
                  </a:lnTo>
                  <a:lnTo>
                    <a:pt x="12607" y="11222"/>
                  </a:lnTo>
                  <a:lnTo>
                    <a:pt x="15458" y="9511"/>
                  </a:lnTo>
                  <a:lnTo>
                    <a:pt x="17556" y="8554"/>
                  </a:lnTo>
                  <a:lnTo>
                    <a:pt x="18717" y="8167"/>
                  </a:lnTo>
                  <a:lnTo>
                    <a:pt x="19490" y="7943"/>
                  </a:lnTo>
                  <a:lnTo>
                    <a:pt x="21079" y="7617"/>
                  </a:lnTo>
                  <a:lnTo>
                    <a:pt x="23462" y="7332"/>
                  </a:lnTo>
                  <a:lnTo>
                    <a:pt x="26700" y="7210"/>
                  </a:lnTo>
                  <a:lnTo>
                    <a:pt x="29958" y="7129"/>
                  </a:lnTo>
                  <a:lnTo>
                    <a:pt x="31567" y="6986"/>
                  </a:lnTo>
                  <a:lnTo>
                    <a:pt x="32606" y="6884"/>
                  </a:lnTo>
                  <a:lnTo>
                    <a:pt x="34663" y="6518"/>
                  </a:lnTo>
                  <a:lnTo>
                    <a:pt x="36699" y="6029"/>
                  </a:lnTo>
                  <a:lnTo>
                    <a:pt x="38695" y="5377"/>
                  </a:lnTo>
                  <a:lnTo>
                    <a:pt x="39652" y="5011"/>
                  </a:lnTo>
                  <a:lnTo>
                    <a:pt x="38532" y="4237"/>
                  </a:lnTo>
                  <a:lnTo>
                    <a:pt x="36211" y="2831"/>
                  </a:lnTo>
                  <a:lnTo>
                    <a:pt x="33807" y="1569"/>
                  </a:lnTo>
                  <a:lnTo>
                    <a:pt x="31303" y="469"/>
                  </a:lnTo>
                  <a:lnTo>
                    <a:pt x="30019" y="1"/>
                  </a:lnTo>
                  <a:close/>
                </a:path>
              </a:pathLst>
            </a:custGeom>
            <a:solidFill>
              <a:schemeClr val="l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1816" name="Google Shape;891;p67"/>
            <p:cNvSpPr/>
            <p:nvPr/>
          </p:nvSpPr>
          <p:spPr>
            <a:xfrm rot="10800000">
              <a:off x="7587000" y="-1340280"/>
              <a:ext cx="4658040" cy="2582640"/>
            </a:xfrm>
            <a:custGeom>
              <a:avLst/>
              <a:gdLst>
                <a:gd name="textAreaLeft" fmla="*/ 0 w 4658040"/>
                <a:gd name="textAreaRight" fmla="*/ 4658400 w 4658040"/>
                <a:gd name="textAreaTop" fmla="*/ 0 h 2582640"/>
                <a:gd name="textAreaBottom" fmla="*/ 2583000 h 2582640"/>
              </a:gdLst>
              <a:ahLst/>
              <a:rect l="textAreaLeft" t="textAreaTop" r="textAreaRight" b="textAreaBottom"/>
              <a:pathLst>
                <a:path w="72177" h="40019">
                  <a:moveTo>
                    <a:pt x="67818" y="0"/>
                  </a:moveTo>
                  <a:lnTo>
                    <a:pt x="66556" y="530"/>
                  </a:lnTo>
                  <a:lnTo>
                    <a:pt x="64112" y="1874"/>
                  </a:lnTo>
                  <a:lnTo>
                    <a:pt x="61770" y="3422"/>
                  </a:lnTo>
                  <a:lnTo>
                    <a:pt x="59509" y="5153"/>
                  </a:lnTo>
                  <a:lnTo>
                    <a:pt x="56169" y="7820"/>
                  </a:lnTo>
                  <a:lnTo>
                    <a:pt x="52727" y="10366"/>
                  </a:lnTo>
                  <a:lnTo>
                    <a:pt x="50304" y="11853"/>
                  </a:lnTo>
                  <a:lnTo>
                    <a:pt x="49041" y="12484"/>
                  </a:lnTo>
                  <a:lnTo>
                    <a:pt x="48145" y="12912"/>
                  </a:lnTo>
                  <a:lnTo>
                    <a:pt x="46292" y="13604"/>
                  </a:lnTo>
                  <a:lnTo>
                    <a:pt x="44377" y="14195"/>
                  </a:lnTo>
                  <a:lnTo>
                    <a:pt x="42443" y="14643"/>
                  </a:lnTo>
                  <a:lnTo>
                    <a:pt x="39469" y="15193"/>
                  </a:lnTo>
                  <a:lnTo>
                    <a:pt x="35457" y="15743"/>
                  </a:lnTo>
                  <a:lnTo>
                    <a:pt x="31445" y="16231"/>
                  </a:lnTo>
                  <a:lnTo>
                    <a:pt x="27474" y="16883"/>
                  </a:lnTo>
                  <a:lnTo>
                    <a:pt x="24582" y="17555"/>
                  </a:lnTo>
                  <a:lnTo>
                    <a:pt x="22708" y="18146"/>
                  </a:lnTo>
                  <a:lnTo>
                    <a:pt x="20875" y="18859"/>
                  </a:lnTo>
                  <a:lnTo>
                    <a:pt x="19124" y="19734"/>
                  </a:lnTo>
                  <a:lnTo>
                    <a:pt x="18269" y="20243"/>
                  </a:lnTo>
                  <a:lnTo>
                    <a:pt x="17454" y="20773"/>
                  </a:lnTo>
                  <a:lnTo>
                    <a:pt x="16028" y="21852"/>
                  </a:lnTo>
                  <a:lnTo>
                    <a:pt x="14766" y="22972"/>
                  </a:lnTo>
                  <a:lnTo>
                    <a:pt x="13646" y="24174"/>
                  </a:lnTo>
                  <a:lnTo>
                    <a:pt x="12098" y="26068"/>
                  </a:lnTo>
                  <a:lnTo>
                    <a:pt x="10061" y="28838"/>
                  </a:lnTo>
                  <a:lnTo>
                    <a:pt x="8921" y="30345"/>
                  </a:lnTo>
                  <a:lnTo>
                    <a:pt x="8554" y="30793"/>
                  </a:lnTo>
                  <a:lnTo>
                    <a:pt x="7719" y="31628"/>
                  </a:lnTo>
                  <a:lnTo>
                    <a:pt x="6233" y="32809"/>
                  </a:lnTo>
                  <a:lnTo>
                    <a:pt x="3911" y="34235"/>
                  </a:lnTo>
                  <a:lnTo>
                    <a:pt x="1324" y="35518"/>
                  </a:lnTo>
                  <a:lnTo>
                    <a:pt x="1" y="36088"/>
                  </a:lnTo>
                  <a:lnTo>
                    <a:pt x="143" y="37065"/>
                  </a:lnTo>
                  <a:lnTo>
                    <a:pt x="530" y="39020"/>
                  </a:lnTo>
                  <a:lnTo>
                    <a:pt x="775" y="40018"/>
                  </a:lnTo>
                  <a:lnTo>
                    <a:pt x="2770" y="39489"/>
                  </a:lnTo>
                  <a:lnTo>
                    <a:pt x="5723" y="38532"/>
                  </a:lnTo>
                  <a:lnTo>
                    <a:pt x="7617" y="37778"/>
                  </a:lnTo>
                  <a:lnTo>
                    <a:pt x="9430" y="36882"/>
                  </a:lnTo>
                  <a:lnTo>
                    <a:pt x="11141" y="35843"/>
                  </a:lnTo>
                  <a:lnTo>
                    <a:pt x="12729" y="34662"/>
                  </a:lnTo>
                  <a:lnTo>
                    <a:pt x="14175" y="33277"/>
                  </a:lnTo>
                  <a:lnTo>
                    <a:pt x="14827" y="32483"/>
                  </a:lnTo>
                  <a:lnTo>
                    <a:pt x="15356" y="31791"/>
                  </a:lnTo>
                  <a:lnTo>
                    <a:pt x="16354" y="30304"/>
                  </a:lnTo>
                  <a:lnTo>
                    <a:pt x="17739" y="28003"/>
                  </a:lnTo>
                  <a:lnTo>
                    <a:pt x="19165" y="25885"/>
                  </a:lnTo>
                  <a:lnTo>
                    <a:pt x="20265" y="24683"/>
                  </a:lnTo>
                  <a:lnTo>
                    <a:pt x="21181" y="23950"/>
                  </a:lnTo>
                  <a:lnTo>
                    <a:pt x="21853" y="23543"/>
                  </a:lnTo>
                  <a:lnTo>
                    <a:pt x="22586" y="23217"/>
                  </a:lnTo>
                  <a:lnTo>
                    <a:pt x="23401" y="23013"/>
                  </a:lnTo>
                  <a:lnTo>
                    <a:pt x="23829" y="22932"/>
                  </a:lnTo>
                  <a:lnTo>
                    <a:pt x="26904" y="22463"/>
                  </a:lnTo>
                  <a:lnTo>
                    <a:pt x="33747" y="21241"/>
                  </a:lnTo>
                  <a:lnTo>
                    <a:pt x="37922" y="20569"/>
                  </a:lnTo>
                  <a:lnTo>
                    <a:pt x="39449" y="20386"/>
                  </a:lnTo>
                  <a:lnTo>
                    <a:pt x="41200" y="20203"/>
                  </a:lnTo>
                  <a:lnTo>
                    <a:pt x="44357" y="19653"/>
                  </a:lnTo>
                  <a:lnTo>
                    <a:pt x="47127" y="18960"/>
                  </a:lnTo>
                  <a:lnTo>
                    <a:pt x="49571" y="18085"/>
                  </a:lnTo>
                  <a:lnTo>
                    <a:pt x="51750" y="17107"/>
                  </a:lnTo>
                  <a:lnTo>
                    <a:pt x="53685" y="16028"/>
                  </a:lnTo>
                  <a:lnTo>
                    <a:pt x="55456" y="14867"/>
                  </a:lnTo>
                  <a:lnTo>
                    <a:pt x="57065" y="13645"/>
                  </a:lnTo>
                  <a:lnTo>
                    <a:pt x="59346" y="11792"/>
                  </a:lnTo>
                  <a:lnTo>
                    <a:pt x="62360" y="9328"/>
                  </a:lnTo>
                  <a:lnTo>
                    <a:pt x="64825" y="7637"/>
                  </a:lnTo>
                  <a:lnTo>
                    <a:pt x="66637" y="6599"/>
                  </a:lnTo>
                  <a:lnTo>
                    <a:pt x="68653" y="5702"/>
                  </a:lnTo>
                  <a:lnTo>
                    <a:pt x="70914" y="4908"/>
                  </a:lnTo>
                  <a:lnTo>
                    <a:pt x="72176" y="4603"/>
                  </a:lnTo>
                  <a:lnTo>
                    <a:pt x="71158" y="3381"/>
                  </a:lnTo>
                  <a:lnTo>
                    <a:pt x="68979" y="1079"/>
                  </a:lnTo>
                  <a:lnTo>
                    <a:pt x="67818" y="0"/>
                  </a:lnTo>
                  <a:close/>
                </a:path>
              </a:pathLst>
            </a:custGeom>
            <a:solidFill>
              <a:schemeClr val="l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1817" name="Google Shape;892;p67"/>
            <p:cNvSpPr/>
            <p:nvPr/>
          </p:nvSpPr>
          <p:spPr>
            <a:xfrm rot="10800000">
              <a:off x="11168640" y="16200"/>
              <a:ext cx="1000080" cy="738360"/>
            </a:xfrm>
            <a:custGeom>
              <a:avLst/>
              <a:gdLst>
                <a:gd name="textAreaLeft" fmla="*/ 0 w 1000080"/>
                <a:gd name="textAreaRight" fmla="*/ 1000440 w 1000080"/>
                <a:gd name="textAreaTop" fmla="*/ 0 h 738360"/>
                <a:gd name="textAreaBottom" fmla="*/ 738720 h 738360"/>
              </a:gdLst>
              <a:ahLst/>
              <a:rect l="textAreaLeft" t="textAreaTop" r="textAreaRight" b="textAreaBottom"/>
              <a:pathLst>
                <a:path w="15500" h="11447">
                  <a:moveTo>
                    <a:pt x="5337" y="1"/>
                  </a:moveTo>
                  <a:lnTo>
                    <a:pt x="4461" y="1345"/>
                  </a:lnTo>
                  <a:lnTo>
                    <a:pt x="2913" y="4094"/>
                  </a:lnTo>
                  <a:lnTo>
                    <a:pt x="1589" y="6966"/>
                  </a:lnTo>
                  <a:lnTo>
                    <a:pt x="469" y="9919"/>
                  </a:lnTo>
                  <a:lnTo>
                    <a:pt x="1" y="11446"/>
                  </a:lnTo>
                  <a:lnTo>
                    <a:pt x="5826" y="8412"/>
                  </a:lnTo>
                  <a:lnTo>
                    <a:pt x="11650" y="5398"/>
                  </a:lnTo>
                  <a:lnTo>
                    <a:pt x="12485" y="4868"/>
                  </a:lnTo>
                  <a:lnTo>
                    <a:pt x="13809" y="3952"/>
                  </a:lnTo>
                  <a:lnTo>
                    <a:pt x="14725" y="3198"/>
                  </a:lnTo>
                  <a:lnTo>
                    <a:pt x="15275" y="2587"/>
                  </a:lnTo>
                  <a:lnTo>
                    <a:pt x="15499" y="2119"/>
                  </a:lnTo>
                  <a:lnTo>
                    <a:pt x="15458" y="1752"/>
                  </a:lnTo>
                  <a:lnTo>
                    <a:pt x="15153" y="1487"/>
                  </a:lnTo>
                  <a:lnTo>
                    <a:pt x="14664" y="1304"/>
                  </a:lnTo>
                  <a:lnTo>
                    <a:pt x="13646" y="1141"/>
                  </a:lnTo>
                  <a:lnTo>
                    <a:pt x="11915" y="1121"/>
                  </a:lnTo>
                  <a:lnTo>
                    <a:pt x="10143" y="1162"/>
                  </a:lnTo>
                  <a:lnTo>
                    <a:pt x="8616" y="1162"/>
                  </a:lnTo>
                  <a:lnTo>
                    <a:pt x="8066" y="1121"/>
                  </a:lnTo>
                  <a:lnTo>
                    <a:pt x="7373" y="978"/>
                  </a:lnTo>
                  <a:lnTo>
                    <a:pt x="5968" y="408"/>
                  </a:lnTo>
                  <a:lnTo>
                    <a:pt x="5337" y="1"/>
                  </a:lnTo>
                  <a:close/>
                </a:path>
              </a:pathLst>
            </a:custGeom>
            <a:solidFill>
              <a:schemeClr val="l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1818" name="Google Shape;893;p67"/>
            <p:cNvSpPr/>
            <p:nvPr/>
          </p:nvSpPr>
          <p:spPr>
            <a:xfrm rot="10800000">
              <a:off x="7279200" y="-2638800"/>
              <a:ext cx="4435920" cy="3398760"/>
            </a:xfrm>
            <a:custGeom>
              <a:avLst/>
              <a:gdLst>
                <a:gd name="textAreaLeft" fmla="*/ 0 w 4435920"/>
                <a:gd name="textAreaRight" fmla="*/ 4436280 w 4435920"/>
                <a:gd name="textAreaTop" fmla="*/ 0 h 3398760"/>
                <a:gd name="textAreaBottom" fmla="*/ 3399120 h 3398760"/>
              </a:gdLst>
              <a:ahLst/>
              <a:rect l="textAreaLeft" t="textAreaTop" r="textAreaRight" b="textAreaBottom"/>
              <a:pathLst>
                <a:path w="68735" h="52666">
                  <a:moveTo>
                    <a:pt x="66107" y="0"/>
                  </a:moveTo>
                  <a:lnTo>
                    <a:pt x="65374" y="448"/>
                  </a:lnTo>
                  <a:lnTo>
                    <a:pt x="63948" y="1446"/>
                  </a:lnTo>
                  <a:lnTo>
                    <a:pt x="62584" y="2627"/>
                  </a:lnTo>
                  <a:lnTo>
                    <a:pt x="61219" y="3910"/>
                  </a:lnTo>
                  <a:lnTo>
                    <a:pt x="57940" y="7454"/>
                  </a:lnTo>
                  <a:lnTo>
                    <a:pt x="54050" y="11975"/>
                  </a:lnTo>
                  <a:lnTo>
                    <a:pt x="52075" y="14073"/>
                  </a:lnTo>
                  <a:lnTo>
                    <a:pt x="50710" y="15376"/>
                  </a:lnTo>
                  <a:lnTo>
                    <a:pt x="49326" y="16537"/>
                  </a:lnTo>
                  <a:lnTo>
                    <a:pt x="47900" y="17576"/>
                  </a:lnTo>
                  <a:lnTo>
                    <a:pt x="46434" y="18431"/>
                  </a:lnTo>
                  <a:lnTo>
                    <a:pt x="44906" y="19083"/>
                  </a:lnTo>
                  <a:lnTo>
                    <a:pt x="44112" y="19307"/>
                  </a:lnTo>
                  <a:lnTo>
                    <a:pt x="42788" y="19592"/>
                  </a:lnTo>
                  <a:lnTo>
                    <a:pt x="39550" y="19999"/>
                  </a:lnTo>
                  <a:lnTo>
                    <a:pt x="37269" y="20447"/>
                  </a:lnTo>
                  <a:lnTo>
                    <a:pt x="36068" y="20916"/>
                  </a:lnTo>
                  <a:lnTo>
                    <a:pt x="35436" y="21404"/>
                  </a:lnTo>
                  <a:lnTo>
                    <a:pt x="35172" y="21791"/>
                  </a:lnTo>
                  <a:lnTo>
                    <a:pt x="35029" y="22260"/>
                  </a:lnTo>
                  <a:lnTo>
                    <a:pt x="35070" y="22789"/>
                  </a:lnTo>
                  <a:lnTo>
                    <a:pt x="35172" y="23095"/>
                  </a:lnTo>
                  <a:lnTo>
                    <a:pt x="35396" y="23685"/>
                  </a:lnTo>
                  <a:lnTo>
                    <a:pt x="35966" y="24581"/>
                  </a:lnTo>
                  <a:lnTo>
                    <a:pt x="36658" y="25213"/>
                  </a:lnTo>
                  <a:lnTo>
                    <a:pt x="37493" y="25661"/>
                  </a:lnTo>
                  <a:lnTo>
                    <a:pt x="38960" y="26150"/>
                  </a:lnTo>
                  <a:lnTo>
                    <a:pt x="40731" y="26659"/>
                  </a:lnTo>
                  <a:lnTo>
                    <a:pt x="42075" y="27127"/>
                  </a:lnTo>
                  <a:lnTo>
                    <a:pt x="42788" y="27433"/>
                  </a:lnTo>
                  <a:lnTo>
                    <a:pt x="43155" y="27616"/>
                  </a:lnTo>
                  <a:lnTo>
                    <a:pt x="43664" y="27962"/>
                  </a:lnTo>
                  <a:lnTo>
                    <a:pt x="43949" y="28288"/>
                  </a:lnTo>
                  <a:lnTo>
                    <a:pt x="43990" y="28614"/>
                  </a:lnTo>
                  <a:lnTo>
                    <a:pt x="43847" y="28899"/>
                  </a:lnTo>
                  <a:lnTo>
                    <a:pt x="43521" y="29164"/>
                  </a:lnTo>
                  <a:lnTo>
                    <a:pt x="42809" y="29551"/>
                  </a:lnTo>
                  <a:lnTo>
                    <a:pt x="40691" y="30223"/>
                  </a:lnTo>
                  <a:lnTo>
                    <a:pt x="37534" y="30895"/>
                  </a:lnTo>
                  <a:lnTo>
                    <a:pt x="36353" y="31139"/>
                  </a:lnTo>
                  <a:lnTo>
                    <a:pt x="35355" y="31343"/>
                  </a:lnTo>
                  <a:lnTo>
                    <a:pt x="33298" y="31546"/>
                  </a:lnTo>
                  <a:lnTo>
                    <a:pt x="30182" y="31648"/>
                  </a:lnTo>
                  <a:lnTo>
                    <a:pt x="28125" y="31832"/>
                  </a:lnTo>
                  <a:lnTo>
                    <a:pt x="27127" y="31995"/>
                  </a:lnTo>
                  <a:lnTo>
                    <a:pt x="25192" y="32443"/>
                  </a:lnTo>
                  <a:lnTo>
                    <a:pt x="23298" y="33094"/>
                  </a:lnTo>
                  <a:lnTo>
                    <a:pt x="21465" y="33889"/>
                  </a:lnTo>
                  <a:lnTo>
                    <a:pt x="19673" y="34825"/>
                  </a:lnTo>
                  <a:lnTo>
                    <a:pt x="17922" y="35884"/>
                  </a:lnTo>
                  <a:lnTo>
                    <a:pt x="15335" y="37615"/>
                  </a:lnTo>
                  <a:lnTo>
                    <a:pt x="10305" y="41383"/>
                  </a:lnTo>
                  <a:lnTo>
                    <a:pt x="5254" y="45049"/>
                  </a:lnTo>
                  <a:lnTo>
                    <a:pt x="2668" y="46617"/>
                  </a:lnTo>
                  <a:lnTo>
                    <a:pt x="896" y="47533"/>
                  </a:lnTo>
                  <a:lnTo>
                    <a:pt x="0" y="47941"/>
                  </a:lnTo>
                  <a:lnTo>
                    <a:pt x="998" y="49183"/>
                  </a:lnTo>
                  <a:lnTo>
                    <a:pt x="3177" y="51566"/>
                  </a:lnTo>
                  <a:lnTo>
                    <a:pt x="4318" y="52666"/>
                  </a:lnTo>
                  <a:lnTo>
                    <a:pt x="4501" y="52523"/>
                  </a:lnTo>
                  <a:lnTo>
                    <a:pt x="4867" y="52075"/>
                  </a:lnTo>
                  <a:lnTo>
                    <a:pt x="5478" y="51158"/>
                  </a:lnTo>
                  <a:lnTo>
                    <a:pt x="6476" y="49529"/>
                  </a:lnTo>
                  <a:lnTo>
                    <a:pt x="7454" y="48185"/>
                  </a:lnTo>
                  <a:lnTo>
                    <a:pt x="8228" y="47269"/>
                  </a:lnTo>
                  <a:lnTo>
                    <a:pt x="9144" y="46413"/>
                  </a:lnTo>
                  <a:lnTo>
                    <a:pt x="10203" y="45599"/>
                  </a:lnTo>
                  <a:lnTo>
                    <a:pt x="11425" y="44886"/>
                  </a:lnTo>
                  <a:lnTo>
                    <a:pt x="12830" y="44316"/>
                  </a:lnTo>
                  <a:lnTo>
                    <a:pt x="14439" y="43888"/>
                  </a:lnTo>
                  <a:lnTo>
                    <a:pt x="16252" y="43664"/>
                  </a:lnTo>
                  <a:lnTo>
                    <a:pt x="18309" y="43664"/>
                  </a:lnTo>
                  <a:lnTo>
                    <a:pt x="20590" y="43908"/>
                  </a:lnTo>
                  <a:lnTo>
                    <a:pt x="21852" y="44132"/>
                  </a:lnTo>
                  <a:lnTo>
                    <a:pt x="22708" y="44295"/>
                  </a:lnTo>
                  <a:lnTo>
                    <a:pt x="24296" y="44397"/>
                  </a:lnTo>
                  <a:lnTo>
                    <a:pt x="25742" y="44275"/>
                  </a:lnTo>
                  <a:lnTo>
                    <a:pt x="27086" y="43949"/>
                  </a:lnTo>
                  <a:lnTo>
                    <a:pt x="28329" y="43440"/>
                  </a:lnTo>
                  <a:lnTo>
                    <a:pt x="29510" y="42788"/>
                  </a:lnTo>
                  <a:lnTo>
                    <a:pt x="31180" y="41587"/>
                  </a:lnTo>
                  <a:lnTo>
                    <a:pt x="34377" y="38654"/>
                  </a:lnTo>
                  <a:lnTo>
                    <a:pt x="37310" y="36129"/>
                  </a:lnTo>
                  <a:lnTo>
                    <a:pt x="38613" y="35192"/>
                  </a:lnTo>
                  <a:lnTo>
                    <a:pt x="40019" y="34357"/>
                  </a:lnTo>
                  <a:lnTo>
                    <a:pt x="41546" y="33624"/>
                  </a:lnTo>
                  <a:lnTo>
                    <a:pt x="42361" y="33298"/>
                  </a:lnTo>
                  <a:lnTo>
                    <a:pt x="44132" y="32707"/>
                  </a:lnTo>
                  <a:lnTo>
                    <a:pt x="47615" y="31832"/>
                  </a:lnTo>
                  <a:lnTo>
                    <a:pt x="51077" y="31139"/>
                  </a:lnTo>
                  <a:lnTo>
                    <a:pt x="54600" y="30386"/>
                  </a:lnTo>
                  <a:lnTo>
                    <a:pt x="56392" y="29876"/>
                  </a:lnTo>
                  <a:lnTo>
                    <a:pt x="58246" y="29347"/>
                  </a:lnTo>
                  <a:lnTo>
                    <a:pt x="60995" y="28492"/>
                  </a:lnTo>
                  <a:lnTo>
                    <a:pt x="62726" y="27799"/>
                  </a:lnTo>
                  <a:lnTo>
                    <a:pt x="64315" y="26964"/>
                  </a:lnTo>
                  <a:lnTo>
                    <a:pt x="65679" y="25926"/>
                  </a:lnTo>
                  <a:lnTo>
                    <a:pt x="66535" y="25009"/>
                  </a:lnTo>
                  <a:lnTo>
                    <a:pt x="67023" y="24317"/>
                  </a:lnTo>
                  <a:lnTo>
                    <a:pt x="67410" y="23543"/>
                  </a:lnTo>
                  <a:lnTo>
                    <a:pt x="67716" y="22708"/>
                  </a:lnTo>
                  <a:lnTo>
                    <a:pt x="67818" y="22260"/>
                  </a:lnTo>
                  <a:lnTo>
                    <a:pt x="67899" y="21852"/>
                  </a:lnTo>
                  <a:lnTo>
                    <a:pt x="67919" y="21017"/>
                  </a:lnTo>
                  <a:lnTo>
                    <a:pt x="67797" y="20631"/>
                  </a:lnTo>
                  <a:lnTo>
                    <a:pt x="67675" y="20366"/>
                  </a:lnTo>
                  <a:lnTo>
                    <a:pt x="67288" y="19897"/>
                  </a:lnTo>
                  <a:lnTo>
                    <a:pt x="66779" y="19551"/>
                  </a:lnTo>
                  <a:lnTo>
                    <a:pt x="66188" y="19307"/>
                  </a:lnTo>
                  <a:lnTo>
                    <a:pt x="65557" y="19185"/>
                  </a:lnTo>
                  <a:lnTo>
                    <a:pt x="64926" y="19205"/>
                  </a:lnTo>
                  <a:lnTo>
                    <a:pt x="64315" y="19327"/>
                  </a:lnTo>
                  <a:lnTo>
                    <a:pt x="63785" y="19612"/>
                  </a:lnTo>
                  <a:lnTo>
                    <a:pt x="63561" y="19796"/>
                  </a:lnTo>
                  <a:lnTo>
                    <a:pt x="62441" y="20875"/>
                  </a:lnTo>
                  <a:lnTo>
                    <a:pt x="60160" y="22830"/>
                  </a:lnTo>
                  <a:lnTo>
                    <a:pt x="57798" y="24500"/>
                  </a:lnTo>
                  <a:lnTo>
                    <a:pt x="55965" y="25498"/>
                  </a:lnTo>
                  <a:lnTo>
                    <a:pt x="54722" y="26048"/>
                  </a:lnTo>
                  <a:lnTo>
                    <a:pt x="53460" y="26475"/>
                  </a:lnTo>
                  <a:lnTo>
                    <a:pt x="52156" y="26781"/>
                  </a:lnTo>
                  <a:lnTo>
                    <a:pt x="50812" y="26944"/>
                  </a:lnTo>
                  <a:lnTo>
                    <a:pt x="49468" y="26964"/>
                  </a:lnTo>
                  <a:lnTo>
                    <a:pt x="48063" y="26822"/>
                  </a:lnTo>
                  <a:lnTo>
                    <a:pt x="46637" y="26516"/>
                  </a:lnTo>
                  <a:lnTo>
                    <a:pt x="45191" y="26048"/>
                  </a:lnTo>
                  <a:lnTo>
                    <a:pt x="43684" y="25376"/>
                  </a:lnTo>
                  <a:lnTo>
                    <a:pt x="42931" y="24968"/>
                  </a:lnTo>
                  <a:lnTo>
                    <a:pt x="42198" y="24541"/>
                  </a:lnTo>
                  <a:lnTo>
                    <a:pt x="41139" y="23808"/>
                  </a:lnTo>
                  <a:lnTo>
                    <a:pt x="40487" y="23197"/>
                  </a:lnTo>
                  <a:lnTo>
                    <a:pt x="40222" y="22687"/>
                  </a:lnTo>
                  <a:lnTo>
                    <a:pt x="40304" y="22239"/>
                  </a:lnTo>
                  <a:lnTo>
                    <a:pt x="40670" y="21893"/>
                  </a:lnTo>
                  <a:lnTo>
                    <a:pt x="41689" y="21466"/>
                  </a:lnTo>
                  <a:lnTo>
                    <a:pt x="44947" y="20814"/>
                  </a:lnTo>
                  <a:lnTo>
                    <a:pt x="49000" y="20101"/>
                  </a:lnTo>
                  <a:lnTo>
                    <a:pt x="50914" y="19592"/>
                  </a:lnTo>
                  <a:lnTo>
                    <a:pt x="52055" y="19185"/>
                  </a:lnTo>
                  <a:lnTo>
                    <a:pt x="52584" y="18940"/>
                  </a:lnTo>
                  <a:lnTo>
                    <a:pt x="53949" y="18227"/>
                  </a:lnTo>
                  <a:lnTo>
                    <a:pt x="56352" y="16659"/>
                  </a:lnTo>
                  <a:lnTo>
                    <a:pt x="58449" y="14908"/>
                  </a:lnTo>
                  <a:lnTo>
                    <a:pt x="60343" y="13055"/>
                  </a:lnTo>
                  <a:lnTo>
                    <a:pt x="62971" y="10163"/>
                  </a:lnTo>
                  <a:lnTo>
                    <a:pt x="65659" y="7250"/>
                  </a:lnTo>
                  <a:lnTo>
                    <a:pt x="67634" y="5397"/>
                  </a:lnTo>
                  <a:lnTo>
                    <a:pt x="68734" y="4521"/>
                  </a:lnTo>
                  <a:lnTo>
                    <a:pt x="68143" y="3340"/>
                  </a:lnTo>
                  <a:lnTo>
                    <a:pt x="66820" y="1080"/>
                  </a:lnTo>
                  <a:lnTo>
                    <a:pt x="66107" y="0"/>
                  </a:lnTo>
                  <a:close/>
                </a:path>
              </a:pathLst>
            </a:custGeom>
            <a:solidFill>
              <a:schemeClr val="l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1819" name="Google Shape;894;p67"/>
            <p:cNvSpPr/>
            <p:nvPr/>
          </p:nvSpPr>
          <p:spPr>
            <a:xfrm rot="10800000">
              <a:off x="6998040" y="-2921760"/>
              <a:ext cx="4438440" cy="3389760"/>
            </a:xfrm>
            <a:custGeom>
              <a:avLst/>
              <a:gdLst>
                <a:gd name="textAreaLeft" fmla="*/ 0 w 4438440"/>
                <a:gd name="textAreaRight" fmla="*/ 4438800 w 4438440"/>
                <a:gd name="textAreaTop" fmla="*/ 0 h 3389760"/>
                <a:gd name="textAreaBottom" fmla="*/ 3390120 h 3389760"/>
              </a:gdLst>
              <a:ahLst/>
              <a:rect l="textAreaLeft" t="textAreaTop" r="textAreaRight" b="textAreaBottom"/>
              <a:pathLst>
                <a:path w="68776" h="52524">
                  <a:moveTo>
                    <a:pt x="64417" y="0"/>
                  </a:moveTo>
                  <a:lnTo>
                    <a:pt x="63317" y="876"/>
                  </a:lnTo>
                  <a:lnTo>
                    <a:pt x="61342" y="2729"/>
                  </a:lnTo>
                  <a:lnTo>
                    <a:pt x="58654" y="5642"/>
                  </a:lnTo>
                  <a:lnTo>
                    <a:pt x="56026" y="8534"/>
                  </a:lnTo>
                  <a:lnTo>
                    <a:pt x="54132" y="10387"/>
                  </a:lnTo>
                  <a:lnTo>
                    <a:pt x="52035" y="12138"/>
                  </a:lnTo>
                  <a:lnTo>
                    <a:pt x="49632" y="13706"/>
                  </a:lnTo>
                  <a:lnTo>
                    <a:pt x="48267" y="14419"/>
                  </a:lnTo>
                  <a:lnTo>
                    <a:pt x="47738" y="14664"/>
                  </a:lnTo>
                  <a:lnTo>
                    <a:pt x="46597" y="15071"/>
                  </a:lnTo>
                  <a:lnTo>
                    <a:pt x="44683" y="15580"/>
                  </a:lnTo>
                  <a:lnTo>
                    <a:pt x="40630" y="16293"/>
                  </a:lnTo>
                  <a:lnTo>
                    <a:pt x="37372" y="16945"/>
                  </a:lnTo>
                  <a:lnTo>
                    <a:pt x="36353" y="17372"/>
                  </a:lnTo>
                  <a:lnTo>
                    <a:pt x="35987" y="17718"/>
                  </a:lnTo>
                  <a:lnTo>
                    <a:pt x="35905" y="18166"/>
                  </a:lnTo>
                  <a:lnTo>
                    <a:pt x="36170" y="18676"/>
                  </a:lnTo>
                  <a:lnTo>
                    <a:pt x="36822" y="19287"/>
                  </a:lnTo>
                  <a:lnTo>
                    <a:pt x="37881" y="20020"/>
                  </a:lnTo>
                  <a:lnTo>
                    <a:pt x="38614" y="20447"/>
                  </a:lnTo>
                  <a:lnTo>
                    <a:pt x="39367" y="20855"/>
                  </a:lnTo>
                  <a:lnTo>
                    <a:pt x="40874" y="21527"/>
                  </a:lnTo>
                  <a:lnTo>
                    <a:pt x="42320" y="21995"/>
                  </a:lnTo>
                  <a:lnTo>
                    <a:pt x="43746" y="22301"/>
                  </a:lnTo>
                  <a:lnTo>
                    <a:pt x="45151" y="22443"/>
                  </a:lnTo>
                  <a:lnTo>
                    <a:pt x="46495" y="22423"/>
                  </a:lnTo>
                  <a:lnTo>
                    <a:pt x="47839" y="22260"/>
                  </a:lnTo>
                  <a:lnTo>
                    <a:pt x="49143" y="21954"/>
                  </a:lnTo>
                  <a:lnTo>
                    <a:pt x="50405" y="21527"/>
                  </a:lnTo>
                  <a:lnTo>
                    <a:pt x="51648" y="20977"/>
                  </a:lnTo>
                  <a:lnTo>
                    <a:pt x="53481" y="19979"/>
                  </a:lnTo>
                  <a:lnTo>
                    <a:pt x="55843" y="18309"/>
                  </a:lnTo>
                  <a:lnTo>
                    <a:pt x="58124" y="16354"/>
                  </a:lnTo>
                  <a:lnTo>
                    <a:pt x="59244" y="15275"/>
                  </a:lnTo>
                  <a:lnTo>
                    <a:pt x="59468" y="15091"/>
                  </a:lnTo>
                  <a:lnTo>
                    <a:pt x="59998" y="14806"/>
                  </a:lnTo>
                  <a:lnTo>
                    <a:pt x="60609" y="14684"/>
                  </a:lnTo>
                  <a:lnTo>
                    <a:pt x="61240" y="14664"/>
                  </a:lnTo>
                  <a:lnTo>
                    <a:pt x="61871" y="14786"/>
                  </a:lnTo>
                  <a:lnTo>
                    <a:pt x="62462" y="15030"/>
                  </a:lnTo>
                  <a:lnTo>
                    <a:pt x="62971" y="15376"/>
                  </a:lnTo>
                  <a:lnTo>
                    <a:pt x="63358" y="15845"/>
                  </a:lnTo>
                  <a:lnTo>
                    <a:pt x="63480" y="16110"/>
                  </a:lnTo>
                  <a:lnTo>
                    <a:pt x="63602" y="16496"/>
                  </a:lnTo>
                  <a:lnTo>
                    <a:pt x="63582" y="17331"/>
                  </a:lnTo>
                  <a:lnTo>
                    <a:pt x="63501" y="17739"/>
                  </a:lnTo>
                  <a:lnTo>
                    <a:pt x="63399" y="18187"/>
                  </a:lnTo>
                  <a:lnTo>
                    <a:pt x="63093" y="19022"/>
                  </a:lnTo>
                  <a:lnTo>
                    <a:pt x="62706" y="19796"/>
                  </a:lnTo>
                  <a:lnTo>
                    <a:pt x="62218" y="20488"/>
                  </a:lnTo>
                  <a:lnTo>
                    <a:pt x="61362" y="21405"/>
                  </a:lnTo>
                  <a:lnTo>
                    <a:pt x="59998" y="22443"/>
                  </a:lnTo>
                  <a:lnTo>
                    <a:pt x="58409" y="23278"/>
                  </a:lnTo>
                  <a:lnTo>
                    <a:pt x="56678" y="23971"/>
                  </a:lnTo>
                  <a:lnTo>
                    <a:pt x="53929" y="24826"/>
                  </a:lnTo>
                  <a:lnTo>
                    <a:pt x="52075" y="25355"/>
                  </a:lnTo>
                  <a:lnTo>
                    <a:pt x="50283" y="25865"/>
                  </a:lnTo>
                  <a:lnTo>
                    <a:pt x="46760" y="26618"/>
                  </a:lnTo>
                  <a:lnTo>
                    <a:pt x="43298" y="27311"/>
                  </a:lnTo>
                  <a:lnTo>
                    <a:pt x="39815" y="28186"/>
                  </a:lnTo>
                  <a:lnTo>
                    <a:pt x="38044" y="28777"/>
                  </a:lnTo>
                  <a:lnTo>
                    <a:pt x="37229" y="29103"/>
                  </a:lnTo>
                  <a:lnTo>
                    <a:pt x="35702" y="29836"/>
                  </a:lnTo>
                  <a:lnTo>
                    <a:pt x="34296" y="30671"/>
                  </a:lnTo>
                  <a:lnTo>
                    <a:pt x="32993" y="31608"/>
                  </a:lnTo>
                  <a:lnTo>
                    <a:pt x="30060" y="34133"/>
                  </a:lnTo>
                  <a:lnTo>
                    <a:pt x="26863" y="37066"/>
                  </a:lnTo>
                  <a:lnTo>
                    <a:pt x="25193" y="38267"/>
                  </a:lnTo>
                  <a:lnTo>
                    <a:pt x="24012" y="38919"/>
                  </a:lnTo>
                  <a:lnTo>
                    <a:pt x="22769" y="39428"/>
                  </a:lnTo>
                  <a:lnTo>
                    <a:pt x="21425" y="39754"/>
                  </a:lnTo>
                  <a:lnTo>
                    <a:pt x="19979" y="39876"/>
                  </a:lnTo>
                  <a:lnTo>
                    <a:pt x="18391" y="39774"/>
                  </a:lnTo>
                  <a:lnTo>
                    <a:pt x="17535" y="39611"/>
                  </a:lnTo>
                  <a:lnTo>
                    <a:pt x="16273" y="39387"/>
                  </a:lnTo>
                  <a:lnTo>
                    <a:pt x="13992" y="39143"/>
                  </a:lnTo>
                  <a:lnTo>
                    <a:pt x="11935" y="39143"/>
                  </a:lnTo>
                  <a:lnTo>
                    <a:pt x="10122" y="39367"/>
                  </a:lnTo>
                  <a:lnTo>
                    <a:pt x="8513" y="39795"/>
                  </a:lnTo>
                  <a:lnTo>
                    <a:pt x="7108" y="40365"/>
                  </a:lnTo>
                  <a:lnTo>
                    <a:pt x="5886" y="41078"/>
                  </a:lnTo>
                  <a:lnTo>
                    <a:pt x="4827" y="41892"/>
                  </a:lnTo>
                  <a:lnTo>
                    <a:pt x="3911" y="42748"/>
                  </a:lnTo>
                  <a:lnTo>
                    <a:pt x="3137" y="43664"/>
                  </a:lnTo>
                  <a:lnTo>
                    <a:pt x="2159" y="45008"/>
                  </a:lnTo>
                  <a:lnTo>
                    <a:pt x="1141" y="46637"/>
                  </a:lnTo>
                  <a:lnTo>
                    <a:pt x="550" y="47554"/>
                  </a:lnTo>
                  <a:lnTo>
                    <a:pt x="184" y="48002"/>
                  </a:lnTo>
                  <a:lnTo>
                    <a:pt x="1" y="48145"/>
                  </a:lnTo>
                  <a:lnTo>
                    <a:pt x="1324" y="49346"/>
                  </a:lnTo>
                  <a:lnTo>
                    <a:pt x="4114" y="51525"/>
                  </a:lnTo>
                  <a:lnTo>
                    <a:pt x="5601" y="52523"/>
                  </a:lnTo>
                  <a:lnTo>
                    <a:pt x="6477" y="51953"/>
                  </a:lnTo>
                  <a:lnTo>
                    <a:pt x="8249" y="50996"/>
                  </a:lnTo>
                  <a:lnTo>
                    <a:pt x="10082" y="50242"/>
                  </a:lnTo>
                  <a:lnTo>
                    <a:pt x="11935" y="49774"/>
                  </a:lnTo>
                  <a:lnTo>
                    <a:pt x="12892" y="49692"/>
                  </a:lnTo>
                  <a:lnTo>
                    <a:pt x="14358" y="49672"/>
                  </a:lnTo>
                  <a:lnTo>
                    <a:pt x="17393" y="49814"/>
                  </a:lnTo>
                  <a:lnTo>
                    <a:pt x="20448" y="49957"/>
                  </a:lnTo>
                  <a:lnTo>
                    <a:pt x="22688" y="49855"/>
                  </a:lnTo>
                  <a:lnTo>
                    <a:pt x="24134" y="49611"/>
                  </a:lnTo>
                  <a:lnTo>
                    <a:pt x="24826" y="49428"/>
                  </a:lnTo>
                  <a:lnTo>
                    <a:pt x="25580" y="49183"/>
                  </a:lnTo>
                  <a:lnTo>
                    <a:pt x="27026" y="48593"/>
                  </a:lnTo>
                  <a:lnTo>
                    <a:pt x="29164" y="47534"/>
                  </a:lnTo>
                  <a:lnTo>
                    <a:pt x="33319" y="45049"/>
                  </a:lnTo>
                  <a:lnTo>
                    <a:pt x="36048" y="43420"/>
                  </a:lnTo>
                  <a:lnTo>
                    <a:pt x="36598" y="43114"/>
                  </a:lnTo>
                  <a:lnTo>
                    <a:pt x="37718" y="42625"/>
                  </a:lnTo>
                  <a:lnTo>
                    <a:pt x="38838" y="42259"/>
                  </a:lnTo>
                  <a:lnTo>
                    <a:pt x="39958" y="42014"/>
                  </a:lnTo>
                  <a:lnTo>
                    <a:pt x="41689" y="41790"/>
                  </a:lnTo>
                  <a:lnTo>
                    <a:pt x="44011" y="41770"/>
                  </a:lnTo>
                  <a:lnTo>
                    <a:pt x="47575" y="42076"/>
                  </a:lnTo>
                  <a:lnTo>
                    <a:pt x="51240" y="42483"/>
                  </a:lnTo>
                  <a:lnTo>
                    <a:pt x="53725" y="42605"/>
                  </a:lnTo>
                  <a:lnTo>
                    <a:pt x="54988" y="42564"/>
                  </a:lnTo>
                  <a:lnTo>
                    <a:pt x="56576" y="42463"/>
                  </a:lnTo>
                  <a:lnTo>
                    <a:pt x="59814" y="42055"/>
                  </a:lnTo>
                  <a:lnTo>
                    <a:pt x="61403" y="41689"/>
                  </a:lnTo>
                  <a:lnTo>
                    <a:pt x="62014" y="40793"/>
                  </a:lnTo>
                  <a:lnTo>
                    <a:pt x="63175" y="38919"/>
                  </a:lnTo>
                  <a:lnTo>
                    <a:pt x="64234" y="36984"/>
                  </a:lnTo>
                  <a:lnTo>
                    <a:pt x="65191" y="35009"/>
                  </a:lnTo>
                  <a:lnTo>
                    <a:pt x="66046" y="32972"/>
                  </a:lnTo>
                  <a:lnTo>
                    <a:pt x="66779" y="30875"/>
                  </a:lnTo>
                  <a:lnTo>
                    <a:pt x="67411" y="28757"/>
                  </a:lnTo>
                  <a:lnTo>
                    <a:pt x="67920" y="26598"/>
                  </a:lnTo>
                  <a:lnTo>
                    <a:pt x="68307" y="24419"/>
                  </a:lnTo>
                  <a:lnTo>
                    <a:pt x="68592" y="22199"/>
                  </a:lnTo>
                  <a:lnTo>
                    <a:pt x="68735" y="19938"/>
                  </a:lnTo>
                  <a:lnTo>
                    <a:pt x="68775" y="17678"/>
                  </a:lnTo>
                  <a:lnTo>
                    <a:pt x="68673" y="15417"/>
                  </a:lnTo>
                  <a:lnTo>
                    <a:pt x="68429" y="13116"/>
                  </a:lnTo>
                  <a:lnTo>
                    <a:pt x="68062" y="10835"/>
                  </a:lnTo>
                  <a:lnTo>
                    <a:pt x="67574" y="8534"/>
                  </a:lnTo>
                  <a:lnTo>
                    <a:pt x="67268" y="7393"/>
                  </a:lnTo>
                  <a:lnTo>
                    <a:pt x="66983" y="6416"/>
                  </a:lnTo>
                  <a:lnTo>
                    <a:pt x="66352" y="4522"/>
                  </a:lnTo>
                  <a:lnTo>
                    <a:pt x="65272" y="1752"/>
                  </a:lnTo>
                  <a:lnTo>
                    <a:pt x="64417" y="0"/>
                  </a:lnTo>
                  <a:close/>
                </a:path>
              </a:pathLst>
            </a:custGeom>
            <a:solidFill>
              <a:schemeClr val="accen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1820" name="Google Shape;895;p67"/>
            <p:cNvSpPr/>
            <p:nvPr/>
          </p:nvSpPr>
          <p:spPr>
            <a:xfrm rot="10800000">
              <a:off x="7449120" y="-2333880"/>
              <a:ext cx="4745880" cy="3279240"/>
            </a:xfrm>
            <a:custGeom>
              <a:avLst/>
              <a:gdLst>
                <a:gd name="textAreaLeft" fmla="*/ 0 w 4745880"/>
                <a:gd name="textAreaRight" fmla="*/ 4746240 w 4745880"/>
                <a:gd name="textAreaTop" fmla="*/ 0 h 3279240"/>
                <a:gd name="textAreaBottom" fmla="*/ 3279600 h 3279240"/>
              </a:gdLst>
              <a:ahLst/>
              <a:rect l="textAreaLeft" t="textAreaTop" r="textAreaRight" b="textAreaBottom"/>
              <a:pathLst>
                <a:path w="73541" h="50813">
                  <a:moveTo>
                    <a:pt x="71402" y="1"/>
                  </a:moveTo>
                  <a:lnTo>
                    <a:pt x="70140" y="306"/>
                  </a:lnTo>
                  <a:lnTo>
                    <a:pt x="67879" y="1100"/>
                  </a:lnTo>
                  <a:lnTo>
                    <a:pt x="65863" y="1997"/>
                  </a:lnTo>
                  <a:lnTo>
                    <a:pt x="64051" y="3035"/>
                  </a:lnTo>
                  <a:lnTo>
                    <a:pt x="61586" y="4726"/>
                  </a:lnTo>
                  <a:lnTo>
                    <a:pt x="58572" y="7190"/>
                  </a:lnTo>
                  <a:lnTo>
                    <a:pt x="56291" y="9043"/>
                  </a:lnTo>
                  <a:lnTo>
                    <a:pt x="54682" y="10265"/>
                  </a:lnTo>
                  <a:lnTo>
                    <a:pt x="52911" y="11426"/>
                  </a:lnTo>
                  <a:lnTo>
                    <a:pt x="50976" y="12505"/>
                  </a:lnTo>
                  <a:lnTo>
                    <a:pt x="48797" y="13483"/>
                  </a:lnTo>
                  <a:lnTo>
                    <a:pt x="46353" y="14358"/>
                  </a:lnTo>
                  <a:lnTo>
                    <a:pt x="43583" y="15051"/>
                  </a:lnTo>
                  <a:lnTo>
                    <a:pt x="40426" y="15601"/>
                  </a:lnTo>
                  <a:lnTo>
                    <a:pt x="38675" y="15784"/>
                  </a:lnTo>
                  <a:lnTo>
                    <a:pt x="37148" y="15967"/>
                  </a:lnTo>
                  <a:lnTo>
                    <a:pt x="32973" y="16639"/>
                  </a:lnTo>
                  <a:lnTo>
                    <a:pt x="26130" y="17861"/>
                  </a:lnTo>
                  <a:lnTo>
                    <a:pt x="23055" y="18330"/>
                  </a:lnTo>
                  <a:lnTo>
                    <a:pt x="22627" y="18411"/>
                  </a:lnTo>
                  <a:lnTo>
                    <a:pt x="21812" y="18615"/>
                  </a:lnTo>
                  <a:lnTo>
                    <a:pt x="21079" y="18941"/>
                  </a:lnTo>
                  <a:lnTo>
                    <a:pt x="20407" y="19348"/>
                  </a:lnTo>
                  <a:lnTo>
                    <a:pt x="19491" y="20081"/>
                  </a:lnTo>
                  <a:lnTo>
                    <a:pt x="18391" y="21283"/>
                  </a:lnTo>
                  <a:lnTo>
                    <a:pt x="16965" y="23401"/>
                  </a:lnTo>
                  <a:lnTo>
                    <a:pt x="15580" y="25702"/>
                  </a:lnTo>
                  <a:lnTo>
                    <a:pt x="14582" y="27189"/>
                  </a:lnTo>
                  <a:lnTo>
                    <a:pt x="14053" y="27881"/>
                  </a:lnTo>
                  <a:lnTo>
                    <a:pt x="13401" y="28675"/>
                  </a:lnTo>
                  <a:lnTo>
                    <a:pt x="11955" y="30060"/>
                  </a:lnTo>
                  <a:lnTo>
                    <a:pt x="10367" y="31241"/>
                  </a:lnTo>
                  <a:lnTo>
                    <a:pt x="8656" y="32280"/>
                  </a:lnTo>
                  <a:lnTo>
                    <a:pt x="6843" y="33176"/>
                  </a:lnTo>
                  <a:lnTo>
                    <a:pt x="4949" y="33930"/>
                  </a:lnTo>
                  <a:lnTo>
                    <a:pt x="1996" y="34887"/>
                  </a:lnTo>
                  <a:lnTo>
                    <a:pt x="1" y="35416"/>
                  </a:lnTo>
                  <a:lnTo>
                    <a:pt x="143" y="36007"/>
                  </a:lnTo>
                  <a:lnTo>
                    <a:pt x="306" y="36618"/>
                  </a:lnTo>
                  <a:lnTo>
                    <a:pt x="591" y="37616"/>
                  </a:lnTo>
                  <a:lnTo>
                    <a:pt x="1243" y="39551"/>
                  </a:lnTo>
                  <a:lnTo>
                    <a:pt x="1976" y="41445"/>
                  </a:lnTo>
                  <a:lnTo>
                    <a:pt x="2791" y="43277"/>
                  </a:lnTo>
                  <a:lnTo>
                    <a:pt x="3687" y="45049"/>
                  </a:lnTo>
                  <a:lnTo>
                    <a:pt x="4664" y="46780"/>
                  </a:lnTo>
                  <a:lnTo>
                    <a:pt x="6253" y="49245"/>
                  </a:lnTo>
                  <a:lnTo>
                    <a:pt x="7434" y="50813"/>
                  </a:lnTo>
                  <a:lnTo>
                    <a:pt x="8330" y="50405"/>
                  </a:lnTo>
                  <a:lnTo>
                    <a:pt x="10102" y="49489"/>
                  </a:lnTo>
                  <a:lnTo>
                    <a:pt x="12688" y="47921"/>
                  </a:lnTo>
                  <a:lnTo>
                    <a:pt x="17739" y="44255"/>
                  </a:lnTo>
                  <a:lnTo>
                    <a:pt x="22769" y="40487"/>
                  </a:lnTo>
                  <a:lnTo>
                    <a:pt x="25356" y="38756"/>
                  </a:lnTo>
                  <a:lnTo>
                    <a:pt x="27107" y="37718"/>
                  </a:lnTo>
                  <a:lnTo>
                    <a:pt x="28899" y="36761"/>
                  </a:lnTo>
                  <a:lnTo>
                    <a:pt x="30732" y="35966"/>
                  </a:lnTo>
                  <a:lnTo>
                    <a:pt x="32626" y="35315"/>
                  </a:lnTo>
                  <a:lnTo>
                    <a:pt x="34561" y="34867"/>
                  </a:lnTo>
                  <a:lnTo>
                    <a:pt x="35559" y="34704"/>
                  </a:lnTo>
                  <a:lnTo>
                    <a:pt x="37616" y="34520"/>
                  </a:lnTo>
                  <a:lnTo>
                    <a:pt x="40732" y="34418"/>
                  </a:lnTo>
                  <a:lnTo>
                    <a:pt x="42789" y="34215"/>
                  </a:lnTo>
                  <a:lnTo>
                    <a:pt x="43787" y="34011"/>
                  </a:lnTo>
                  <a:lnTo>
                    <a:pt x="44968" y="33767"/>
                  </a:lnTo>
                  <a:lnTo>
                    <a:pt x="48125" y="33095"/>
                  </a:lnTo>
                  <a:lnTo>
                    <a:pt x="50243" y="32423"/>
                  </a:lnTo>
                  <a:lnTo>
                    <a:pt x="50955" y="32036"/>
                  </a:lnTo>
                  <a:lnTo>
                    <a:pt x="51281" y="31771"/>
                  </a:lnTo>
                  <a:lnTo>
                    <a:pt x="51424" y="31486"/>
                  </a:lnTo>
                  <a:lnTo>
                    <a:pt x="51383" y="31160"/>
                  </a:lnTo>
                  <a:lnTo>
                    <a:pt x="51098" y="30834"/>
                  </a:lnTo>
                  <a:lnTo>
                    <a:pt x="50589" y="30488"/>
                  </a:lnTo>
                  <a:lnTo>
                    <a:pt x="50222" y="30305"/>
                  </a:lnTo>
                  <a:lnTo>
                    <a:pt x="49509" y="29999"/>
                  </a:lnTo>
                  <a:lnTo>
                    <a:pt x="48165" y="29531"/>
                  </a:lnTo>
                  <a:lnTo>
                    <a:pt x="46394" y="29022"/>
                  </a:lnTo>
                  <a:lnTo>
                    <a:pt x="44927" y="28533"/>
                  </a:lnTo>
                  <a:lnTo>
                    <a:pt x="44092" y="28085"/>
                  </a:lnTo>
                  <a:lnTo>
                    <a:pt x="43400" y="27453"/>
                  </a:lnTo>
                  <a:lnTo>
                    <a:pt x="42830" y="26557"/>
                  </a:lnTo>
                  <a:lnTo>
                    <a:pt x="42606" y="25967"/>
                  </a:lnTo>
                  <a:lnTo>
                    <a:pt x="42504" y="25661"/>
                  </a:lnTo>
                  <a:lnTo>
                    <a:pt x="42463" y="25132"/>
                  </a:lnTo>
                  <a:lnTo>
                    <a:pt x="42606" y="24663"/>
                  </a:lnTo>
                  <a:lnTo>
                    <a:pt x="42870" y="24276"/>
                  </a:lnTo>
                  <a:lnTo>
                    <a:pt x="43502" y="23788"/>
                  </a:lnTo>
                  <a:lnTo>
                    <a:pt x="44703" y="23319"/>
                  </a:lnTo>
                  <a:lnTo>
                    <a:pt x="46984" y="22871"/>
                  </a:lnTo>
                  <a:lnTo>
                    <a:pt x="50222" y="22464"/>
                  </a:lnTo>
                  <a:lnTo>
                    <a:pt x="51546" y="22179"/>
                  </a:lnTo>
                  <a:lnTo>
                    <a:pt x="52340" y="21955"/>
                  </a:lnTo>
                  <a:lnTo>
                    <a:pt x="53868" y="21303"/>
                  </a:lnTo>
                  <a:lnTo>
                    <a:pt x="55334" y="20448"/>
                  </a:lnTo>
                  <a:lnTo>
                    <a:pt x="56760" y="19409"/>
                  </a:lnTo>
                  <a:lnTo>
                    <a:pt x="58144" y="18248"/>
                  </a:lnTo>
                  <a:lnTo>
                    <a:pt x="59509" y="16945"/>
                  </a:lnTo>
                  <a:lnTo>
                    <a:pt x="61484" y="14847"/>
                  </a:lnTo>
                  <a:lnTo>
                    <a:pt x="65374" y="10326"/>
                  </a:lnTo>
                  <a:lnTo>
                    <a:pt x="68653" y="6782"/>
                  </a:lnTo>
                  <a:lnTo>
                    <a:pt x="70018" y="5499"/>
                  </a:lnTo>
                  <a:lnTo>
                    <a:pt x="71382" y="4318"/>
                  </a:lnTo>
                  <a:lnTo>
                    <a:pt x="72808" y="3320"/>
                  </a:lnTo>
                  <a:lnTo>
                    <a:pt x="73541" y="2872"/>
                  </a:lnTo>
                  <a:lnTo>
                    <a:pt x="72502" y="1406"/>
                  </a:lnTo>
                  <a:lnTo>
                    <a:pt x="71402" y="1"/>
                  </a:lnTo>
                  <a:close/>
                </a:path>
              </a:pathLst>
            </a:custGeom>
            <a:solidFill>
              <a:schemeClr val="dk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1821" name="Google Shape;896;p67"/>
            <p:cNvSpPr/>
            <p:nvPr/>
          </p:nvSpPr>
          <p:spPr>
            <a:xfrm rot="10800000">
              <a:off x="7868160" y="-1086840"/>
              <a:ext cx="4404240" cy="2978280"/>
            </a:xfrm>
            <a:custGeom>
              <a:avLst/>
              <a:gdLst>
                <a:gd name="textAreaLeft" fmla="*/ 0 w 4404240"/>
                <a:gd name="textAreaRight" fmla="*/ 4404600 w 4404240"/>
                <a:gd name="textAreaTop" fmla="*/ 0 h 2978280"/>
                <a:gd name="textAreaBottom" fmla="*/ 2978640 h 2978280"/>
              </a:gdLst>
              <a:ahLst/>
              <a:rect l="textAreaLeft" t="textAreaTop" r="textAreaRight" b="textAreaBottom"/>
              <a:pathLst>
                <a:path w="68246" h="46149">
                  <a:moveTo>
                    <a:pt x="47187" y="1"/>
                  </a:moveTo>
                  <a:lnTo>
                    <a:pt x="46658" y="530"/>
                  </a:lnTo>
                  <a:lnTo>
                    <a:pt x="45456" y="1487"/>
                  </a:lnTo>
                  <a:lnTo>
                    <a:pt x="44112" y="2302"/>
                  </a:lnTo>
                  <a:lnTo>
                    <a:pt x="42666" y="3015"/>
                  </a:lnTo>
                  <a:lnTo>
                    <a:pt x="40365" y="3911"/>
                  </a:lnTo>
                  <a:lnTo>
                    <a:pt x="37208" y="4868"/>
                  </a:lnTo>
                  <a:lnTo>
                    <a:pt x="35660" y="5255"/>
                  </a:lnTo>
                  <a:lnTo>
                    <a:pt x="32463" y="6049"/>
                  </a:lnTo>
                  <a:lnTo>
                    <a:pt x="26150" y="7821"/>
                  </a:lnTo>
                  <a:lnTo>
                    <a:pt x="19877" y="9776"/>
                  </a:lnTo>
                  <a:lnTo>
                    <a:pt x="13665" y="11874"/>
                  </a:lnTo>
                  <a:lnTo>
                    <a:pt x="10570" y="12973"/>
                  </a:lnTo>
                  <a:lnTo>
                    <a:pt x="9592" y="14093"/>
                  </a:lnTo>
                  <a:lnTo>
                    <a:pt x="7780" y="16415"/>
                  </a:lnTo>
                  <a:lnTo>
                    <a:pt x="6945" y="17617"/>
                  </a:lnTo>
                  <a:lnTo>
                    <a:pt x="7576" y="18024"/>
                  </a:lnTo>
                  <a:lnTo>
                    <a:pt x="8981" y="18594"/>
                  </a:lnTo>
                  <a:lnTo>
                    <a:pt x="9674" y="18737"/>
                  </a:lnTo>
                  <a:lnTo>
                    <a:pt x="10224" y="18778"/>
                  </a:lnTo>
                  <a:lnTo>
                    <a:pt x="11751" y="18778"/>
                  </a:lnTo>
                  <a:lnTo>
                    <a:pt x="13523" y="18737"/>
                  </a:lnTo>
                  <a:lnTo>
                    <a:pt x="15254" y="18757"/>
                  </a:lnTo>
                  <a:lnTo>
                    <a:pt x="16272" y="18920"/>
                  </a:lnTo>
                  <a:lnTo>
                    <a:pt x="16761" y="19103"/>
                  </a:lnTo>
                  <a:lnTo>
                    <a:pt x="17066" y="19368"/>
                  </a:lnTo>
                  <a:lnTo>
                    <a:pt x="17107" y="19735"/>
                  </a:lnTo>
                  <a:lnTo>
                    <a:pt x="16883" y="20203"/>
                  </a:lnTo>
                  <a:lnTo>
                    <a:pt x="16333" y="20814"/>
                  </a:lnTo>
                  <a:lnTo>
                    <a:pt x="15417" y="21568"/>
                  </a:lnTo>
                  <a:lnTo>
                    <a:pt x="14093" y="22484"/>
                  </a:lnTo>
                  <a:lnTo>
                    <a:pt x="13258" y="23014"/>
                  </a:lnTo>
                  <a:lnTo>
                    <a:pt x="7434" y="26028"/>
                  </a:lnTo>
                  <a:lnTo>
                    <a:pt x="1609" y="29062"/>
                  </a:lnTo>
                  <a:lnTo>
                    <a:pt x="1324" y="30080"/>
                  </a:lnTo>
                  <a:lnTo>
                    <a:pt x="835" y="32158"/>
                  </a:lnTo>
                  <a:lnTo>
                    <a:pt x="468" y="34255"/>
                  </a:lnTo>
                  <a:lnTo>
                    <a:pt x="204" y="36373"/>
                  </a:lnTo>
                  <a:lnTo>
                    <a:pt x="41" y="38532"/>
                  </a:lnTo>
                  <a:lnTo>
                    <a:pt x="0" y="40691"/>
                  </a:lnTo>
                  <a:lnTo>
                    <a:pt x="82" y="42870"/>
                  </a:lnTo>
                  <a:lnTo>
                    <a:pt x="285" y="45049"/>
                  </a:lnTo>
                  <a:lnTo>
                    <a:pt x="428" y="46149"/>
                  </a:lnTo>
                  <a:lnTo>
                    <a:pt x="1751" y="45579"/>
                  </a:lnTo>
                  <a:lnTo>
                    <a:pt x="4338" y="44296"/>
                  </a:lnTo>
                  <a:lnTo>
                    <a:pt x="6660" y="42870"/>
                  </a:lnTo>
                  <a:lnTo>
                    <a:pt x="8146" y="41689"/>
                  </a:lnTo>
                  <a:lnTo>
                    <a:pt x="8981" y="40854"/>
                  </a:lnTo>
                  <a:lnTo>
                    <a:pt x="9348" y="40406"/>
                  </a:lnTo>
                  <a:lnTo>
                    <a:pt x="10488" y="38899"/>
                  </a:lnTo>
                  <a:lnTo>
                    <a:pt x="12525" y="36129"/>
                  </a:lnTo>
                  <a:lnTo>
                    <a:pt x="14073" y="34235"/>
                  </a:lnTo>
                  <a:lnTo>
                    <a:pt x="15193" y="33033"/>
                  </a:lnTo>
                  <a:lnTo>
                    <a:pt x="16455" y="31913"/>
                  </a:lnTo>
                  <a:lnTo>
                    <a:pt x="17881" y="30834"/>
                  </a:lnTo>
                  <a:lnTo>
                    <a:pt x="18696" y="30304"/>
                  </a:lnTo>
                  <a:lnTo>
                    <a:pt x="19551" y="29795"/>
                  </a:lnTo>
                  <a:lnTo>
                    <a:pt x="21302" y="28920"/>
                  </a:lnTo>
                  <a:lnTo>
                    <a:pt x="23135" y="28207"/>
                  </a:lnTo>
                  <a:lnTo>
                    <a:pt x="25009" y="27616"/>
                  </a:lnTo>
                  <a:lnTo>
                    <a:pt x="27901" y="26944"/>
                  </a:lnTo>
                  <a:lnTo>
                    <a:pt x="31872" y="26292"/>
                  </a:lnTo>
                  <a:lnTo>
                    <a:pt x="35884" y="25804"/>
                  </a:lnTo>
                  <a:lnTo>
                    <a:pt x="39896" y="25254"/>
                  </a:lnTo>
                  <a:lnTo>
                    <a:pt x="42870" y="24704"/>
                  </a:lnTo>
                  <a:lnTo>
                    <a:pt x="44804" y="24256"/>
                  </a:lnTo>
                  <a:lnTo>
                    <a:pt x="46719" y="23665"/>
                  </a:lnTo>
                  <a:lnTo>
                    <a:pt x="48572" y="22973"/>
                  </a:lnTo>
                  <a:lnTo>
                    <a:pt x="49468" y="22545"/>
                  </a:lnTo>
                  <a:lnTo>
                    <a:pt x="50731" y="21914"/>
                  </a:lnTo>
                  <a:lnTo>
                    <a:pt x="53154" y="20427"/>
                  </a:lnTo>
                  <a:lnTo>
                    <a:pt x="56596" y="17881"/>
                  </a:lnTo>
                  <a:lnTo>
                    <a:pt x="59936" y="15214"/>
                  </a:lnTo>
                  <a:lnTo>
                    <a:pt x="62197" y="13483"/>
                  </a:lnTo>
                  <a:lnTo>
                    <a:pt x="64539" y="11935"/>
                  </a:lnTo>
                  <a:lnTo>
                    <a:pt x="66983" y="10591"/>
                  </a:lnTo>
                  <a:lnTo>
                    <a:pt x="68245" y="10061"/>
                  </a:lnTo>
                  <a:lnTo>
                    <a:pt x="67329" y="9247"/>
                  </a:lnTo>
                  <a:lnTo>
                    <a:pt x="65374" y="7699"/>
                  </a:lnTo>
                  <a:lnTo>
                    <a:pt x="64355" y="6966"/>
                  </a:lnTo>
                  <a:lnTo>
                    <a:pt x="63398" y="7332"/>
                  </a:lnTo>
                  <a:lnTo>
                    <a:pt x="61402" y="7984"/>
                  </a:lnTo>
                  <a:lnTo>
                    <a:pt x="59366" y="8473"/>
                  </a:lnTo>
                  <a:lnTo>
                    <a:pt x="57309" y="8839"/>
                  </a:lnTo>
                  <a:lnTo>
                    <a:pt x="56270" y="8941"/>
                  </a:lnTo>
                  <a:lnTo>
                    <a:pt x="54661" y="9084"/>
                  </a:lnTo>
                  <a:lnTo>
                    <a:pt x="51403" y="9165"/>
                  </a:lnTo>
                  <a:lnTo>
                    <a:pt x="48165" y="9287"/>
                  </a:lnTo>
                  <a:lnTo>
                    <a:pt x="45782" y="9572"/>
                  </a:lnTo>
                  <a:lnTo>
                    <a:pt x="44193" y="9898"/>
                  </a:lnTo>
                  <a:lnTo>
                    <a:pt x="43420" y="10122"/>
                  </a:lnTo>
                  <a:lnTo>
                    <a:pt x="42259" y="10509"/>
                  </a:lnTo>
                  <a:lnTo>
                    <a:pt x="40161" y="11466"/>
                  </a:lnTo>
                  <a:lnTo>
                    <a:pt x="37310" y="13177"/>
                  </a:lnTo>
                  <a:lnTo>
                    <a:pt x="34601" y="14969"/>
                  </a:lnTo>
                  <a:lnTo>
                    <a:pt x="32768" y="16049"/>
                  </a:lnTo>
                  <a:lnTo>
                    <a:pt x="30793" y="16985"/>
                  </a:lnTo>
                  <a:lnTo>
                    <a:pt x="29184" y="17515"/>
                  </a:lnTo>
                  <a:lnTo>
                    <a:pt x="28023" y="17780"/>
                  </a:lnTo>
                  <a:lnTo>
                    <a:pt x="27433" y="17861"/>
                  </a:lnTo>
                  <a:lnTo>
                    <a:pt x="26822" y="17617"/>
                  </a:lnTo>
                  <a:lnTo>
                    <a:pt x="25701" y="16945"/>
                  </a:lnTo>
                  <a:lnTo>
                    <a:pt x="25070" y="16313"/>
                  </a:lnTo>
                  <a:lnTo>
                    <a:pt x="24785" y="15865"/>
                  </a:lnTo>
                  <a:lnTo>
                    <a:pt x="24704" y="15377"/>
                  </a:lnTo>
                  <a:lnTo>
                    <a:pt x="24805" y="14867"/>
                  </a:lnTo>
                  <a:lnTo>
                    <a:pt x="24968" y="14623"/>
                  </a:lnTo>
                  <a:lnTo>
                    <a:pt x="25335" y="14114"/>
                  </a:lnTo>
                  <a:lnTo>
                    <a:pt x="26272" y="13320"/>
                  </a:lnTo>
                  <a:lnTo>
                    <a:pt x="27921" y="12403"/>
                  </a:lnTo>
                  <a:lnTo>
                    <a:pt x="29103" y="11955"/>
                  </a:lnTo>
                  <a:lnTo>
                    <a:pt x="40996" y="7312"/>
                  </a:lnTo>
                  <a:lnTo>
                    <a:pt x="52869" y="2689"/>
                  </a:lnTo>
                  <a:lnTo>
                    <a:pt x="53806" y="2322"/>
                  </a:lnTo>
                  <a:lnTo>
                    <a:pt x="54722" y="1956"/>
                  </a:lnTo>
                  <a:lnTo>
                    <a:pt x="52890" y="1324"/>
                  </a:lnTo>
                  <a:lnTo>
                    <a:pt x="49122" y="347"/>
                  </a:lnTo>
                  <a:lnTo>
                    <a:pt x="47187" y="1"/>
                  </a:lnTo>
                  <a:close/>
                </a:path>
              </a:pathLst>
            </a:custGeom>
            <a:solidFill>
              <a:schemeClr val="accent1"/>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1822" name="Google Shape;897;p67"/>
            <p:cNvSpPr/>
            <p:nvPr/>
          </p:nvSpPr>
          <p:spPr>
            <a:xfrm rot="10800000">
              <a:off x="9227520" y="1054080"/>
              <a:ext cx="2363040" cy="868680"/>
            </a:xfrm>
            <a:custGeom>
              <a:avLst/>
              <a:gdLst>
                <a:gd name="textAreaLeft" fmla="*/ 0 w 2363040"/>
                <a:gd name="textAreaRight" fmla="*/ 2363400 w 2363040"/>
                <a:gd name="textAreaTop" fmla="*/ 0 h 868680"/>
                <a:gd name="textAreaBottom" fmla="*/ 869040 h 868680"/>
              </a:gdLst>
              <a:ahLst/>
              <a:rect l="textAreaLeft" t="textAreaTop" r="textAreaRight" b="textAreaBottom"/>
              <a:pathLst>
                <a:path w="36619" h="13463">
                  <a:moveTo>
                    <a:pt x="31079" y="1"/>
                  </a:moveTo>
                  <a:lnTo>
                    <a:pt x="29185" y="21"/>
                  </a:lnTo>
                  <a:lnTo>
                    <a:pt x="27963" y="62"/>
                  </a:lnTo>
                  <a:lnTo>
                    <a:pt x="25519" y="286"/>
                  </a:lnTo>
                  <a:lnTo>
                    <a:pt x="23055" y="652"/>
                  </a:lnTo>
                  <a:lnTo>
                    <a:pt x="20611" y="1182"/>
                  </a:lnTo>
                  <a:lnTo>
                    <a:pt x="19369" y="1508"/>
                  </a:lnTo>
                  <a:lnTo>
                    <a:pt x="18167" y="1854"/>
                  </a:lnTo>
                  <a:lnTo>
                    <a:pt x="15805" y="2669"/>
                  </a:lnTo>
                  <a:lnTo>
                    <a:pt x="13524" y="3605"/>
                  </a:lnTo>
                  <a:lnTo>
                    <a:pt x="11324" y="4664"/>
                  </a:lnTo>
                  <a:lnTo>
                    <a:pt x="9206" y="5866"/>
                  </a:lnTo>
                  <a:lnTo>
                    <a:pt x="7190" y="7149"/>
                  </a:lnTo>
                  <a:lnTo>
                    <a:pt x="5255" y="8554"/>
                  </a:lnTo>
                  <a:lnTo>
                    <a:pt x="3422" y="10082"/>
                  </a:lnTo>
                  <a:lnTo>
                    <a:pt x="2547" y="10876"/>
                  </a:lnTo>
                  <a:lnTo>
                    <a:pt x="1243" y="12139"/>
                  </a:lnTo>
                  <a:lnTo>
                    <a:pt x="1" y="13462"/>
                  </a:lnTo>
                  <a:lnTo>
                    <a:pt x="3096" y="12363"/>
                  </a:lnTo>
                  <a:lnTo>
                    <a:pt x="9308" y="10265"/>
                  </a:lnTo>
                  <a:lnTo>
                    <a:pt x="15581" y="8310"/>
                  </a:lnTo>
                  <a:lnTo>
                    <a:pt x="21894" y="6538"/>
                  </a:lnTo>
                  <a:lnTo>
                    <a:pt x="25091" y="5744"/>
                  </a:lnTo>
                  <a:lnTo>
                    <a:pt x="26639" y="5357"/>
                  </a:lnTo>
                  <a:lnTo>
                    <a:pt x="29796" y="4400"/>
                  </a:lnTo>
                  <a:lnTo>
                    <a:pt x="32097" y="3504"/>
                  </a:lnTo>
                  <a:lnTo>
                    <a:pt x="33543" y="2791"/>
                  </a:lnTo>
                  <a:lnTo>
                    <a:pt x="34887" y="1976"/>
                  </a:lnTo>
                  <a:lnTo>
                    <a:pt x="36089" y="1019"/>
                  </a:lnTo>
                  <a:lnTo>
                    <a:pt x="36618" y="490"/>
                  </a:lnTo>
                  <a:lnTo>
                    <a:pt x="34785" y="245"/>
                  </a:lnTo>
                  <a:lnTo>
                    <a:pt x="31079" y="1"/>
                  </a:lnTo>
                  <a:close/>
                </a:path>
              </a:pathLst>
            </a:custGeom>
            <a:solidFill>
              <a:schemeClr val="accen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1823" name="Google Shape;898;p67"/>
            <p:cNvSpPr/>
            <p:nvPr/>
          </p:nvSpPr>
          <p:spPr>
            <a:xfrm rot="10800000">
              <a:off x="7799760" y="-3350160"/>
              <a:ext cx="2917800" cy="871200"/>
            </a:xfrm>
            <a:custGeom>
              <a:avLst/>
              <a:gdLst>
                <a:gd name="textAreaLeft" fmla="*/ 0 w 2917800"/>
                <a:gd name="textAreaRight" fmla="*/ 2918160 w 2917800"/>
                <a:gd name="textAreaTop" fmla="*/ 0 h 871200"/>
                <a:gd name="textAreaBottom" fmla="*/ 871560 h 871200"/>
              </a:gdLst>
              <a:ahLst/>
              <a:rect l="textAreaLeft" t="textAreaTop" r="textAreaRight" b="textAreaBottom"/>
              <a:pathLst>
                <a:path w="45213" h="13504">
                  <a:moveTo>
                    <a:pt x="33217" y="1"/>
                  </a:moveTo>
                  <a:lnTo>
                    <a:pt x="32423" y="62"/>
                  </a:lnTo>
                  <a:lnTo>
                    <a:pt x="31975" y="103"/>
                  </a:lnTo>
                  <a:lnTo>
                    <a:pt x="31079" y="306"/>
                  </a:lnTo>
                  <a:lnTo>
                    <a:pt x="29734" y="775"/>
                  </a:lnTo>
                  <a:lnTo>
                    <a:pt x="27942" y="1691"/>
                  </a:lnTo>
                  <a:lnTo>
                    <a:pt x="26170" y="2811"/>
                  </a:lnTo>
                  <a:lnTo>
                    <a:pt x="23503" y="4726"/>
                  </a:lnTo>
                  <a:lnTo>
                    <a:pt x="20916" y="6538"/>
                  </a:lnTo>
                  <a:lnTo>
                    <a:pt x="19226" y="7557"/>
                  </a:lnTo>
                  <a:lnTo>
                    <a:pt x="18411" y="7943"/>
                  </a:lnTo>
                  <a:lnTo>
                    <a:pt x="17495" y="8330"/>
                  </a:lnTo>
                  <a:lnTo>
                    <a:pt x="15702" y="8901"/>
                  </a:lnTo>
                  <a:lnTo>
                    <a:pt x="13931" y="9308"/>
                  </a:lnTo>
                  <a:lnTo>
                    <a:pt x="12159" y="9552"/>
                  </a:lnTo>
                  <a:lnTo>
                    <a:pt x="9471" y="9715"/>
                  </a:lnTo>
                  <a:lnTo>
                    <a:pt x="5764" y="9634"/>
                  </a:lnTo>
                  <a:lnTo>
                    <a:pt x="3809" y="9573"/>
                  </a:lnTo>
                  <a:lnTo>
                    <a:pt x="2852" y="9532"/>
                  </a:lnTo>
                  <a:lnTo>
                    <a:pt x="1385" y="9573"/>
                  </a:lnTo>
                  <a:lnTo>
                    <a:pt x="449" y="9736"/>
                  </a:lnTo>
                  <a:lnTo>
                    <a:pt x="1" y="9899"/>
                  </a:lnTo>
                  <a:lnTo>
                    <a:pt x="1650" y="10611"/>
                  </a:lnTo>
                  <a:lnTo>
                    <a:pt x="5051" y="11793"/>
                  </a:lnTo>
                  <a:lnTo>
                    <a:pt x="8554" y="12689"/>
                  </a:lnTo>
                  <a:lnTo>
                    <a:pt x="12159" y="13259"/>
                  </a:lnTo>
                  <a:lnTo>
                    <a:pt x="13971" y="13401"/>
                  </a:lnTo>
                  <a:lnTo>
                    <a:pt x="15662" y="13503"/>
                  </a:lnTo>
                  <a:lnTo>
                    <a:pt x="19083" y="13442"/>
                  </a:lnTo>
                  <a:lnTo>
                    <a:pt x="22525" y="13116"/>
                  </a:lnTo>
                  <a:lnTo>
                    <a:pt x="25967" y="12465"/>
                  </a:lnTo>
                  <a:lnTo>
                    <a:pt x="27698" y="12017"/>
                  </a:lnTo>
                  <a:lnTo>
                    <a:pt x="29246" y="11548"/>
                  </a:lnTo>
                  <a:lnTo>
                    <a:pt x="30753" y="11039"/>
                  </a:lnTo>
                  <a:lnTo>
                    <a:pt x="31791" y="10652"/>
                  </a:lnTo>
                  <a:lnTo>
                    <a:pt x="33808" y="9776"/>
                  </a:lnTo>
                  <a:lnTo>
                    <a:pt x="35763" y="8819"/>
                  </a:lnTo>
                  <a:lnTo>
                    <a:pt x="37657" y="7781"/>
                  </a:lnTo>
                  <a:lnTo>
                    <a:pt x="39469" y="6640"/>
                  </a:lnTo>
                  <a:lnTo>
                    <a:pt x="41200" y="5398"/>
                  </a:lnTo>
                  <a:lnTo>
                    <a:pt x="42870" y="4094"/>
                  </a:lnTo>
                  <a:lnTo>
                    <a:pt x="44459" y="2689"/>
                  </a:lnTo>
                  <a:lnTo>
                    <a:pt x="45212" y="1976"/>
                  </a:lnTo>
                  <a:lnTo>
                    <a:pt x="44438" y="1956"/>
                  </a:lnTo>
                  <a:lnTo>
                    <a:pt x="42870" y="1773"/>
                  </a:lnTo>
                  <a:lnTo>
                    <a:pt x="40467" y="1284"/>
                  </a:lnTo>
                  <a:lnTo>
                    <a:pt x="37229" y="490"/>
                  </a:lnTo>
                  <a:lnTo>
                    <a:pt x="34826" y="82"/>
                  </a:lnTo>
                  <a:lnTo>
                    <a:pt x="33217" y="1"/>
                  </a:lnTo>
                  <a:close/>
                </a:path>
              </a:pathLst>
            </a:custGeom>
            <a:solidFill>
              <a:schemeClr val="accent1"/>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1824" name="Google Shape;899;p67"/>
            <p:cNvSpPr/>
            <p:nvPr/>
          </p:nvSpPr>
          <p:spPr>
            <a:xfrm rot="10800000">
              <a:off x="7739280" y="-2552400"/>
              <a:ext cx="64080" cy="7560"/>
            </a:xfrm>
            <a:custGeom>
              <a:avLst/>
              <a:gdLst>
                <a:gd name="textAreaLeft" fmla="*/ 0 w 64080"/>
                <a:gd name="textAreaRight" fmla="*/ 64440 w 64080"/>
                <a:gd name="textAreaTop" fmla="*/ 0 h 7560"/>
                <a:gd name="textAreaBottom" fmla="*/ 7920 h 7560"/>
              </a:gdLst>
              <a:ahLst/>
              <a:rect l="textAreaLeft" t="textAreaTop" r="textAreaRight" b="textAreaBottom"/>
              <a:pathLst>
                <a:path w="999" h="123">
                  <a:moveTo>
                    <a:pt x="0" y="0"/>
                  </a:moveTo>
                  <a:lnTo>
                    <a:pt x="896" y="122"/>
                  </a:lnTo>
                  <a:lnTo>
                    <a:pt x="957" y="61"/>
                  </a:lnTo>
                  <a:lnTo>
                    <a:pt x="998" y="21"/>
                  </a:lnTo>
                  <a:lnTo>
                    <a:pt x="509" y="0"/>
                  </a:lnTo>
                  <a:close/>
                </a:path>
              </a:pathLst>
            </a:custGeom>
            <a:solidFill>
              <a:srgbClr val="f06f5c"/>
            </a:solidFill>
            <a:ln w="0">
              <a:noFill/>
            </a:ln>
          </p:spPr>
          <p:style>
            <a:lnRef idx="0"/>
            <a:fillRef idx="0"/>
            <a:effectRef idx="0"/>
            <a:fontRef idx="minor"/>
          </p:style>
          <p:txBody>
            <a:bodyPr lIns="122040" rIns="122040" tIns="3960" bIns="396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grpSp>
      <p:sp>
        <p:nvSpPr>
          <p:cNvPr id="1825" name="Google Shape;668;p54"/>
          <p:cNvSpPr/>
          <p:nvPr/>
        </p:nvSpPr>
        <p:spPr>
          <a:xfrm>
            <a:off x="163080" y="190800"/>
            <a:ext cx="7088040" cy="1724760"/>
          </a:xfrm>
          <a:prstGeom prst="rect">
            <a:avLst/>
          </a:prstGeom>
          <a:noFill/>
          <a:ln w="0">
            <a:noFill/>
          </a:ln>
        </p:spPr>
        <p:style>
          <a:lnRef idx="0"/>
          <a:fillRef idx="0"/>
          <a:effectRef idx="0"/>
          <a:fontRef idx="minor"/>
        </p:style>
        <p:txBody>
          <a:bodyPr lIns="122040" rIns="122040" tIns="122040" bIns="122040" anchor="t">
            <a:noAutofit/>
          </a:bodyPr>
          <a:p>
            <a:pPr algn="ctr" defTabSz="914400">
              <a:lnSpc>
                <a:spcPct val="100000"/>
              </a:lnSpc>
              <a:tabLst>
                <a:tab algn="l" pos="0"/>
              </a:tabLst>
            </a:pPr>
            <a:r>
              <a:rPr b="1" lang="en-US" sz="4800" strike="noStrike" u="none">
                <a:solidFill>
                  <a:srgbClr val="f8d79a"/>
                </a:solidFill>
                <a:effectLst/>
                <a:uFillTx/>
                <a:latin typeface="Nunito"/>
                <a:ea typeface="Anton"/>
              </a:rPr>
              <a:t>Reminder of:</a:t>
            </a:r>
            <a:endParaRPr b="0" lang="en-US" sz="4800" strike="noStrike" u="none">
              <a:solidFill>
                <a:srgbClr val="ffffff"/>
              </a:solidFill>
              <a:effectLst/>
              <a:uFillTx/>
              <a:latin typeface="Arial"/>
            </a:endParaRPr>
          </a:p>
          <a:p>
            <a:pPr algn="ctr" defTabSz="914400">
              <a:lnSpc>
                <a:spcPct val="100000"/>
              </a:lnSpc>
              <a:tabLst>
                <a:tab algn="l" pos="0"/>
              </a:tabLst>
            </a:pPr>
            <a:r>
              <a:rPr b="1" lang="en-US" sz="4800" strike="noStrike" u="none">
                <a:solidFill>
                  <a:srgbClr val="f8d79a"/>
                </a:solidFill>
                <a:effectLst/>
                <a:uFillTx/>
                <a:latin typeface="Nunito"/>
                <a:ea typeface="Anton"/>
              </a:rPr>
              <a:t>Team Roles &amp; Features</a:t>
            </a:r>
            <a:endParaRPr b="0" lang="en-US" sz="4800" strike="noStrike" u="none">
              <a:solidFill>
                <a:srgbClr val="ffffff"/>
              </a:solidFill>
              <a:effectLst/>
              <a:uFillTx/>
              <a:latin typeface="Arial"/>
            </a:endParaRPr>
          </a:p>
        </p:txBody>
      </p:sp>
      <p:sp>
        <p:nvSpPr>
          <p:cNvPr id="1826" name="PlaceHolder 12"/>
          <p:cNvSpPr>
            <a:spLocks noGrp="1"/>
          </p:cNvSpPr>
          <p:nvPr>
            <p:ph type="subTitle"/>
          </p:nvPr>
        </p:nvSpPr>
        <p:spPr>
          <a:xfrm>
            <a:off x="117720" y="4799880"/>
            <a:ext cx="2926080" cy="443520"/>
          </a:xfrm>
          <a:prstGeom prst="rect">
            <a:avLst/>
          </a:prstGeom>
          <a:noFill/>
          <a:ln w="0">
            <a:noFill/>
          </a:ln>
        </p:spPr>
        <p:txBody>
          <a:bodyPr lIns="91440" rIns="91440" tIns="91440" bIns="91440" anchor="t">
            <a:noAutofit/>
          </a:bodyPr>
          <a:p>
            <a:pPr marL="457200" indent="-343080" algn="ctr">
              <a:lnSpc>
                <a:spcPct val="100000"/>
              </a:lnSpc>
              <a:tabLst>
                <a:tab algn="l" pos="0"/>
              </a:tabLst>
            </a:pPr>
            <a:r>
              <a:rPr b="1" lang="en-US" sz="2130" strike="noStrike" u="none">
                <a:solidFill>
                  <a:schemeClr val="dk2"/>
                </a:solidFill>
                <a:effectLst/>
                <a:uFillTx/>
                <a:latin typeface="Nunito"/>
                <a:ea typeface="Nunito"/>
              </a:rPr>
              <a:t>BIDHI PAUDEL</a:t>
            </a:r>
            <a:endParaRPr b="0" lang="en-US" sz="2130" strike="noStrike" u="none">
              <a:solidFill>
                <a:srgbClr val="ffffff"/>
              </a:solidFill>
              <a:effectLst/>
              <a:uFillTx/>
              <a:latin typeface="Arial"/>
            </a:endParaRPr>
          </a:p>
        </p:txBody>
      </p:sp>
      <p:sp>
        <p:nvSpPr>
          <p:cNvPr id="1827" name="Google Shape;881;p67"/>
          <p:cNvSpPr/>
          <p:nvPr/>
        </p:nvSpPr>
        <p:spPr>
          <a:xfrm>
            <a:off x="9153360" y="4776120"/>
            <a:ext cx="3220200" cy="443520"/>
          </a:xfrm>
          <a:prstGeom prst="rect">
            <a:avLst/>
          </a:prstGeom>
          <a:noFill/>
          <a:ln w="0">
            <a:noFill/>
          </a:ln>
        </p:spPr>
        <p:style>
          <a:lnRef idx="0"/>
          <a:fillRef idx="0"/>
          <a:effectRef idx="0"/>
          <a:fontRef idx="minor"/>
        </p:style>
        <p:txBody>
          <a:bodyPr lIns="122040" rIns="122040" tIns="122040" bIns="122040" anchor="t">
            <a:noAutofit/>
          </a:bodyPr>
          <a:p>
            <a:pPr algn="ctr" defTabSz="914400">
              <a:lnSpc>
                <a:spcPct val="100000"/>
              </a:lnSpc>
              <a:tabLst>
                <a:tab algn="l" pos="0"/>
              </a:tabLst>
            </a:pPr>
            <a:r>
              <a:rPr b="1" lang="en-US" sz="2130" strike="noStrike" u="none">
                <a:solidFill>
                  <a:srgbClr val="f8d79a"/>
                </a:solidFill>
                <a:effectLst/>
                <a:uFillTx/>
                <a:latin typeface="Nunito"/>
                <a:ea typeface="Nunito"/>
              </a:rPr>
              <a:t>CHENNY AMADIKE</a:t>
            </a:r>
            <a:endParaRPr b="0" lang="en-US" sz="2130" strike="noStrike" u="none">
              <a:solidFill>
                <a:srgbClr val="ffffff"/>
              </a:solidFill>
              <a:effectLst/>
              <a:uFillTx/>
              <a:latin typeface="Arial"/>
            </a:endParaRPr>
          </a:p>
        </p:txBody>
      </p:sp>
      <p:sp>
        <p:nvSpPr>
          <p:cNvPr id="1828" name="Google Shape;884;p67"/>
          <p:cNvSpPr/>
          <p:nvPr/>
        </p:nvSpPr>
        <p:spPr>
          <a:xfrm>
            <a:off x="9167040" y="5161680"/>
            <a:ext cx="2885400" cy="464040"/>
          </a:xfrm>
          <a:prstGeom prst="rect">
            <a:avLst/>
          </a:prstGeom>
          <a:noFill/>
          <a:ln w="0">
            <a:noFill/>
          </a:ln>
        </p:spPr>
        <p:style>
          <a:lnRef idx="0"/>
          <a:fillRef idx="0"/>
          <a:effectRef idx="0"/>
          <a:fontRef idx="minor"/>
        </p:style>
        <p:txBody>
          <a:bodyPr lIns="122040" rIns="122040" tIns="122040" bIns="122040" anchor="t">
            <a:noAutofit/>
          </a:bodyPr>
          <a:p>
            <a:pPr algn="ctr" defTabSz="914400">
              <a:lnSpc>
                <a:spcPct val="100000"/>
              </a:lnSpc>
              <a:tabLst>
                <a:tab algn="l" pos="0"/>
              </a:tabLst>
            </a:pPr>
            <a:r>
              <a:rPr b="0" lang="en-US" sz="2100" strike="noStrike" u="none">
                <a:solidFill>
                  <a:srgbClr val="b97b38"/>
                </a:solidFill>
                <a:effectLst/>
                <a:uFillTx/>
                <a:latin typeface="Comic Sans MS"/>
                <a:ea typeface="Nunito SemiBold"/>
              </a:rPr>
              <a:t>TL6</a:t>
            </a:r>
            <a:endParaRPr b="0" lang="en-US" sz="2100" strike="noStrike" u="none">
              <a:solidFill>
                <a:srgbClr val="ffffff"/>
              </a:solidFill>
              <a:effectLst/>
              <a:uFillTx/>
              <a:latin typeface="Arial"/>
            </a:endParaRPr>
          </a:p>
          <a:p>
            <a:pPr algn="ctr" defTabSz="914400">
              <a:lnSpc>
                <a:spcPct val="100000"/>
              </a:lnSpc>
              <a:tabLst>
                <a:tab algn="l" pos="0"/>
              </a:tabLst>
            </a:pPr>
            <a:r>
              <a:rPr b="0" lang="en-US" sz="2100" strike="noStrike" u="none">
                <a:solidFill>
                  <a:srgbClr val="00b0f0"/>
                </a:solidFill>
                <a:effectLst/>
                <a:uFillTx/>
                <a:latin typeface="Comic Sans MS"/>
                <a:ea typeface="Nunito SemiBold"/>
              </a:rPr>
              <a:t>UI/HUD</a:t>
            </a:r>
            <a:endParaRPr b="0" lang="en-US" sz="2100" strike="noStrike" u="none">
              <a:solidFill>
                <a:srgbClr val="ffffff"/>
              </a:solidFill>
              <a:effectLst/>
              <a:uFillTx/>
              <a:latin typeface="Arial"/>
            </a:endParaRPr>
          </a:p>
        </p:txBody>
      </p:sp>
      <p:grpSp>
        <p:nvGrpSpPr>
          <p:cNvPr id="1829" name="Group 20"/>
          <p:cNvGrpSpPr/>
          <p:nvPr/>
        </p:nvGrpSpPr>
        <p:grpSpPr>
          <a:xfrm>
            <a:off x="7692480" y="205560"/>
            <a:ext cx="1968480" cy="1945440"/>
            <a:chOff x="7692480" y="205560"/>
            <a:chExt cx="1968480" cy="1945440"/>
          </a:xfrm>
        </p:grpSpPr>
        <p:sp>
          <p:nvSpPr>
            <p:cNvPr id="1830" name="Oval 19"/>
            <p:cNvSpPr/>
            <p:nvPr/>
          </p:nvSpPr>
          <p:spPr>
            <a:xfrm>
              <a:off x="7692480" y="205560"/>
              <a:ext cx="1950480" cy="19454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1831" name="Picture 431785389" descr=""/>
            <p:cNvPicPr/>
            <p:nvPr/>
          </p:nvPicPr>
          <p:blipFill>
            <a:blip r:embed="rId1"/>
            <a:stretch/>
          </p:blipFill>
          <p:spPr>
            <a:xfrm>
              <a:off x="7692480" y="351000"/>
              <a:ext cx="1968480" cy="1523880"/>
            </a:xfrm>
            <a:prstGeom prst="rect">
              <a:avLst/>
            </a:prstGeom>
            <a:noFill/>
            <a:ln w="0">
              <a:noFill/>
            </a:ln>
          </p:spPr>
        </p:pic>
      </p:grpSp>
      <p:sp>
        <p:nvSpPr>
          <p:cNvPr id="1832" name="Oval 2"/>
          <p:cNvSpPr/>
          <p:nvPr/>
        </p:nvSpPr>
        <p:spPr>
          <a:xfrm>
            <a:off x="1546920" y="2399400"/>
            <a:ext cx="352080" cy="35208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
        <p:nvSpPr>
          <p:cNvPr id="1833" name="Oval 3"/>
          <p:cNvSpPr/>
          <p:nvPr/>
        </p:nvSpPr>
        <p:spPr>
          <a:xfrm>
            <a:off x="5748840" y="2368440"/>
            <a:ext cx="352080" cy="35208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
        <p:nvSpPr>
          <p:cNvPr id="1834" name="Oval 4"/>
          <p:cNvSpPr/>
          <p:nvPr/>
        </p:nvSpPr>
        <p:spPr>
          <a:xfrm>
            <a:off x="9556560" y="2352960"/>
            <a:ext cx="352080" cy="35208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
        <p:nvSpPr>
          <p:cNvPr id="1835" name="Oval 5"/>
          <p:cNvSpPr/>
          <p:nvPr/>
        </p:nvSpPr>
        <p:spPr>
          <a:xfrm>
            <a:off x="1425960" y="4341960"/>
            <a:ext cx="352080" cy="35208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
        <p:nvSpPr>
          <p:cNvPr id="1836" name="Oval 6"/>
          <p:cNvSpPr/>
          <p:nvPr/>
        </p:nvSpPr>
        <p:spPr>
          <a:xfrm>
            <a:off x="4203720" y="4370040"/>
            <a:ext cx="352080" cy="35208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
        <p:nvSpPr>
          <p:cNvPr id="1837" name="Oval 7"/>
          <p:cNvSpPr/>
          <p:nvPr/>
        </p:nvSpPr>
        <p:spPr>
          <a:xfrm>
            <a:off x="7356600" y="4395600"/>
            <a:ext cx="352080" cy="35208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
        <p:nvSpPr>
          <p:cNvPr id="1838" name="Oval 12"/>
          <p:cNvSpPr/>
          <p:nvPr/>
        </p:nvSpPr>
        <p:spPr>
          <a:xfrm>
            <a:off x="10563480" y="4370760"/>
            <a:ext cx="352080" cy="35208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9" name="Title 1"/>
          <p:cNvSpPr/>
          <p:nvPr/>
        </p:nvSpPr>
        <p:spPr>
          <a:xfrm>
            <a:off x="466560" y="345600"/>
            <a:ext cx="10828440" cy="85572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 lots left still to do!</a:t>
            </a:r>
            <a:endParaRPr b="0" lang="en-US" sz="3200" strike="noStrike" u="none">
              <a:solidFill>
                <a:srgbClr val="000000"/>
              </a:solidFill>
              <a:effectLst/>
              <a:uFillTx/>
              <a:latin typeface="Arial"/>
            </a:endParaRPr>
          </a:p>
        </p:txBody>
      </p:sp>
      <p:grpSp>
        <p:nvGrpSpPr>
          <p:cNvPr id="1840" name="Group 6"/>
          <p:cNvGrpSpPr/>
          <p:nvPr/>
        </p:nvGrpSpPr>
        <p:grpSpPr>
          <a:xfrm>
            <a:off x="10787400" y="5491080"/>
            <a:ext cx="1236240" cy="1236240"/>
            <a:chOff x="10787400" y="5491080"/>
            <a:chExt cx="1236240" cy="1236240"/>
          </a:xfrm>
        </p:grpSpPr>
        <p:sp>
          <p:nvSpPr>
            <p:cNvPr id="1841" name="Oval 7"/>
            <p:cNvSpPr/>
            <p:nvPr/>
          </p:nvSpPr>
          <p:spPr>
            <a:xfrm>
              <a:off x="10787400" y="5491080"/>
              <a:ext cx="1236240" cy="123624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1842" name="Group 8"/>
            <p:cNvGrpSpPr/>
            <p:nvPr/>
          </p:nvGrpSpPr>
          <p:grpSpPr>
            <a:xfrm>
              <a:off x="10849320" y="5559480"/>
              <a:ext cx="1112400" cy="1099440"/>
              <a:chOff x="10849320" y="5559480"/>
              <a:chExt cx="1112400" cy="1099440"/>
            </a:xfrm>
          </p:grpSpPr>
          <p:sp>
            <p:nvSpPr>
              <p:cNvPr id="1843" name="Oval 9"/>
              <p:cNvSpPr/>
              <p:nvPr/>
            </p:nvSpPr>
            <p:spPr>
              <a:xfrm>
                <a:off x="10849320" y="5559480"/>
                <a:ext cx="1102320" cy="109944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1844" name="Picture 431785389" descr=""/>
              <p:cNvPicPr/>
              <p:nvPr/>
            </p:nvPicPr>
            <p:blipFill>
              <a:blip r:embed="rId1"/>
              <a:stretch/>
            </p:blipFill>
            <p:spPr>
              <a:xfrm>
                <a:off x="10849320" y="5641560"/>
                <a:ext cx="1112400" cy="861120"/>
              </a:xfrm>
              <a:prstGeom prst="rect">
                <a:avLst/>
              </a:prstGeom>
              <a:noFill/>
              <a:ln w="9525">
                <a:noFill/>
              </a:ln>
            </p:spPr>
          </p:pic>
        </p:gr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5" name="Title 1"/>
          <p:cNvSpPr/>
          <p:nvPr/>
        </p:nvSpPr>
        <p:spPr>
          <a:xfrm>
            <a:off x="466560" y="345600"/>
            <a:ext cx="10828440" cy="85572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pt. 2</a:t>
            </a:r>
            <a:endParaRPr b="0" lang="en-US" sz="3200" strike="noStrike" u="none">
              <a:solidFill>
                <a:srgbClr val="000000"/>
              </a:solidFill>
              <a:effectLst/>
              <a:uFillTx/>
              <a:latin typeface="Arial"/>
            </a:endParaRPr>
          </a:p>
        </p:txBody>
      </p:sp>
      <p:grpSp>
        <p:nvGrpSpPr>
          <p:cNvPr id="1846" name="Group 1"/>
          <p:cNvGrpSpPr/>
          <p:nvPr/>
        </p:nvGrpSpPr>
        <p:grpSpPr>
          <a:xfrm>
            <a:off x="10787400" y="5491080"/>
            <a:ext cx="1236240" cy="1236240"/>
            <a:chOff x="10787400" y="5491080"/>
            <a:chExt cx="1236240" cy="1236240"/>
          </a:xfrm>
        </p:grpSpPr>
        <p:sp>
          <p:nvSpPr>
            <p:cNvPr id="1847" name="Oval 2"/>
            <p:cNvSpPr/>
            <p:nvPr/>
          </p:nvSpPr>
          <p:spPr>
            <a:xfrm>
              <a:off x="10787400" y="5491080"/>
              <a:ext cx="1236240" cy="123624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1848" name="Group 3"/>
            <p:cNvGrpSpPr/>
            <p:nvPr/>
          </p:nvGrpSpPr>
          <p:grpSpPr>
            <a:xfrm>
              <a:off x="10849320" y="5559480"/>
              <a:ext cx="1112400" cy="1099440"/>
              <a:chOff x="10849320" y="5559480"/>
              <a:chExt cx="1112400" cy="1099440"/>
            </a:xfrm>
          </p:grpSpPr>
          <p:sp>
            <p:nvSpPr>
              <p:cNvPr id="1849" name="Oval 4"/>
              <p:cNvSpPr/>
              <p:nvPr/>
            </p:nvSpPr>
            <p:spPr>
              <a:xfrm>
                <a:off x="10849320" y="5559480"/>
                <a:ext cx="1102320" cy="109944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1850" name="Picture 431785389" descr=""/>
              <p:cNvPicPr/>
              <p:nvPr/>
            </p:nvPicPr>
            <p:blipFill>
              <a:blip r:embed="rId1"/>
              <a:stretch/>
            </p:blipFill>
            <p:spPr>
              <a:xfrm>
                <a:off x="10849320" y="5641560"/>
                <a:ext cx="1112400" cy="861120"/>
              </a:xfrm>
              <a:prstGeom prst="rect">
                <a:avLst/>
              </a:prstGeom>
              <a:noFill/>
              <a:ln w="9525">
                <a:noFill/>
              </a:ln>
            </p:spPr>
          </p:pic>
        </p:grpSp>
      </p:grpSp>
      <p:pic>
        <p:nvPicPr>
          <p:cNvPr id="1851" name="Picture 7" descr=""/>
          <p:cNvPicPr/>
          <p:nvPr/>
        </p:nvPicPr>
        <p:blipFill>
          <a:blip r:embed="rId2"/>
          <a:stretch/>
        </p:blipFill>
        <p:spPr>
          <a:xfrm>
            <a:off x="285120" y="1711080"/>
            <a:ext cx="11444400" cy="343548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2" name="Title 1"/>
          <p:cNvSpPr/>
          <p:nvPr/>
        </p:nvSpPr>
        <p:spPr>
          <a:xfrm>
            <a:off x="466560" y="345600"/>
            <a:ext cx="10828440" cy="85572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pt. 2</a:t>
            </a:r>
            <a:endParaRPr b="0" lang="en-US" sz="3200" strike="noStrike" u="none">
              <a:solidFill>
                <a:srgbClr val="000000"/>
              </a:solidFill>
              <a:effectLst/>
              <a:uFillTx/>
              <a:latin typeface="Arial"/>
            </a:endParaRPr>
          </a:p>
        </p:txBody>
      </p:sp>
      <p:grpSp>
        <p:nvGrpSpPr>
          <p:cNvPr id="1853" name="Group 1"/>
          <p:cNvGrpSpPr/>
          <p:nvPr/>
        </p:nvGrpSpPr>
        <p:grpSpPr>
          <a:xfrm>
            <a:off x="10787400" y="5491080"/>
            <a:ext cx="1236240" cy="1236240"/>
            <a:chOff x="10787400" y="5491080"/>
            <a:chExt cx="1236240" cy="1236240"/>
          </a:xfrm>
        </p:grpSpPr>
        <p:sp>
          <p:nvSpPr>
            <p:cNvPr id="1854" name="Oval 2"/>
            <p:cNvSpPr/>
            <p:nvPr/>
          </p:nvSpPr>
          <p:spPr>
            <a:xfrm>
              <a:off x="10787400" y="5491080"/>
              <a:ext cx="1236240" cy="123624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1855" name="Group 3"/>
            <p:cNvGrpSpPr/>
            <p:nvPr/>
          </p:nvGrpSpPr>
          <p:grpSpPr>
            <a:xfrm>
              <a:off x="10849320" y="5559480"/>
              <a:ext cx="1112400" cy="1099440"/>
              <a:chOff x="10849320" y="5559480"/>
              <a:chExt cx="1112400" cy="1099440"/>
            </a:xfrm>
          </p:grpSpPr>
          <p:sp>
            <p:nvSpPr>
              <p:cNvPr id="1856" name="Oval 4"/>
              <p:cNvSpPr/>
              <p:nvPr/>
            </p:nvSpPr>
            <p:spPr>
              <a:xfrm>
                <a:off x="10849320" y="5559480"/>
                <a:ext cx="1102320" cy="109944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1857" name="Picture 431785389" descr=""/>
              <p:cNvPicPr/>
              <p:nvPr/>
            </p:nvPicPr>
            <p:blipFill>
              <a:blip r:embed="rId1"/>
              <a:stretch/>
            </p:blipFill>
            <p:spPr>
              <a:xfrm>
                <a:off x="10849320" y="5641560"/>
                <a:ext cx="1112400" cy="861120"/>
              </a:xfrm>
              <a:prstGeom prst="rect">
                <a:avLst/>
              </a:prstGeom>
              <a:noFill/>
              <a:ln w="9525">
                <a:noFill/>
              </a:ln>
            </p:spPr>
          </p:pic>
        </p:grpSp>
      </p:grpSp>
      <p:pic>
        <p:nvPicPr>
          <p:cNvPr id="1858" name="Picture 7" descr=""/>
          <p:cNvPicPr/>
          <p:nvPr/>
        </p:nvPicPr>
        <p:blipFill>
          <a:blip r:embed="rId2"/>
          <a:stretch/>
        </p:blipFill>
        <p:spPr>
          <a:xfrm>
            <a:off x="133920" y="2050920"/>
            <a:ext cx="11493720" cy="275544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9" name="Title 1"/>
          <p:cNvSpPr/>
          <p:nvPr/>
        </p:nvSpPr>
        <p:spPr>
          <a:xfrm>
            <a:off x="466560" y="345600"/>
            <a:ext cx="10828440" cy="85572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pt. 2</a:t>
            </a:r>
            <a:endParaRPr b="0" lang="en-US" sz="3200" strike="noStrike" u="none">
              <a:solidFill>
                <a:srgbClr val="000000"/>
              </a:solidFill>
              <a:effectLst/>
              <a:uFillTx/>
              <a:latin typeface="Arial"/>
            </a:endParaRPr>
          </a:p>
        </p:txBody>
      </p:sp>
      <p:grpSp>
        <p:nvGrpSpPr>
          <p:cNvPr id="1860" name="Group 1"/>
          <p:cNvGrpSpPr/>
          <p:nvPr/>
        </p:nvGrpSpPr>
        <p:grpSpPr>
          <a:xfrm>
            <a:off x="10787400" y="5491080"/>
            <a:ext cx="1236240" cy="1236240"/>
            <a:chOff x="10787400" y="5491080"/>
            <a:chExt cx="1236240" cy="1236240"/>
          </a:xfrm>
        </p:grpSpPr>
        <p:sp>
          <p:nvSpPr>
            <p:cNvPr id="1861" name="Oval 2"/>
            <p:cNvSpPr/>
            <p:nvPr/>
          </p:nvSpPr>
          <p:spPr>
            <a:xfrm>
              <a:off x="10787400" y="5491080"/>
              <a:ext cx="1236240" cy="123624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1862" name="Group 3"/>
            <p:cNvGrpSpPr/>
            <p:nvPr/>
          </p:nvGrpSpPr>
          <p:grpSpPr>
            <a:xfrm>
              <a:off x="10849320" y="5559480"/>
              <a:ext cx="1112400" cy="1099440"/>
              <a:chOff x="10849320" y="5559480"/>
              <a:chExt cx="1112400" cy="1099440"/>
            </a:xfrm>
          </p:grpSpPr>
          <p:sp>
            <p:nvSpPr>
              <p:cNvPr id="1863" name="Oval 4"/>
              <p:cNvSpPr/>
              <p:nvPr/>
            </p:nvSpPr>
            <p:spPr>
              <a:xfrm>
                <a:off x="10849320" y="5559480"/>
                <a:ext cx="1102320" cy="109944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1864" name="Picture 431785389" descr=""/>
              <p:cNvPicPr/>
              <p:nvPr/>
            </p:nvPicPr>
            <p:blipFill>
              <a:blip r:embed="rId1"/>
              <a:stretch/>
            </p:blipFill>
            <p:spPr>
              <a:xfrm>
                <a:off x="10849320" y="5641560"/>
                <a:ext cx="1112400" cy="861120"/>
              </a:xfrm>
              <a:prstGeom prst="rect">
                <a:avLst/>
              </a:prstGeom>
              <a:noFill/>
              <a:ln w="9525">
                <a:noFill/>
              </a:ln>
            </p:spPr>
          </p:pic>
        </p:grpSp>
      </p:grpSp>
      <p:pic>
        <p:nvPicPr>
          <p:cNvPr id="1865" name="Picture 7" descr=""/>
          <p:cNvPicPr/>
          <p:nvPr/>
        </p:nvPicPr>
        <p:blipFill>
          <a:blip r:embed="rId2"/>
          <a:stretch/>
        </p:blipFill>
        <p:spPr>
          <a:xfrm>
            <a:off x="195840" y="1665000"/>
            <a:ext cx="11755800" cy="352764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6" name="Title 1"/>
          <p:cNvSpPr/>
          <p:nvPr/>
        </p:nvSpPr>
        <p:spPr>
          <a:xfrm>
            <a:off x="466560" y="345600"/>
            <a:ext cx="10828440" cy="85572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pt. 2</a:t>
            </a:r>
            <a:endParaRPr b="0" lang="en-US" sz="3200" strike="noStrike" u="none">
              <a:solidFill>
                <a:srgbClr val="000000"/>
              </a:solidFill>
              <a:effectLst/>
              <a:uFillTx/>
              <a:latin typeface="Arial"/>
            </a:endParaRPr>
          </a:p>
        </p:txBody>
      </p:sp>
      <p:grpSp>
        <p:nvGrpSpPr>
          <p:cNvPr id="1867" name="Group 1"/>
          <p:cNvGrpSpPr/>
          <p:nvPr/>
        </p:nvGrpSpPr>
        <p:grpSpPr>
          <a:xfrm>
            <a:off x="10787400" y="5491080"/>
            <a:ext cx="1236240" cy="1236240"/>
            <a:chOff x="10787400" y="5491080"/>
            <a:chExt cx="1236240" cy="1236240"/>
          </a:xfrm>
        </p:grpSpPr>
        <p:sp>
          <p:nvSpPr>
            <p:cNvPr id="1868" name="Oval 2"/>
            <p:cNvSpPr/>
            <p:nvPr/>
          </p:nvSpPr>
          <p:spPr>
            <a:xfrm>
              <a:off x="10787400" y="5491080"/>
              <a:ext cx="1236240" cy="123624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1869" name="Group 3"/>
            <p:cNvGrpSpPr/>
            <p:nvPr/>
          </p:nvGrpSpPr>
          <p:grpSpPr>
            <a:xfrm>
              <a:off x="10849320" y="5559480"/>
              <a:ext cx="1112400" cy="1099440"/>
              <a:chOff x="10849320" y="5559480"/>
              <a:chExt cx="1112400" cy="1099440"/>
            </a:xfrm>
          </p:grpSpPr>
          <p:sp>
            <p:nvSpPr>
              <p:cNvPr id="1870" name="Oval 4"/>
              <p:cNvSpPr/>
              <p:nvPr/>
            </p:nvSpPr>
            <p:spPr>
              <a:xfrm>
                <a:off x="10849320" y="5559480"/>
                <a:ext cx="1102320" cy="109944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1871" name="Picture 431785389" descr=""/>
              <p:cNvPicPr/>
              <p:nvPr/>
            </p:nvPicPr>
            <p:blipFill>
              <a:blip r:embed="rId1"/>
              <a:stretch/>
            </p:blipFill>
            <p:spPr>
              <a:xfrm>
                <a:off x="10849320" y="5641560"/>
                <a:ext cx="1112400" cy="861120"/>
              </a:xfrm>
              <a:prstGeom prst="rect">
                <a:avLst/>
              </a:prstGeom>
              <a:noFill/>
              <a:ln w="9525">
                <a:noFill/>
              </a:ln>
            </p:spPr>
          </p:pic>
        </p:grpSp>
      </p:grpSp>
      <p:pic>
        <p:nvPicPr>
          <p:cNvPr id="1872" name="Picture 7" descr=""/>
          <p:cNvPicPr/>
          <p:nvPr/>
        </p:nvPicPr>
        <p:blipFill>
          <a:blip r:embed="rId2"/>
          <a:stretch/>
        </p:blipFill>
        <p:spPr>
          <a:xfrm>
            <a:off x="551520" y="2464200"/>
            <a:ext cx="10848960" cy="192924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3" name="Title 1"/>
          <p:cNvSpPr/>
          <p:nvPr/>
        </p:nvSpPr>
        <p:spPr>
          <a:xfrm>
            <a:off x="466560" y="345600"/>
            <a:ext cx="10828440" cy="85572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pt. 2</a:t>
            </a:r>
            <a:endParaRPr b="0" lang="en-US" sz="3200" strike="noStrike" u="none">
              <a:solidFill>
                <a:srgbClr val="000000"/>
              </a:solidFill>
              <a:effectLst/>
              <a:uFillTx/>
              <a:latin typeface="Arial"/>
            </a:endParaRPr>
          </a:p>
        </p:txBody>
      </p:sp>
      <p:grpSp>
        <p:nvGrpSpPr>
          <p:cNvPr id="1874" name="Group 1"/>
          <p:cNvGrpSpPr/>
          <p:nvPr/>
        </p:nvGrpSpPr>
        <p:grpSpPr>
          <a:xfrm>
            <a:off x="10787400" y="5491080"/>
            <a:ext cx="1236240" cy="1236240"/>
            <a:chOff x="10787400" y="5491080"/>
            <a:chExt cx="1236240" cy="1236240"/>
          </a:xfrm>
        </p:grpSpPr>
        <p:sp>
          <p:nvSpPr>
            <p:cNvPr id="1875" name="Oval 2"/>
            <p:cNvSpPr/>
            <p:nvPr/>
          </p:nvSpPr>
          <p:spPr>
            <a:xfrm>
              <a:off x="10787400" y="5491080"/>
              <a:ext cx="1236240" cy="123624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1876" name="Group 3"/>
            <p:cNvGrpSpPr/>
            <p:nvPr/>
          </p:nvGrpSpPr>
          <p:grpSpPr>
            <a:xfrm>
              <a:off x="10849320" y="5559480"/>
              <a:ext cx="1112400" cy="1099440"/>
              <a:chOff x="10849320" y="5559480"/>
              <a:chExt cx="1112400" cy="1099440"/>
            </a:xfrm>
          </p:grpSpPr>
          <p:sp>
            <p:nvSpPr>
              <p:cNvPr id="1877" name="Oval 4"/>
              <p:cNvSpPr/>
              <p:nvPr/>
            </p:nvSpPr>
            <p:spPr>
              <a:xfrm>
                <a:off x="10849320" y="5559480"/>
                <a:ext cx="1102320" cy="109944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1878" name="Picture 431785389" descr=""/>
              <p:cNvPicPr/>
              <p:nvPr/>
            </p:nvPicPr>
            <p:blipFill>
              <a:blip r:embed="rId1"/>
              <a:stretch/>
            </p:blipFill>
            <p:spPr>
              <a:xfrm>
                <a:off x="10849320" y="5641560"/>
                <a:ext cx="1112400" cy="861120"/>
              </a:xfrm>
              <a:prstGeom prst="rect">
                <a:avLst/>
              </a:prstGeom>
              <a:noFill/>
              <a:ln w="9525">
                <a:noFill/>
              </a:ln>
            </p:spPr>
          </p:pic>
        </p:grpSp>
      </p:grpSp>
      <p:pic>
        <p:nvPicPr>
          <p:cNvPr id="1879" name="Picture 7" descr=""/>
          <p:cNvPicPr/>
          <p:nvPr/>
        </p:nvPicPr>
        <p:blipFill>
          <a:blip r:embed="rId2"/>
          <a:stretch/>
        </p:blipFill>
        <p:spPr>
          <a:xfrm>
            <a:off x="368640" y="2391480"/>
            <a:ext cx="11454120" cy="190980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0" name="Title 1"/>
          <p:cNvSpPr/>
          <p:nvPr/>
        </p:nvSpPr>
        <p:spPr>
          <a:xfrm>
            <a:off x="466560" y="345600"/>
            <a:ext cx="10828440" cy="85572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pt. 2</a:t>
            </a:r>
            <a:endParaRPr b="0" lang="en-US" sz="3200" strike="noStrike" u="none">
              <a:solidFill>
                <a:srgbClr val="000000"/>
              </a:solidFill>
              <a:effectLst/>
              <a:uFillTx/>
              <a:latin typeface="Arial"/>
            </a:endParaRPr>
          </a:p>
        </p:txBody>
      </p:sp>
      <p:grpSp>
        <p:nvGrpSpPr>
          <p:cNvPr id="1881" name="Group 1"/>
          <p:cNvGrpSpPr/>
          <p:nvPr/>
        </p:nvGrpSpPr>
        <p:grpSpPr>
          <a:xfrm>
            <a:off x="10787400" y="5491080"/>
            <a:ext cx="1236240" cy="1236240"/>
            <a:chOff x="10787400" y="5491080"/>
            <a:chExt cx="1236240" cy="1236240"/>
          </a:xfrm>
        </p:grpSpPr>
        <p:sp>
          <p:nvSpPr>
            <p:cNvPr id="1882" name="Oval 2"/>
            <p:cNvSpPr/>
            <p:nvPr/>
          </p:nvSpPr>
          <p:spPr>
            <a:xfrm>
              <a:off x="10787400" y="5491080"/>
              <a:ext cx="1236240" cy="123624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1883" name="Group 3"/>
            <p:cNvGrpSpPr/>
            <p:nvPr/>
          </p:nvGrpSpPr>
          <p:grpSpPr>
            <a:xfrm>
              <a:off x="10849320" y="5559480"/>
              <a:ext cx="1112400" cy="1099440"/>
              <a:chOff x="10849320" y="5559480"/>
              <a:chExt cx="1112400" cy="1099440"/>
            </a:xfrm>
          </p:grpSpPr>
          <p:sp>
            <p:nvSpPr>
              <p:cNvPr id="1884" name="Oval 4"/>
              <p:cNvSpPr/>
              <p:nvPr/>
            </p:nvSpPr>
            <p:spPr>
              <a:xfrm>
                <a:off x="10849320" y="5559480"/>
                <a:ext cx="1102320" cy="109944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1885" name="Picture 431785389" descr=""/>
              <p:cNvPicPr/>
              <p:nvPr/>
            </p:nvPicPr>
            <p:blipFill>
              <a:blip r:embed="rId1"/>
              <a:stretch/>
            </p:blipFill>
            <p:spPr>
              <a:xfrm>
                <a:off x="10849320" y="5641560"/>
                <a:ext cx="1112400" cy="861120"/>
              </a:xfrm>
              <a:prstGeom prst="rect">
                <a:avLst/>
              </a:prstGeom>
              <a:noFill/>
              <a:ln w="9525">
                <a:noFill/>
              </a:ln>
            </p:spPr>
          </p:pic>
        </p:grpSp>
      </p:grpSp>
      <p:pic>
        <p:nvPicPr>
          <p:cNvPr id="1886" name="Picture 7" descr=""/>
          <p:cNvPicPr/>
          <p:nvPr/>
        </p:nvPicPr>
        <p:blipFill>
          <a:blip r:embed="rId2"/>
          <a:stretch/>
        </p:blipFill>
        <p:spPr>
          <a:xfrm>
            <a:off x="702360" y="2295000"/>
            <a:ext cx="10787040" cy="226764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0.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0.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0.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2.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3.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4.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5.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6.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7.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8.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9.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0.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1.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2.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3.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4.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5.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6.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7.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8.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9.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0.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57</TotalTime>
  <Application>LibreOffice/25.2.0.3$Windows_X86_64 LibreOffice_project/e1cf4a87eb02d755bce1a01209907ea5ddc8f069</Application>
  <AppVersion>15.0000</AppVersion>
  <Words>245</Words>
  <Paragraphs>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2025-02-25T00:54:40Z</dcterms:created>
  <dc:creator>Jabbes, Jillian (jabb9913@vandals.uidaho.edu)</dc:creator>
  <dc:description/>
  <dc:language>en-US</dc:language>
  <cp:lastModifiedBy/>
  <dcterms:modified xsi:type="dcterms:W3CDTF">2025-02-26T16:12:40Z</dcterms:modified>
  <cp:revision>8</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Widescreen</vt:lpwstr>
  </property>
  <property fmtid="{D5CDD505-2E9C-101B-9397-08002B2CF9AE}" pid="4" name="Slides">
    <vt:i4>13</vt:i4>
  </property>
</Properties>
</file>