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97" r:id="rId3"/>
  </p:sldMasterIdLst>
  <p:notesMasterIdLst>
    <p:notesMasterId r:id="rId11"/>
  </p:notesMasterIdLst>
  <p:sldIdLst>
    <p:sldId id="257" r:id="rId4"/>
    <p:sldId id="286" r:id="rId5"/>
    <p:sldId id="298" r:id="rId6"/>
    <p:sldId id="275" r:id="rId7"/>
    <p:sldId id="302" r:id="rId8"/>
    <p:sldId id="333" r:id="rId9"/>
    <p:sldId id="33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205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4AE0A-5C0C-411F-86F4-767332E4660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FDBEE-63B7-498D-A024-6916825A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8da62ad6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8da62ad6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9bc6e6b0fd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9bc6e6b0fd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ed0d0945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ed0d0945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625489BF-040D-7E20-9243-23301503F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ed0d09453_0_96:notes">
            <a:extLst>
              <a:ext uri="{FF2B5EF4-FFF2-40B4-BE49-F238E27FC236}">
                <a16:creationId xmlns:a16="http://schemas.microsoft.com/office/drawing/2014/main" id="{D1577398-0A2A-5EC4-B15E-07A90DEA54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ed0d09453_0_96:notes">
            <a:extLst>
              <a:ext uri="{FF2B5EF4-FFF2-40B4-BE49-F238E27FC236}">
                <a16:creationId xmlns:a16="http://schemas.microsoft.com/office/drawing/2014/main" id="{8432C48B-5A58-4B86-D10C-FCCF742204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37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>
          <a:extLst>
            <a:ext uri="{FF2B5EF4-FFF2-40B4-BE49-F238E27FC236}">
              <a16:creationId xmlns:a16="http://schemas.microsoft.com/office/drawing/2014/main" id="{D22FC217-50E9-82CF-087C-2D126558F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9bc6e6b0fd_1_114:notes">
            <a:extLst>
              <a:ext uri="{FF2B5EF4-FFF2-40B4-BE49-F238E27FC236}">
                <a16:creationId xmlns:a16="http://schemas.microsoft.com/office/drawing/2014/main" id="{E495CC87-4DE7-AC1D-2407-42E9B0297D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9bc6e6b0fd_1_114:notes">
            <a:extLst>
              <a:ext uri="{FF2B5EF4-FFF2-40B4-BE49-F238E27FC236}">
                <a16:creationId xmlns:a16="http://schemas.microsoft.com/office/drawing/2014/main" id="{64A11560-7D7B-9AE6-B70E-5FF3CA9AAC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56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5B18-DD55-CDA6-3B4B-1BE37D134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1920F-559D-C05A-17E9-A8BB573EA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5949-44DD-2B7C-1A5A-6B6032A9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50B61-60F8-8A75-87E0-4847AB4A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3D2F6-888A-ACA7-85A7-1FF370A6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D659-BD4A-E4EE-30EE-DD63D69B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67E61-0771-1D09-3723-32C20C633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BC99B-7C2A-70DF-1A58-9661FF04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79885-A4CD-49B2-5A37-9827E545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BB7E1-62CC-9637-7E9C-28DAB18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8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E19C4-202B-0361-4921-754EB4EF8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147BF-EBD7-A584-5980-FEB78E1FC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46ACB-A9BF-A33F-CD38-5B5ACA4B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EF86C-256E-255A-F047-BE6003C0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6D9AD-4032-E7CF-49A8-8293722C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5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0808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>
            <a:spLocks noGrp="1"/>
          </p:cNvSpPr>
          <p:nvPr>
            <p:ph type="subTitle" idx="1"/>
          </p:nvPr>
        </p:nvSpPr>
        <p:spPr>
          <a:xfrm>
            <a:off x="2803400" y="2268133"/>
            <a:ext cx="658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4141600" y="3600000"/>
            <a:ext cx="3908800" cy="10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cxnSp>
        <p:nvCxnSpPr>
          <p:cNvPr id="176" name="Google Shape;176;p14"/>
          <p:cNvCxnSpPr/>
          <p:nvPr/>
        </p:nvCxnSpPr>
        <p:spPr>
          <a:xfrm rot="10800000" flipH="1">
            <a:off x="1951684" y="34657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66651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2790800" y="720000"/>
            <a:ext cx="6610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subTitle" idx="1"/>
          </p:nvPr>
        </p:nvSpPr>
        <p:spPr>
          <a:xfrm>
            <a:off x="2364000" y="3456800"/>
            <a:ext cx="746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cxnSp>
        <p:nvCxnSpPr>
          <p:cNvPr id="69" name="Google Shape;69;p2"/>
          <p:cNvCxnSpPr/>
          <p:nvPr/>
        </p:nvCxnSpPr>
        <p:spPr>
          <a:xfrm rot="10800000" flipH="1">
            <a:off x="1159600" y="2867267"/>
            <a:ext cx="1043600" cy="8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2"/>
          <p:cNvCxnSpPr/>
          <p:nvPr/>
        </p:nvCxnSpPr>
        <p:spPr>
          <a:xfrm rot="10800000" flipH="1">
            <a:off x="6418100" y="400400"/>
            <a:ext cx="664400" cy="5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2"/>
          <p:cNvCxnSpPr/>
          <p:nvPr/>
        </p:nvCxnSpPr>
        <p:spPr>
          <a:xfrm rot="10800000" flipH="1">
            <a:off x="1810033" y="5523767"/>
            <a:ext cx="637200" cy="54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2"/>
          <p:cNvCxnSpPr/>
          <p:nvPr/>
        </p:nvCxnSpPr>
        <p:spPr>
          <a:xfrm rot="10800000" flipH="1">
            <a:off x="10827733" y="2257300"/>
            <a:ext cx="1147200" cy="109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2"/>
          <p:cNvCxnSpPr/>
          <p:nvPr/>
        </p:nvCxnSpPr>
        <p:spPr>
          <a:xfrm rot="10800000" flipH="1">
            <a:off x="1877667" y="1118967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2"/>
          <p:cNvCxnSpPr/>
          <p:nvPr/>
        </p:nvCxnSpPr>
        <p:spPr>
          <a:xfrm rot="10800000" flipH="1">
            <a:off x="10131533" y="5293767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28912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3070184" y="2645317"/>
            <a:ext cx="605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5333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5218800" y="1748533"/>
            <a:ext cx="17544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667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4041900" y="3441067"/>
            <a:ext cx="41080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0049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032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body" idx="1"/>
          </p:nvPr>
        </p:nvSpPr>
        <p:spPr>
          <a:xfrm>
            <a:off x="960000" y="1706400"/>
            <a:ext cx="10272000" cy="44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467">
                <a:latin typeface="Nunito"/>
                <a:ea typeface="Nunito"/>
                <a:cs typeface="Nunito"/>
                <a:sym typeface="Nunito"/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83" name="Google Shape;83;p4"/>
          <p:cNvCxnSpPr/>
          <p:nvPr/>
        </p:nvCxnSpPr>
        <p:spPr>
          <a:xfrm rot="10800000" flipH="1">
            <a:off x="-354800" y="3759733"/>
            <a:ext cx="1043600" cy="8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4"/>
          <p:cNvCxnSpPr/>
          <p:nvPr/>
        </p:nvCxnSpPr>
        <p:spPr>
          <a:xfrm rot="10800000" flipH="1">
            <a:off x="4221033" y="0"/>
            <a:ext cx="664400" cy="5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4"/>
          <p:cNvCxnSpPr/>
          <p:nvPr/>
        </p:nvCxnSpPr>
        <p:spPr>
          <a:xfrm rot="10800000" flipH="1">
            <a:off x="7461700" y="6139200"/>
            <a:ext cx="637200" cy="54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4"/>
          <p:cNvCxnSpPr/>
          <p:nvPr/>
        </p:nvCxnSpPr>
        <p:spPr>
          <a:xfrm rot="10800000" flipH="1">
            <a:off x="10658400" y="400400"/>
            <a:ext cx="1147200" cy="109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4"/>
          <p:cNvCxnSpPr/>
          <p:nvPr/>
        </p:nvCxnSpPr>
        <p:spPr>
          <a:xfrm rot="10800000" flipH="1">
            <a:off x="688800" y="8342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4"/>
          <p:cNvCxnSpPr/>
          <p:nvPr/>
        </p:nvCxnSpPr>
        <p:spPr>
          <a:xfrm rot="10800000" flipH="1">
            <a:off x="11370933" y="41118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34748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>
            <a:spLocks noGrp="1"/>
          </p:cNvSpPr>
          <p:nvPr>
            <p:ph type="subTitle" idx="1"/>
          </p:nvPr>
        </p:nvSpPr>
        <p:spPr>
          <a:xfrm>
            <a:off x="2277633" y="3431067"/>
            <a:ext cx="2797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2"/>
          </p:nvPr>
        </p:nvSpPr>
        <p:spPr>
          <a:xfrm>
            <a:off x="7116433" y="3431067"/>
            <a:ext cx="2797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3528000" y="720000"/>
            <a:ext cx="5136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cxnSp>
        <p:nvCxnSpPr>
          <p:cNvPr id="93" name="Google Shape;93;p5"/>
          <p:cNvCxnSpPr/>
          <p:nvPr/>
        </p:nvCxnSpPr>
        <p:spPr>
          <a:xfrm rot="10800000" flipH="1">
            <a:off x="360400" y="1871000"/>
            <a:ext cx="839600" cy="8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5"/>
          <p:cNvCxnSpPr/>
          <p:nvPr/>
        </p:nvCxnSpPr>
        <p:spPr>
          <a:xfrm rot="10800000" flipH="1">
            <a:off x="6231267" y="3256400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5"/>
          <p:cNvCxnSpPr/>
          <p:nvPr/>
        </p:nvCxnSpPr>
        <p:spPr>
          <a:xfrm rot="10800000" flipH="1">
            <a:off x="10225400" y="720000"/>
            <a:ext cx="1083600" cy="1083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5"/>
          <p:cNvCxnSpPr/>
          <p:nvPr/>
        </p:nvCxnSpPr>
        <p:spPr>
          <a:xfrm rot="10800000" flipH="1">
            <a:off x="11232000" y="3431067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5"/>
          <p:cNvCxnSpPr/>
          <p:nvPr/>
        </p:nvCxnSpPr>
        <p:spPr>
          <a:xfrm rot="10800000" flipH="1">
            <a:off x="8090967" y="250000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5"/>
          <p:cNvCxnSpPr/>
          <p:nvPr/>
        </p:nvCxnSpPr>
        <p:spPr>
          <a:xfrm rot="10800000" flipH="1">
            <a:off x="1200000" y="4122900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5"/>
          <p:cNvCxnSpPr/>
          <p:nvPr/>
        </p:nvCxnSpPr>
        <p:spPr>
          <a:xfrm rot="10800000" flipH="1">
            <a:off x="3957167" y="1871000"/>
            <a:ext cx="172800" cy="172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5"/>
          <p:cNvCxnSpPr/>
          <p:nvPr/>
        </p:nvCxnSpPr>
        <p:spPr>
          <a:xfrm rot="10800000" flipH="1">
            <a:off x="943984" y="380600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47741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3" name="Google Shape;103;p6"/>
          <p:cNvCxnSpPr/>
          <p:nvPr/>
        </p:nvCxnSpPr>
        <p:spPr>
          <a:xfrm rot="10800000" flipH="1">
            <a:off x="360400" y="950767"/>
            <a:ext cx="839600" cy="8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6"/>
          <p:cNvCxnSpPr/>
          <p:nvPr/>
        </p:nvCxnSpPr>
        <p:spPr>
          <a:xfrm rot="10800000" flipH="1">
            <a:off x="5115133" y="2115467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6"/>
          <p:cNvCxnSpPr/>
          <p:nvPr/>
        </p:nvCxnSpPr>
        <p:spPr>
          <a:xfrm rot="10800000" flipH="1">
            <a:off x="11504867" y="2749000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6"/>
          <p:cNvCxnSpPr/>
          <p:nvPr/>
        </p:nvCxnSpPr>
        <p:spPr>
          <a:xfrm rot="10800000" flipH="1">
            <a:off x="9591533" y="887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6"/>
          <p:cNvCxnSpPr/>
          <p:nvPr/>
        </p:nvCxnSpPr>
        <p:spPr>
          <a:xfrm rot="10800000" flipH="1">
            <a:off x="59051" y="33321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77760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7"/>
          <p:cNvCxnSpPr/>
          <p:nvPr/>
        </p:nvCxnSpPr>
        <p:spPr>
          <a:xfrm rot="10800000" flipH="1">
            <a:off x="675467" y="607800"/>
            <a:ext cx="1265600" cy="73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7"/>
          <p:cNvCxnSpPr/>
          <p:nvPr/>
        </p:nvCxnSpPr>
        <p:spPr>
          <a:xfrm rot="10800000" flipH="1">
            <a:off x="268733" y="45731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7"/>
          <p:cNvCxnSpPr/>
          <p:nvPr/>
        </p:nvCxnSpPr>
        <p:spPr>
          <a:xfrm rot="10800000" flipH="1">
            <a:off x="3871533" y="9738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7"/>
          <p:cNvCxnSpPr/>
          <p:nvPr/>
        </p:nvCxnSpPr>
        <p:spPr>
          <a:xfrm rot="10800000" flipH="1">
            <a:off x="7152717" y="483200"/>
            <a:ext cx="1697200" cy="98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7"/>
          <p:cNvCxnSpPr/>
          <p:nvPr/>
        </p:nvCxnSpPr>
        <p:spPr>
          <a:xfrm rot="10800000" flipH="1">
            <a:off x="11357300" y="3423700"/>
            <a:ext cx="1047600" cy="63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7"/>
          <p:cNvCxnSpPr/>
          <p:nvPr/>
        </p:nvCxnSpPr>
        <p:spPr>
          <a:xfrm rot="10800000" flipH="1">
            <a:off x="4749967" y="49391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7"/>
          <p:cNvCxnSpPr/>
          <p:nvPr/>
        </p:nvCxnSpPr>
        <p:spPr>
          <a:xfrm rot="10800000" flipH="1">
            <a:off x="8504733" y="36701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7"/>
          <p:cNvCxnSpPr/>
          <p:nvPr/>
        </p:nvCxnSpPr>
        <p:spPr>
          <a:xfrm rot="10800000" flipH="1">
            <a:off x="11497100" y="4694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7"/>
          <p:cNvSpPr txBox="1">
            <a:spLocks noGrp="1"/>
          </p:cNvSpPr>
          <p:nvPr>
            <p:ph type="subTitle" idx="1"/>
          </p:nvPr>
        </p:nvSpPr>
        <p:spPr>
          <a:xfrm>
            <a:off x="6099367" y="3429000"/>
            <a:ext cx="5136000" cy="2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6099367" y="2018600"/>
            <a:ext cx="4102800" cy="14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93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06FE-CA78-9015-B743-5A8A8A91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8D44-FDEB-F826-DE48-33DA347B7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3360E-1A0D-A371-E4D0-7F4E256E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6B04-AA6C-68D7-3A45-60327657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ADF76-639B-4046-2746-48C72E1C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6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title"/>
          </p:nvPr>
        </p:nvSpPr>
        <p:spPr>
          <a:xfrm>
            <a:off x="960000" y="1910600"/>
            <a:ext cx="5136000" cy="3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cxnSp>
        <p:nvCxnSpPr>
          <p:cNvPr id="121" name="Google Shape;121;p8"/>
          <p:cNvCxnSpPr/>
          <p:nvPr/>
        </p:nvCxnSpPr>
        <p:spPr>
          <a:xfrm rot="10800000" flipH="1">
            <a:off x="511800" y="5219400"/>
            <a:ext cx="1043600" cy="8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8"/>
          <p:cNvCxnSpPr/>
          <p:nvPr/>
        </p:nvCxnSpPr>
        <p:spPr>
          <a:xfrm rot="10800000" flipH="1">
            <a:off x="3466633" y="495000"/>
            <a:ext cx="664400" cy="5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8"/>
          <p:cNvCxnSpPr/>
          <p:nvPr/>
        </p:nvCxnSpPr>
        <p:spPr>
          <a:xfrm rot="10800000" flipH="1">
            <a:off x="9889067" y="5490600"/>
            <a:ext cx="637200" cy="54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8"/>
          <p:cNvCxnSpPr/>
          <p:nvPr/>
        </p:nvCxnSpPr>
        <p:spPr>
          <a:xfrm rot="10800000" flipH="1">
            <a:off x="10658400" y="400400"/>
            <a:ext cx="1147200" cy="109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8"/>
          <p:cNvCxnSpPr/>
          <p:nvPr/>
        </p:nvCxnSpPr>
        <p:spPr>
          <a:xfrm rot="10800000" flipH="1">
            <a:off x="601033" y="12680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08063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9"/>
          <p:cNvCxnSpPr/>
          <p:nvPr/>
        </p:nvCxnSpPr>
        <p:spPr>
          <a:xfrm rot="10800000" flipH="1">
            <a:off x="8651600" y="2430233"/>
            <a:ext cx="839600" cy="8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9"/>
          <p:cNvCxnSpPr/>
          <p:nvPr/>
        </p:nvCxnSpPr>
        <p:spPr>
          <a:xfrm rot="10800000" flipH="1">
            <a:off x="5783133" y="1414067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9"/>
          <p:cNvCxnSpPr/>
          <p:nvPr/>
        </p:nvCxnSpPr>
        <p:spPr>
          <a:xfrm rot="10800000" flipH="1">
            <a:off x="11232000" y="1067067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9"/>
          <p:cNvCxnSpPr/>
          <p:nvPr/>
        </p:nvCxnSpPr>
        <p:spPr>
          <a:xfrm rot="10800000" flipH="1">
            <a:off x="10976000" y="4946600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9"/>
          <p:cNvCxnSpPr/>
          <p:nvPr/>
        </p:nvCxnSpPr>
        <p:spPr>
          <a:xfrm rot="10800000" flipH="1">
            <a:off x="1199984" y="10164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9"/>
          <p:cNvCxnSpPr/>
          <p:nvPr/>
        </p:nvCxnSpPr>
        <p:spPr>
          <a:xfrm rot="10800000" flipH="1">
            <a:off x="1489417" y="5458600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9"/>
          <p:cNvCxnSpPr/>
          <p:nvPr/>
        </p:nvCxnSpPr>
        <p:spPr>
          <a:xfrm rot="10800000" flipH="1">
            <a:off x="6796233" y="5210467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960000" y="2421400"/>
            <a:ext cx="5136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ubTitle" idx="1"/>
          </p:nvPr>
        </p:nvSpPr>
        <p:spPr>
          <a:xfrm>
            <a:off x="960000" y="3423700"/>
            <a:ext cx="4018000" cy="1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17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10"/>
          <p:cNvCxnSpPr/>
          <p:nvPr/>
        </p:nvCxnSpPr>
        <p:spPr>
          <a:xfrm rot="10800000" flipH="1">
            <a:off x="360400" y="950767"/>
            <a:ext cx="839600" cy="8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0"/>
          <p:cNvCxnSpPr/>
          <p:nvPr/>
        </p:nvCxnSpPr>
        <p:spPr>
          <a:xfrm rot="10800000" flipH="1">
            <a:off x="6039200" y="768333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0"/>
          <p:cNvCxnSpPr/>
          <p:nvPr/>
        </p:nvCxnSpPr>
        <p:spPr>
          <a:xfrm rot="10800000" flipH="1">
            <a:off x="10786600" y="4062733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0"/>
          <p:cNvCxnSpPr/>
          <p:nvPr/>
        </p:nvCxnSpPr>
        <p:spPr>
          <a:xfrm rot="10800000" flipH="1">
            <a:off x="9591533" y="887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0"/>
          <p:cNvSpPr txBox="1">
            <a:spLocks noGrp="1"/>
          </p:cNvSpPr>
          <p:nvPr>
            <p:ph type="subTitle" idx="1"/>
          </p:nvPr>
        </p:nvSpPr>
        <p:spPr>
          <a:xfrm>
            <a:off x="7502400" y="3294000"/>
            <a:ext cx="37296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0"/>
          <p:cNvSpPr txBox="1">
            <a:spLocks noGrp="1"/>
          </p:cNvSpPr>
          <p:nvPr>
            <p:ph type="title"/>
          </p:nvPr>
        </p:nvSpPr>
        <p:spPr>
          <a:xfrm>
            <a:off x="7323200" y="1900967"/>
            <a:ext cx="3908800" cy="13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cxnSp>
        <p:nvCxnSpPr>
          <p:cNvPr id="143" name="Google Shape;143;p10"/>
          <p:cNvCxnSpPr/>
          <p:nvPr/>
        </p:nvCxnSpPr>
        <p:spPr>
          <a:xfrm rot="10800000" flipH="1">
            <a:off x="8651600" y="2430233"/>
            <a:ext cx="839600" cy="8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691466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 hasCustomPrompt="1"/>
          </p:nvPr>
        </p:nvSpPr>
        <p:spPr>
          <a:xfrm>
            <a:off x="1200000" y="1320000"/>
            <a:ext cx="9792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6" name="Google Shape;146;p11"/>
          <p:cNvSpPr txBox="1">
            <a:spLocks noGrp="1"/>
          </p:cNvSpPr>
          <p:nvPr>
            <p:ph type="subTitle" idx="1"/>
          </p:nvPr>
        </p:nvSpPr>
        <p:spPr>
          <a:xfrm>
            <a:off x="1200000" y="3938000"/>
            <a:ext cx="9792000" cy="1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11"/>
          <p:cNvCxnSpPr/>
          <p:nvPr/>
        </p:nvCxnSpPr>
        <p:spPr>
          <a:xfrm rot="10800000" flipH="1">
            <a:off x="2016300" y="5473100"/>
            <a:ext cx="1043600" cy="8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1"/>
          <p:cNvCxnSpPr/>
          <p:nvPr/>
        </p:nvCxnSpPr>
        <p:spPr>
          <a:xfrm rot="10800000" flipH="1">
            <a:off x="2881700" y="435400"/>
            <a:ext cx="664400" cy="5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1"/>
          <p:cNvCxnSpPr/>
          <p:nvPr/>
        </p:nvCxnSpPr>
        <p:spPr>
          <a:xfrm rot="10800000" flipH="1">
            <a:off x="7461700" y="6139200"/>
            <a:ext cx="637200" cy="54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1"/>
          <p:cNvCxnSpPr/>
          <p:nvPr/>
        </p:nvCxnSpPr>
        <p:spPr>
          <a:xfrm rot="10800000" flipH="1">
            <a:off x="10658400" y="400400"/>
            <a:ext cx="1147200" cy="109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1"/>
          <p:cNvCxnSpPr/>
          <p:nvPr/>
        </p:nvCxnSpPr>
        <p:spPr>
          <a:xfrm rot="10800000" flipH="1">
            <a:off x="688800" y="8342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1"/>
          <p:cNvCxnSpPr/>
          <p:nvPr/>
        </p:nvCxnSpPr>
        <p:spPr>
          <a:xfrm rot="10800000" flipH="1">
            <a:off x="11473700" y="43262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1"/>
          <p:cNvCxnSpPr/>
          <p:nvPr/>
        </p:nvCxnSpPr>
        <p:spPr>
          <a:xfrm rot="10800000" flipH="1">
            <a:off x="295600" y="3542600"/>
            <a:ext cx="664400" cy="5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79615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909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1"/>
          </p:nvPr>
        </p:nvSpPr>
        <p:spPr>
          <a:xfrm>
            <a:off x="960000" y="1786300"/>
            <a:ext cx="54624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2"/>
          </p:nvPr>
        </p:nvSpPr>
        <p:spPr>
          <a:xfrm>
            <a:off x="960000" y="2068067"/>
            <a:ext cx="62648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3"/>
          </p:nvPr>
        </p:nvSpPr>
        <p:spPr>
          <a:xfrm>
            <a:off x="960000" y="2726467"/>
            <a:ext cx="54624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4"/>
          </p:nvPr>
        </p:nvSpPr>
        <p:spPr>
          <a:xfrm>
            <a:off x="960000" y="3008233"/>
            <a:ext cx="62648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5"/>
          </p:nvPr>
        </p:nvSpPr>
        <p:spPr>
          <a:xfrm>
            <a:off x="960000" y="3666633"/>
            <a:ext cx="54624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6"/>
          </p:nvPr>
        </p:nvSpPr>
        <p:spPr>
          <a:xfrm>
            <a:off x="960000" y="3948400"/>
            <a:ext cx="62648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7"/>
          </p:nvPr>
        </p:nvSpPr>
        <p:spPr>
          <a:xfrm>
            <a:off x="960000" y="4538967"/>
            <a:ext cx="54624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8"/>
          </p:nvPr>
        </p:nvSpPr>
        <p:spPr>
          <a:xfrm>
            <a:off x="960000" y="4820733"/>
            <a:ext cx="62648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9"/>
          </p:nvPr>
        </p:nvSpPr>
        <p:spPr>
          <a:xfrm>
            <a:off x="960000" y="5411300"/>
            <a:ext cx="54624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3"/>
          </p:nvPr>
        </p:nvSpPr>
        <p:spPr>
          <a:xfrm>
            <a:off x="960000" y="5693067"/>
            <a:ext cx="62648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7" name="Google Shape;167;p13"/>
          <p:cNvCxnSpPr/>
          <p:nvPr/>
        </p:nvCxnSpPr>
        <p:spPr>
          <a:xfrm rot="10800000" flipH="1">
            <a:off x="0" y="5049300"/>
            <a:ext cx="1043600" cy="8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3"/>
          <p:cNvCxnSpPr/>
          <p:nvPr/>
        </p:nvCxnSpPr>
        <p:spPr>
          <a:xfrm rot="10800000" flipH="1">
            <a:off x="7756667" y="4479967"/>
            <a:ext cx="664400" cy="5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3"/>
          <p:cNvCxnSpPr/>
          <p:nvPr/>
        </p:nvCxnSpPr>
        <p:spPr>
          <a:xfrm rot="10800000" flipH="1">
            <a:off x="7461700" y="6139200"/>
            <a:ext cx="637200" cy="54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3"/>
          <p:cNvCxnSpPr/>
          <p:nvPr/>
        </p:nvCxnSpPr>
        <p:spPr>
          <a:xfrm rot="10800000" flipH="1">
            <a:off x="7567000" y="316200"/>
            <a:ext cx="954000" cy="80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3"/>
          <p:cNvCxnSpPr/>
          <p:nvPr/>
        </p:nvCxnSpPr>
        <p:spPr>
          <a:xfrm rot="10800000" flipH="1">
            <a:off x="688800" y="8342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3"/>
          <p:cNvCxnSpPr/>
          <p:nvPr/>
        </p:nvCxnSpPr>
        <p:spPr>
          <a:xfrm rot="10800000" flipH="1">
            <a:off x="9354833" y="62952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211132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>
            <a:spLocks noGrp="1"/>
          </p:cNvSpPr>
          <p:nvPr>
            <p:ph type="subTitle" idx="1"/>
          </p:nvPr>
        </p:nvSpPr>
        <p:spPr>
          <a:xfrm>
            <a:off x="2803400" y="2268133"/>
            <a:ext cx="658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4141600" y="3600000"/>
            <a:ext cx="3908800" cy="10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cxnSp>
        <p:nvCxnSpPr>
          <p:cNvPr id="176" name="Google Shape;176;p14"/>
          <p:cNvCxnSpPr/>
          <p:nvPr/>
        </p:nvCxnSpPr>
        <p:spPr>
          <a:xfrm rot="10800000" flipH="1">
            <a:off x="1951684" y="34657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860303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960000" y="2421400"/>
            <a:ext cx="5136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998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subTitle" idx="1"/>
          </p:nvPr>
        </p:nvSpPr>
        <p:spPr>
          <a:xfrm>
            <a:off x="960000" y="2905667"/>
            <a:ext cx="2975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2"/>
          </p:nvPr>
        </p:nvSpPr>
        <p:spPr>
          <a:xfrm>
            <a:off x="4608400" y="2905667"/>
            <a:ext cx="2975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3"/>
          </p:nvPr>
        </p:nvSpPr>
        <p:spPr>
          <a:xfrm>
            <a:off x="8256800" y="2905667"/>
            <a:ext cx="2975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4"/>
          </p:nvPr>
        </p:nvSpPr>
        <p:spPr>
          <a:xfrm>
            <a:off x="960033" y="2443567"/>
            <a:ext cx="29752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5"/>
          </p:nvPr>
        </p:nvSpPr>
        <p:spPr>
          <a:xfrm>
            <a:off x="4608400" y="2443567"/>
            <a:ext cx="29752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6"/>
          </p:nvPr>
        </p:nvSpPr>
        <p:spPr>
          <a:xfrm>
            <a:off x="8256800" y="2443567"/>
            <a:ext cx="29752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7"/>
          </p:nvPr>
        </p:nvSpPr>
        <p:spPr>
          <a:xfrm>
            <a:off x="960000" y="4625433"/>
            <a:ext cx="2975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ubTitle" idx="8"/>
          </p:nvPr>
        </p:nvSpPr>
        <p:spPr>
          <a:xfrm>
            <a:off x="4608400" y="4625433"/>
            <a:ext cx="2975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subTitle" idx="9"/>
          </p:nvPr>
        </p:nvSpPr>
        <p:spPr>
          <a:xfrm>
            <a:off x="8256800" y="4625433"/>
            <a:ext cx="2975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subTitle" idx="13"/>
          </p:nvPr>
        </p:nvSpPr>
        <p:spPr>
          <a:xfrm>
            <a:off x="960033" y="4163333"/>
            <a:ext cx="29752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14"/>
          </p:nvPr>
        </p:nvSpPr>
        <p:spPr>
          <a:xfrm>
            <a:off x="4608400" y="4163333"/>
            <a:ext cx="29752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15"/>
          </p:nvPr>
        </p:nvSpPr>
        <p:spPr>
          <a:xfrm>
            <a:off x="8256800" y="4163333"/>
            <a:ext cx="29752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3" name="Google Shape;193;p16"/>
          <p:cNvCxnSpPr/>
          <p:nvPr/>
        </p:nvCxnSpPr>
        <p:spPr>
          <a:xfrm rot="10800000" flipH="1">
            <a:off x="787400" y="2443567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16"/>
          <p:cNvCxnSpPr/>
          <p:nvPr/>
        </p:nvCxnSpPr>
        <p:spPr>
          <a:xfrm rot="10800000" flipH="1">
            <a:off x="5234967" y="6039833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16"/>
          <p:cNvCxnSpPr/>
          <p:nvPr/>
        </p:nvCxnSpPr>
        <p:spPr>
          <a:xfrm rot="10800000" flipH="1">
            <a:off x="500933" y="57081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16"/>
          <p:cNvCxnSpPr/>
          <p:nvPr/>
        </p:nvCxnSpPr>
        <p:spPr>
          <a:xfrm rot="10800000" flipH="1">
            <a:off x="7583600" y="3990533"/>
            <a:ext cx="172800" cy="172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6"/>
          <p:cNvCxnSpPr/>
          <p:nvPr/>
        </p:nvCxnSpPr>
        <p:spPr>
          <a:xfrm rot="10800000" flipH="1">
            <a:off x="11290717" y="5883200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6"/>
          <p:cNvCxnSpPr/>
          <p:nvPr/>
        </p:nvCxnSpPr>
        <p:spPr>
          <a:xfrm rot="10800000" flipH="1">
            <a:off x="4826351" y="475067"/>
            <a:ext cx="1228000" cy="122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16"/>
          <p:cNvCxnSpPr/>
          <p:nvPr/>
        </p:nvCxnSpPr>
        <p:spPr>
          <a:xfrm rot="10800000" flipH="1">
            <a:off x="3899300" y="3502467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729478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>
            <a:spLocks noGrp="1"/>
          </p:cNvSpPr>
          <p:nvPr>
            <p:ph type="subTitle" idx="1"/>
          </p:nvPr>
        </p:nvSpPr>
        <p:spPr>
          <a:xfrm>
            <a:off x="6099367" y="3423700"/>
            <a:ext cx="4365600" cy="1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2" name="Google Shape;202;p17"/>
          <p:cNvCxnSpPr/>
          <p:nvPr/>
        </p:nvCxnSpPr>
        <p:spPr>
          <a:xfrm rot="10800000" flipH="1">
            <a:off x="152233" y="1743367"/>
            <a:ext cx="1265600" cy="73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17"/>
          <p:cNvCxnSpPr/>
          <p:nvPr/>
        </p:nvCxnSpPr>
        <p:spPr>
          <a:xfrm rot="10800000" flipH="1">
            <a:off x="326000" y="54415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17"/>
          <p:cNvCxnSpPr/>
          <p:nvPr/>
        </p:nvCxnSpPr>
        <p:spPr>
          <a:xfrm rot="10800000" flipH="1">
            <a:off x="8504733" y="59562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17"/>
          <p:cNvCxnSpPr/>
          <p:nvPr/>
        </p:nvCxnSpPr>
        <p:spPr>
          <a:xfrm rot="10800000" flipH="1">
            <a:off x="9067584" y="359800"/>
            <a:ext cx="1697200" cy="98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7"/>
          <p:cNvCxnSpPr/>
          <p:nvPr/>
        </p:nvCxnSpPr>
        <p:spPr>
          <a:xfrm rot="10800000" flipH="1">
            <a:off x="11144400" y="5176300"/>
            <a:ext cx="1047600" cy="63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17"/>
          <p:cNvCxnSpPr/>
          <p:nvPr/>
        </p:nvCxnSpPr>
        <p:spPr>
          <a:xfrm rot="10800000" flipH="1">
            <a:off x="10851433" y="32460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17"/>
          <p:cNvCxnSpPr/>
          <p:nvPr/>
        </p:nvCxnSpPr>
        <p:spPr>
          <a:xfrm rot="10800000" flipH="1">
            <a:off x="5632400" y="55553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17"/>
          <p:cNvCxnSpPr/>
          <p:nvPr/>
        </p:nvCxnSpPr>
        <p:spPr>
          <a:xfrm rot="10800000" flipH="1">
            <a:off x="5976000" y="1688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2"/>
          </p:nvPr>
        </p:nvSpPr>
        <p:spPr>
          <a:xfrm>
            <a:off x="6096000" y="2652733"/>
            <a:ext cx="2975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681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4803-5163-38E2-AF96-794F5BAC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E0045-26EB-2BB8-3682-2DB87889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34916-A835-267B-E5BF-A4E31426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4FC68-466C-D953-862F-C3169FE2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0819-729F-926A-C440-FDDAB51C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23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4656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1"/>
          </p:nvPr>
        </p:nvSpPr>
        <p:spPr>
          <a:xfrm>
            <a:off x="960000" y="1785600"/>
            <a:ext cx="4656000" cy="1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18"/>
          <p:cNvSpPr txBox="1"/>
          <p:nvPr/>
        </p:nvSpPr>
        <p:spPr>
          <a:xfrm>
            <a:off x="960000" y="4633467"/>
            <a:ext cx="4543200" cy="1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-GB" sz="1600">
                <a:solidFill>
                  <a:schemeClr val="dk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-GB" sz="1600">
                <a:solidFill>
                  <a:schemeClr val="dk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-GB" sz="1600">
                <a:solidFill>
                  <a:schemeClr val="dk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2"/>
          </p:nvPr>
        </p:nvSpPr>
        <p:spPr>
          <a:xfrm>
            <a:off x="960000" y="5439767"/>
            <a:ext cx="4656000" cy="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17" name="Google Shape;217;p18"/>
          <p:cNvCxnSpPr/>
          <p:nvPr/>
        </p:nvCxnSpPr>
        <p:spPr>
          <a:xfrm rot="10800000" flipH="1">
            <a:off x="274700" y="463033"/>
            <a:ext cx="1265600" cy="73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18"/>
          <p:cNvCxnSpPr/>
          <p:nvPr/>
        </p:nvCxnSpPr>
        <p:spPr>
          <a:xfrm rot="10800000" flipH="1">
            <a:off x="426200" y="6064933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18"/>
          <p:cNvCxnSpPr/>
          <p:nvPr/>
        </p:nvCxnSpPr>
        <p:spPr>
          <a:xfrm rot="10800000" flipH="1">
            <a:off x="6161817" y="48100"/>
            <a:ext cx="1697200" cy="98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18"/>
          <p:cNvCxnSpPr/>
          <p:nvPr/>
        </p:nvCxnSpPr>
        <p:spPr>
          <a:xfrm rot="10800000" flipH="1">
            <a:off x="11545167" y="6113067"/>
            <a:ext cx="1047600" cy="63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18"/>
          <p:cNvCxnSpPr/>
          <p:nvPr/>
        </p:nvCxnSpPr>
        <p:spPr>
          <a:xfrm rot="10800000" flipH="1">
            <a:off x="4419767" y="3134684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18"/>
          <p:cNvCxnSpPr/>
          <p:nvPr/>
        </p:nvCxnSpPr>
        <p:spPr>
          <a:xfrm rot="10800000" flipH="1">
            <a:off x="5295600" y="5851367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18"/>
          <p:cNvCxnSpPr/>
          <p:nvPr/>
        </p:nvCxnSpPr>
        <p:spPr>
          <a:xfrm rot="10800000" flipH="1">
            <a:off x="4784767" y="6508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4374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subTitle" idx="1"/>
          </p:nvPr>
        </p:nvSpPr>
        <p:spPr>
          <a:xfrm>
            <a:off x="1203367" y="3423700"/>
            <a:ext cx="4365600" cy="1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6" name="Google Shape;226;p19"/>
          <p:cNvCxnSpPr/>
          <p:nvPr/>
        </p:nvCxnSpPr>
        <p:spPr>
          <a:xfrm rot="10800000" flipH="1">
            <a:off x="6843233" y="5555300"/>
            <a:ext cx="1265600" cy="73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19"/>
          <p:cNvCxnSpPr/>
          <p:nvPr/>
        </p:nvCxnSpPr>
        <p:spPr>
          <a:xfrm rot="10800000" flipH="1">
            <a:off x="270333" y="23799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19"/>
          <p:cNvCxnSpPr/>
          <p:nvPr/>
        </p:nvCxnSpPr>
        <p:spPr>
          <a:xfrm rot="10800000" flipH="1">
            <a:off x="7246700" y="2402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9"/>
          <p:cNvCxnSpPr/>
          <p:nvPr/>
        </p:nvCxnSpPr>
        <p:spPr>
          <a:xfrm rot="10800000" flipH="1">
            <a:off x="1385717" y="5176300"/>
            <a:ext cx="1697200" cy="98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19"/>
          <p:cNvCxnSpPr/>
          <p:nvPr/>
        </p:nvCxnSpPr>
        <p:spPr>
          <a:xfrm rot="10800000" flipH="1">
            <a:off x="10754733" y="3517467"/>
            <a:ext cx="1047600" cy="63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19"/>
          <p:cNvCxnSpPr/>
          <p:nvPr/>
        </p:nvCxnSpPr>
        <p:spPr>
          <a:xfrm rot="10800000" flipH="1">
            <a:off x="10016433" y="6062667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19"/>
          <p:cNvCxnSpPr/>
          <p:nvPr/>
        </p:nvCxnSpPr>
        <p:spPr>
          <a:xfrm rot="10800000" flipH="1">
            <a:off x="4430033" y="2081767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19"/>
          <p:cNvCxnSpPr/>
          <p:nvPr/>
        </p:nvCxnSpPr>
        <p:spPr>
          <a:xfrm rot="10800000" flipH="1">
            <a:off x="11232000" y="4678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2"/>
          </p:nvPr>
        </p:nvSpPr>
        <p:spPr>
          <a:xfrm>
            <a:off x="1200000" y="2652733"/>
            <a:ext cx="2975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0253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960000" y="2421400"/>
            <a:ext cx="5136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1"/>
          </p:nvPr>
        </p:nvSpPr>
        <p:spPr>
          <a:xfrm>
            <a:off x="960000" y="3423700"/>
            <a:ext cx="3737200" cy="1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2"/>
          </p:nvPr>
        </p:nvSpPr>
        <p:spPr>
          <a:xfrm>
            <a:off x="7683600" y="1472900"/>
            <a:ext cx="3548400" cy="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3"/>
          </p:nvPr>
        </p:nvSpPr>
        <p:spPr>
          <a:xfrm>
            <a:off x="7683600" y="3006000"/>
            <a:ext cx="35484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ubTitle" idx="4"/>
          </p:nvPr>
        </p:nvSpPr>
        <p:spPr>
          <a:xfrm>
            <a:off x="7683600" y="4539100"/>
            <a:ext cx="35484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2" name="Google Shape;242;p20"/>
          <p:cNvCxnSpPr/>
          <p:nvPr/>
        </p:nvCxnSpPr>
        <p:spPr>
          <a:xfrm rot="10800000" flipH="1">
            <a:off x="360400" y="950767"/>
            <a:ext cx="839600" cy="8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0"/>
          <p:cNvCxnSpPr/>
          <p:nvPr/>
        </p:nvCxnSpPr>
        <p:spPr>
          <a:xfrm rot="10800000" flipH="1">
            <a:off x="3623300" y="5252533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0"/>
          <p:cNvCxnSpPr/>
          <p:nvPr/>
        </p:nvCxnSpPr>
        <p:spPr>
          <a:xfrm rot="10800000" flipH="1">
            <a:off x="10581200" y="5900800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20"/>
          <p:cNvCxnSpPr/>
          <p:nvPr/>
        </p:nvCxnSpPr>
        <p:spPr>
          <a:xfrm rot="10800000" flipH="1">
            <a:off x="9591533" y="887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20"/>
          <p:cNvCxnSpPr/>
          <p:nvPr/>
        </p:nvCxnSpPr>
        <p:spPr>
          <a:xfrm rot="10800000" flipH="1">
            <a:off x="1049917" y="5169133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0"/>
          <p:cNvCxnSpPr/>
          <p:nvPr/>
        </p:nvCxnSpPr>
        <p:spPr>
          <a:xfrm rot="10800000" flipH="1">
            <a:off x="6338867" y="465900"/>
            <a:ext cx="934400" cy="934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092217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ther 2">
  <p:cSld name="Section heather 2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21"/>
          <p:cNvSpPr txBox="1">
            <a:spLocks noGrp="1"/>
          </p:cNvSpPr>
          <p:nvPr>
            <p:ph type="title"/>
          </p:nvPr>
        </p:nvSpPr>
        <p:spPr>
          <a:xfrm>
            <a:off x="1199984" y="2645317"/>
            <a:ext cx="605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53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title" idx="2" hasCustomPrompt="1"/>
          </p:nvPr>
        </p:nvSpPr>
        <p:spPr>
          <a:xfrm>
            <a:off x="1199984" y="1748533"/>
            <a:ext cx="17544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667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21"/>
          <p:cNvSpPr txBox="1">
            <a:spLocks noGrp="1"/>
          </p:cNvSpPr>
          <p:nvPr>
            <p:ph type="subTitle" idx="1"/>
          </p:nvPr>
        </p:nvSpPr>
        <p:spPr>
          <a:xfrm>
            <a:off x="1199984" y="3441067"/>
            <a:ext cx="41080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90305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ther 3">
  <p:cSld name="Section heather 3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22"/>
          <p:cNvSpPr txBox="1">
            <a:spLocks noGrp="1"/>
          </p:cNvSpPr>
          <p:nvPr>
            <p:ph type="title"/>
          </p:nvPr>
        </p:nvSpPr>
        <p:spPr>
          <a:xfrm>
            <a:off x="4940384" y="2645317"/>
            <a:ext cx="605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5333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title" idx="2" hasCustomPrompt="1"/>
          </p:nvPr>
        </p:nvSpPr>
        <p:spPr>
          <a:xfrm>
            <a:off x="9237584" y="1748533"/>
            <a:ext cx="17544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667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22"/>
          <p:cNvSpPr txBox="1">
            <a:spLocks noGrp="1"/>
          </p:cNvSpPr>
          <p:nvPr>
            <p:ph type="subTitle" idx="1"/>
          </p:nvPr>
        </p:nvSpPr>
        <p:spPr>
          <a:xfrm>
            <a:off x="6883984" y="3441067"/>
            <a:ext cx="41080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85953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3"/>
          <p:cNvGrpSpPr/>
          <p:nvPr/>
        </p:nvGrpSpPr>
        <p:grpSpPr>
          <a:xfrm>
            <a:off x="239567" y="145034"/>
            <a:ext cx="11893933" cy="6516967"/>
            <a:chOff x="179675" y="108775"/>
            <a:chExt cx="8920450" cy="4887725"/>
          </a:xfrm>
        </p:grpSpPr>
        <p:sp>
          <p:nvSpPr>
            <p:cNvPr id="260" name="Google Shape;260;p23"/>
            <p:cNvSpPr/>
            <p:nvPr/>
          </p:nvSpPr>
          <p:spPr>
            <a:xfrm>
              <a:off x="23750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812325" y="37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7632825" y="1471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146425" y="4748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29846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62612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3289425" y="1700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4441475" y="4448025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1046050" y="30617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5990950" y="240065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6489825" y="3148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7785225" y="3300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79376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6642225" y="4519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5346825" y="3224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9080625" y="2005200"/>
              <a:ext cx="19500" cy="1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393825" y="1090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4889625" y="1243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86234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82424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8775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8013825" y="2462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8394825" y="2614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8318625" y="4977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6108825" y="2691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59564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594225" y="32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746625" y="252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3899025" y="375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3441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3746625" y="413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15368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326350" y="48317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1478750" y="48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8336750" y="1097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7879550" y="429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4298150" y="2240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179675" y="2851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789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4218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5361275" y="4909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1475075" y="1556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3227675" y="1861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2389475" y="3309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8485475" y="2928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5437475" y="1175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2846675" y="4680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6428075" y="2623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3151475" y="1023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8942675" y="4604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9018875" y="2318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6732875" y="1632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7342475" y="337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3913475" y="108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831748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55925" y="1653133"/>
            <a:ext cx="6670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55767" y="4389933"/>
            <a:ext cx="6670800" cy="7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7644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136600" y="4043051"/>
            <a:ext cx="7918800" cy="1122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667000" y="5165451"/>
            <a:ext cx="6858000" cy="6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3768200" y="1285717"/>
            <a:ext cx="4655600" cy="19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040776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50967" y="1662600"/>
            <a:ext cx="10290000" cy="4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85821" y="4978378"/>
            <a:ext cx="922025" cy="596385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10935278" y="1058406"/>
            <a:ext cx="922356" cy="596332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990486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781500" y="2038067"/>
            <a:ext cx="5457600" cy="1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952869" y="4220733"/>
            <a:ext cx="5457600" cy="1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66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408C-5F0C-DD34-7C12-1983AF52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5CB8-92D2-6F66-E6CF-9807A03FB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A2DD-0E05-AA60-AB78-6189557DB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3A2BD-1CD7-B815-6932-EA1BDAA9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D4E55-980E-419B-1B0C-8F862323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EA191-F506-CF9C-D0BF-1F020DDF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46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 rot="-1323463">
            <a:off x="7746745" y="6110306"/>
            <a:ext cx="922356" cy="596332"/>
            <a:chOff x="3586125" y="4525175"/>
            <a:chExt cx="925825" cy="598575"/>
          </a:xfrm>
        </p:grpSpPr>
        <p:sp>
          <p:nvSpPr>
            <p:cNvPr id="40" name="Google Shape;40;p6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" name="Google Shape;44;p6"/>
          <p:cNvGrpSpPr/>
          <p:nvPr/>
        </p:nvGrpSpPr>
        <p:grpSpPr>
          <a:xfrm rot="-8606667">
            <a:off x="9688150" y="337057"/>
            <a:ext cx="922132" cy="596455"/>
            <a:chOff x="3765675" y="2533375"/>
            <a:chExt cx="925450" cy="598600"/>
          </a:xfrm>
        </p:grpSpPr>
        <p:sp>
          <p:nvSpPr>
            <p:cNvPr id="45" name="Google Shape;45;p6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6"/>
          <p:cNvGrpSpPr/>
          <p:nvPr/>
        </p:nvGrpSpPr>
        <p:grpSpPr>
          <a:xfrm rot="-1466295">
            <a:off x="547121" y="5616742"/>
            <a:ext cx="604136" cy="909341"/>
            <a:chOff x="4865150" y="3459975"/>
            <a:chExt cx="606450" cy="912825"/>
          </a:xfrm>
        </p:grpSpPr>
        <p:sp>
          <p:nvSpPr>
            <p:cNvPr id="50" name="Google Shape;50;p6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543400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3398600" y="1594889"/>
            <a:ext cx="5394800" cy="10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3398600" y="2602489"/>
            <a:ext cx="5394800" cy="2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767385" y="3222754"/>
            <a:ext cx="808591" cy="1217085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10402041" y="1699633"/>
            <a:ext cx="1233929" cy="798131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80679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847800" y="1920167"/>
            <a:ext cx="8496400" cy="301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9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 rot="1568536">
            <a:off x="10386574" y="5440089"/>
            <a:ext cx="1233929" cy="798131"/>
            <a:chOff x="3765675" y="2533375"/>
            <a:chExt cx="925450" cy="598600"/>
          </a:xfrm>
        </p:grpSpPr>
        <p:sp>
          <p:nvSpPr>
            <p:cNvPr id="72" name="Google Shape;72;p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8"/>
          <p:cNvGrpSpPr/>
          <p:nvPr/>
        </p:nvGrpSpPr>
        <p:grpSpPr>
          <a:xfrm rot="-1323342">
            <a:off x="6716013" y="477865"/>
            <a:ext cx="1234408" cy="798084"/>
            <a:chOff x="3586125" y="4525175"/>
            <a:chExt cx="925825" cy="598575"/>
          </a:xfrm>
        </p:grpSpPr>
        <p:sp>
          <p:nvSpPr>
            <p:cNvPr id="77" name="Google Shape;77;p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" name="Google Shape;81;p8"/>
          <p:cNvGrpSpPr/>
          <p:nvPr/>
        </p:nvGrpSpPr>
        <p:grpSpPr>
          <a:xfrm rot="-1466267">
            <a:off x="648085" y="590332"/>
            <a:ext cx="808591" cy="1217085"/>
            <a:chOff x="4865150" y="3459975"/>
            <a:chExt cx="606450" cy="912825"/>
          </a:xfrm>
        </p:grpSpPr>
        <p:sp>
          <p:nvSpPr>
            <p:cNvPr id="82" name="Google Shape;82;p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" name="Google Shape;86;p8"/>
          <p:cNvGrpSpPr/>
          <p:nvPr/>
        </p:nvGrpSpPr>
        <p:grpSpPr>
          <a:xfrm rot="3210428">
            <a:off x="2579168" y="5543539"/>
            <a:ext cx="1234385" cy="798069"/>
            <a:chOff x="3586125" y="4525175"/>
            <a:chExt cx="925825" cy="598575"/>
          </a:xfrm>
        </p:grpSpPr>
        <p:sp>
          <p:nvSpPr>
            <p:cNvPr id="87" name="Google Shape;87;p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21485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950967" y="981600"/>
            <a:ext cx="4120000" cy="1646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1"/>
          </p:nvPr>
        </p:nvSpPr>
        <p:spPr>
          <a:xfrm>
            <a:off x="950967" y="3031800"/>
            <a:ext cx="5390800" cy="2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9pPr>
          </a:lstStyle>
          <a:p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 rot="7443811" flipH="1">
            <a:off x="758549" y="5265523"/>
            <a:ext cx="808583" cy="1217075"/>
            <a:chOff x="4865150" y="3459975"/>
            <a:chExt cx="606450" cy="912825"/>
          </a:xfrm>
        </p:grpSpPr>
        <p:sp>
          <p:nvSpPr>
            <p:cNvPr id="96" name="Google Shape;96;p9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19196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8568000" y="719333"/>
            <a:ext cx="2672800" cy="2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17465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1"/>
          <p:cNvSpPr txBox="1">
            <a:spLocks noGrp="1"/>
          </p:cNvSpPr>
          <p:nvPr>
            <p:ph type="title" hasCustomPrompt="1"/>
          </p:nvPr>
        </p:nvSpPr>
        <p:spPr>
          <a:xfrm>
            <a:off x="1789500" y="2219400"/>
            <a:ext cx="8613200" cy="1894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1"/>
          </p:nvPr>
        </p:nvSpPr>
        <p:spPr>
          <a:xfrm>
            <a:off x="1789367" y="4253800"/>
            <a:ext cx="86132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62850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6835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1439200" y="2231167"/>
            <a:ext cx="4204800" cy="61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866700" y="2789560"/>
            <a:ext cx="335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1439200" y="4773067"/>
            <a:ext cx="4204800" cy="61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1866700" y="5331460"/>
            <a:ext cx="335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5"/>
          </p:nvPr>
        </p:nvSpPr>
        <p:spPr>
          <a:xfrm>
            <a:off x="6547968" y="2231167"/>
            <a:ext cx="4204800" cy="61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6975384" y="2789560"/>
            <a:ext cx="335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/>
          </p:nvPr>
        </p:nvSpPr>
        <p:spPr>
          <a:xfrm>
            <a:off x="6548009" y="4773067"/>
            <a:ext cx="4204800" cy="61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6975417" y="5331460"/>
            <a:ext cx="335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8142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2"/>
          </p:nvPr>
        </p:nvSpPr>
        <p:spPr>
          <a:xfrm>
            <a:off x="1305467" y="3591700"/>
            <a:ext cx="2617200" cy="61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1"/>
          </p:nvPr>
        </p:nvSpPr>
        <p:spPr>
          <a:xfrm>
            <a:off x="985131" y="4205297"/>
            <a:ext cx="3258000" cy="1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3"/>
          </p:nvPr>
        </p:nvSpPr>
        <p:spPr>
          <a:xfrm>
            <a:off x="4810416" y="3591700"/>
            <a:ext cx="2617200" cy="61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4"/>
          </p:nvPr>
        </p:nvSpPr>
        <p:spPr>
          <a:xfrm>
            <a:off x="4490044" y="4205296"/>
            <a:ext cx="3258000" cy="1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5"/>
          </p:nvPr>
        </p:nvSpPr>
        <p:spPr>
          <a:xfrm>
            <a:off x="8269349" y="3591700"/>
            <a:ext cx="2617200" cy="61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6"/>
          </p:nvPr>
        </p:nvSpPr>
        <p:spPr>
          <a:xfrm>
            <a:off x="7948971" y="4205296"/>
            <a:ext cx="3258000" cy="1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17174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 idx="2"/>
          </p:nvPr>
        </p:nvSpPr>
        <p:spPr>
          <a:xfrm>
            <a:off x="973267" y="2656567"/>
            <a:ext cx="3350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1"/>
          </p:nvPr>
        </p:nvSpPr>
        <p:spPr>
          <a:xfrm>
            <a:off x="973367" y="3066395"/>
            <a:ext cx="33500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idx="3"/>
          </p:nvPr>
        </p:nvSpPr>
        <p:spPr>
          <a:xfrm>
            <a:off x="7884300" y="3485017"/>
            <a:ext cx="3350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4"/>
          </p:nvPr>
        </p:nvSpPr>
        <p:spPr>
          <a:xfrm>
            <a:off x="7884333" y="3894869"/>
            <a:ext cx="33500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title" idx="5"/>
          </p:nvPr>
        </p:nvSpPr>
        <p:spPr>
          <a:xfrm>
            <a:off x="973267" y="4515951"/>
            <a:ext cx="3350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6"/>
          </p:nvPr>
        </p:nvSpPr>
        <p:spPr>
          <a:xfrm>
            <a:off x="973367" y="4925804"/>
            <a:ext cx="33500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 idx="7"/>
          </p:nvPr>
        </p:nvSpPr>
        <p:spPr>
          <a:xfrm>
            <a:off x="7891000" y="1625633"/>
            <a:ext cx="3350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subTitle" idx="8"/>
          </p:nvPr>
        </p:nvSpPr>
        <p:spPr>
          <a:xfrm>
            <a:off x="7891033" y="2035461"/>
            <a:ext cx="33500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15"/>
          <p:cNvGrpSpPr/>
          <p:nvPr/>
        </p:nvGrpSpPr>
        <p:grpSpPr>
          <a:xfrm rot="-8606667">
            <a:off x="10680183" y="725257"/>
            <a:ext cx="922132" cy="596455"/>
            <a:chOff x="3765675" y="2533375"/>
            <a:chExt cx="925450" cy="598600"/>
          </a:xfrm>
        </p:grpSpPr>
        <p:sp>
          <p:nvSpPr>
            <p:cNvPr id="139" name="Google Shape;139;p1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3" name="Google Shape;143;p15"/>
          <p:cNvGrpSpPr/>
          <p:nvPr/>
        </p:nvGrpSpPr>
        <p:grpSpPr>
          <a:xfrm rot="-1323463">
            <a:off x="8462345" y="5905639"/>
            <a:ext cx="922356" cy="596332"/>
            <a:chOff x="3586125" y="4525175"/>
            <a:chExt cx="925825" cy="598575"/>
          </a:xfrm>
        </p:grpSpPr>
        <p:sp>
          <p:nvSpPr>
            <p:cNvPr id="144" name="Google Shape;144;p1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987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C8DA-EA7C-1A74-CB52-0BF8FE10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A70AF-73C1-2852-7D44-2947D12A7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C0A91-85C6-D160-0A49-645D95E65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5DC4D-F165-B4B8-4B8B-79EB409AE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195C3-BC5A-8040-1A01-C6120CEBE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38C8B-5363-D42A-EEBA-8423B811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9EFEE-DDB0-DE77-F63F-6B6770BC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9308C-85E6-01FF-2EF2-470CB63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26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2"/>
          </p:nvPr>
        </p:nvSpPr>
        <p:spPr>
          <a:xfrm>
            <a:off x="1276567" y="2240167"/>
            <a:ext cx="3046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1"/>
          </p:nvPr>
        </p:nvSpPr>
        <p:spPr>
          <a:xfrm>
            <a:off x="1276657" y="2649996"/>
            <a:ext cx="30468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 idx="3"/>
          </p:nvPr>
        </p:nvSpPr>
        <p:spPr>
          <a:xfrm>
            <a:off x="7884300" y="4099548"/>
            <a:ext cx="3040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4"/>
          </p:nvPr>
        </p:nvSpPr>
        <p:spPr>
          <a:xfrm>
            <a:off x="7884329" y="4509401"/>
            <a:ext cx="30408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5"/>
          </p:nvPr>
        </p:nvSpPr>
        <p:spPr>
          <a:xfrm>
            <a:off x="1276567" y="4099567"/>
            <a:ext cx="3046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ubTitle" idx="6"/>
          </p:nvPr>
        </p:nvSpPr>
        <p:spPr>
          <a:xfrm>
            <a:off x="1276657" y="4509415"/>
            <a:ext cx="30468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7"/>
          </p:nvPr>
        </p:nvSpPr>
        <p:spPr>
          <a:xfrm>
            <a:off x="7890381" y="2240167"/>
            <a:ext cx="3040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8"/>
          </p:nvPr>
        </p:nvSpPr>
        <p:spPr>
          <a:xfrm>
            <a:off x="7890412" y="2649995"/>
            <a:ext cx="30408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59" name="Google Shape;159;p16"/>
          <p:cNvGrpSpPr/>
          <p:nvPr/>
        </p:nvGrpSpPr>
        <p:grpSpPr>
          <a:xfrm rot="-1323463">
            <a:off x="9443578" y="421173"/>
            <a:ext cx="922356" cy="596332"/>
            <a:chOff x="3586125" y="4525175"/>
            <a:chExt cx="925825" cy="598575"/>
          </a:xfrm>
        </p:grpSpPr>
        <p:sp>
          <p:nvSpPr>
            <p:cNvPr id="160" name="Google Shape;160;p16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" name="Google Shape;164;p16"/>
          <p:cNvGrpSpPr/>
          <p:nvPr/>
        </p:nvGrpSpPr>
        <p:grpSpPr>
          <a:xfrm rot="-8606667">
            <a:off x="554950" y="6045590"/>
            <a:ext cx="922132" cy="596455"/>
            <a:chOff x="3765675" y="2533375"/>
            <a:chExt cx="925450" cy="598600"/>
          </a:xfrm>
        </p:grpSpPr>
        <p:sp>
          <p:nvSpPr>
            <p:cNvPr id="165" name="Google Shape;165;p16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79472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title" idx="2"/>
          </p:nvPr>
        </p:nvSpPr>
        <p:spPr>
          <a:xfrm>
            <a:off x="973267" y="2554967"/>
            <a:ext cx="2834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subTitle" idx="1"/>
          </p:nvPr>
        </p:nvSpPr>
        <p:spPr>
          <a:xfrm>
            <a:off x="973367" y="2964799"/>
            <a:ext cx="2834800" cy="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title" idx="3"/>
          </p:nvPr>
        </p:nvSpPr>
        <p:spPr>
          <a:xfrm>
            <a:off x="4678517" y="2554967"/>
            <a:ext cx="2834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4"/>
          </p:nvPr>
        </p:nvSpPr>
        <p:spPr>
          <a:xfrm>
            <a:off x="4678611" y="2964799"/>
            <a:ext cx="2834800" cy="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title" idx="5"/>
          </p:nvPr>
        </p:nvSpPr>
        <p:spPr>
          <a:xfrm>
            <a:off x="8383751" y="2554967"/>
            <a:ext cx="2834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6"/>
          </p:nvPr>
        </p:nvSpPr>
        <p:spPr>
          <a:xfrm>
            <a:off x="8383837" y="2964799"/>
            <a:ext cx="2834800" cy="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title" idx="7"/>
          </p:nvPr>
        </p:nvSpPr>
        <p:spPr>
          <a:xfrm>
            <a:off x="973267" y="4673567"/>
            <a:ext cx="2834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8"/>
          </p:nvPr>
        </p:nvSpPr>
        <p:spPr>
          <a:xfrm>
            <a:off x="973367" y="5083399"/>
            <a:ext cx="2834800" cy="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title" idx="9"/>
          </p:nvPr>
        </p:nvSpPr>
        <p:spPr>
          <a:xfrm>
            <a:off x="4678517" y="4673567"/>
            <a:ext cx="2834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3"/>
          </p:nvPr>
        </p:nvSpPr>
        <p:spPr>
          <a:xfrm>
            <a:off x="4678611" y="5083399"/>
            <a:ext cx="2834800" cy="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title" idx="14"/>
          </p:nvPr>
        </p:nvSpPr>
        <p:spPr>
          <a:xfrm>
            <a:off x="8383751" y="4673567"/>
            <a:ext cx="2834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15"/>
          </p:nvPr>
        </p:nvSpPr>
        <p:spPr>
          <a:xfrm>
            <a:off x="8383837" y="5083399"/>
            <a:ext cx="2834800" cy="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84" name="Google Shape;184;p17"/>
          <p:cNvGrpSpPr/>
          <p:nvPr/>
        </p:nvGrpSpPr>
        <p:grpSpPr>
          <a:xfrm rot="2193333">
            <a:off x="11058163" y="1034853"/>
            <a:ext cx="922132" cy="596455"/>
            <a:chOff x="3765675" y="2533375"/>
            <a:chExt cx="925450" cy="598600"/>
          </a:xfrm>
        </p:grpSpPr>
        <p:sp>
          <p:nvSpPr>
            <p:cNvPr id="185" name="Google Shape;185;p1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9" name="Google Shape;189;p17"/>
          <p:cNvGrpSpPr/>
          <p:nvPr/>
        </p:nvGrpSpPr>
        <p:grpSpPr>
          <a:xfrm rot="-9864514">
            <a:off x="178576" y="5617150"/>
            <a:ext cx="604097" cy="909284"/>
            <a:chOff x="4865150" y="3459975"/>
            <a:chExt cx="606450" cy="912825"/>
          </a:xfrm>
        </p:grpSpPr>
        <p:sp>
          <p:nvSpPr>
            <p:cNvPr id="190" name="Google Shape;190;p1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89315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1"/>
          </p:nvPr>
        </p:nvSpPr>
        <p:spPr>
          <a:xfrm>
            <a:off x="1216400" y="1865467"/>
            <a:ext cx="3668800" cy="15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18"/>
          <p:cNvGrpSpPr/>
          <p:nvPr/>
        </p:nvGrpSpPr>
        <p:grpSpPr>
          <a:xfrm rot="987811">
            <a:off x="10966391" y="802888"/>
            <a:ext cx="922168" cy="596477"/>
            <a:chOff x="3765675" y="2533375"/>
            <a:chExt cx="925450" cy="598600"/>
          </a:xfrm>
        </p:grpSpPr>
        <p:sp>
          <p:nvSpPr>
            <p:cNvPr id="199" name="Google Shape;199;p1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458111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 txBox="1">
            <a:spLocks noGrp="1"/>
          </p:cNvSpPr>
          <p:nvPr>
            <p:ph type="subTitle" idx="1"/>
          </p:nvPr>
        </p:nvSpPr>
        <p:spPr>
          <a:xfrm>
            <a:off x="3133600" y="1859884"/>
            <a:ext cx="59248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 hasCustomPrompt="1"/>
          </p:nvPr>
        </p:nvSpPr>
        <p:spPr>
          <a:xfrm>
            <a:off x="3133600" y="806051"/>
            <a:ext cx="5924800" cy="105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2"/>
          </p:nvPr>
        </p:nvSpPr>
        <p:spPr>
          <a:xfrm>
            <a:off x="3133600" y="3676717"/>
            <a:ext cx="59248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title" idx="3" hasCustomPrompt="1"/>
          </p:nvPr>
        </p:nvSpPr>
        <p:spPr>
          <a:xfrm>
            <a:off x="3133600" y="2622984"/>
            <a:ext cx="5924800" cy="105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4"/>
          </p:nvPr>
        </p:nvSpPr>
        <p:spPr>
          <a:xfrm>
            <a:off x="3133600" y="5493551"/>
            <a:ext cx="59248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title" idx="5" hasCustomPrompt="1"/>
          </p:nvPr>
        </p:nvSpPr>
        <p:spPr>
          <a:xfrm>
            <a:off x="3133600" y="4439819"/>
            <a:ext cx="5924800" cy="105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1943279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4" name="Google Shape;214;p20"/>
          <p:cNvGrpSpPr/>
          <p:nvPr/>
        </p:nvGrpSpPr>
        <p:grpSpPr>
          <a:xfrm rot="-8606667">
            <a:off x="154417" y="5778490"/>
            <a:ext cx="922132" cy="596455"/>
            <a:chOff x="3765675" y="2533375"/>
            <a:chExt cx="925450" cy="598600"/>
          </a:xfrm>
        </p:grpSpPr>
        <p:sp>
          <p:nvSpPr>
            <p:cNvPr id="215" name="Google Shape;215;p20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" name="Google Shape;219;p20"/>
          <p:cNvGrpSpPr/>
          <p:nvPr/>
        </p:nvGrpSpPr>
        <p:grpSpPr>
          <a:xfrm rot="935486">
            <a:off x="11352040" y="883361"/>
            <a:ext cx="604097" cy="909284"/>
            <a:chOff x="4865150" y="3459975"/>
            <a:chExt cx="606450" cy="912825"/>
          </a:xfrm>
        </p:grpSpPr>
        <p:sp>
          <p:nvSpPr>
            <p:cNvPr id="220" name="Google Shape;220;p20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514443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5012167" y="719333"/>
            <a:ext cx="6228800" cy="13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1"/>
          </p:nvPr>
        </p:nvSpPr>
        <p:spPr>
          <a:xfrm>
            <a:off x="5617967" y="2042533"/>
            <a:ext cx="5017200" cy="16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5353267" y="4766333"/>
            <a:ext cx="55468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659613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12488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54417" y="5778490"/>
            <a:ext cx="922132" cy="596455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11039173" y="557327"/>
            <a:ext cx="604097" cy="909284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618111" y="511106"/>
            <a:ext cx="922356" cy="596332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11006311" y="5840439"/>
            <a:ext cx="922356" cy="596332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732789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1115021" y="4430430"/>
            <a:ext cx="2342732" cy="1515327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550652" y="930461"/>
            <a:ext cx="2343267" cy="1514996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632452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10200725" y="5551650"/>
            <a:ext cx="1316503" cy="851541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10346381" y="2067763"/>
            <a:ext cx="862495" cy="1298223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10119193" y="645717"/>
            <a:ext cx="1316847" cy="851383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9998211" y="3869082"/>
            <a:ext cx="1316748" cy="85131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6368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115C-8DA8-96FF-D11C-E7F39CD1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CC6A1-DD2F-2B38-C52B-E9BC3C06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E85DE-BBA5-7A6F-A785-FB5A522E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D0658-E9DC-A963-0922-5233DD17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10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06FE-CA78-9015-B743-5A8A8A91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8D44-FDEB-F826-DE48-33DA347B7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3360E-1A0D-A371-E4D0-7F4E256E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6B04-AA6C-68D7-3A45-60327657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ADF76-639B-4046-2746-48C72E1C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4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754E5-9C92-152B-DE55-32681F81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3A437-7718-E5D9-79C4-FCA6B267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964A9-C844-F3D3-7ED7-C284C33B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E5FD-E520-076E-9D2E-93B7B060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9E37-8393-37BF-5949-879FA615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A7F58-7063-E856-8DE1-2C8F4DDA5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671C0-DA16-7FDA-2C17-B20132B9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7D3D1-FB18-BCD6-F79D-ABB43939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8DA5C-83E7-169E-E637-22D8711B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3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C5B3-5D3E-6C43-017B-26A2DE6F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C884F-3863-CA6B-690D-7134F2F12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74197-6D59-9A20-D5EC-5936F6362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03E0-E66F-EF7B-5C54-3A747612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61EEB-D85B-1FB2-B5EC-530CA901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58B5E-4F6B-9099-D3C3-C9CCD37C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154FD-0BC2-C911-45AE-1A1FCDE5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4E463-5ADB-9775-D415-449CEEA5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319F-DE24-B55A-35A5-458400338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19FF0B-B5A0-4C31-A67C-040348FB72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653DA-2B98-27AD-91F7-EB16B2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8766A-C91A-A156-A96E-C7E9C00CF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36784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80051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 SemiBold"/>
              <a:buChar char="●"/>
              <a:defRPr sz="1800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SemiBold"/>
              <a:buChar char="○"/>
              <a:defRPr sz="1600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■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●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○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■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●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○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■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118700" y="5315200"/>
            <a:ext cx="26000" cy="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" name="Google Shape;9;p1"/>
          <p:cNvSpPr/>
          <p:nvPr/>
        </p:nvSpPr>
        <p:spPr>
          <a:xfrm>
            <a:off x="11091500" y="133600"/>
            <a:ext cx="26000" cy="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1"/>
          <p:cNvSpPr/>
          <p:nvPr/>
        </p:nvSpPr>
        <p:spPr>
          <a:xfrm>
            <a:off x="7535500" y="133600"/>
            <a:ext cx="26000" cy="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1"/>
          <p:cNvGrpSpPr/>
          <p:nvPr/>
        </p:nvGrpSpPr>
        <p:grpSpPr>
          <a:xfrm>
            <a:off x="239567" y="145034"/>
            <a:ext cx="11893933" cy="6516967"/>
            <a:chOff x="179675" y="108775"/>
            <a:chExt cx="8920450" cy="4887725"/>
          </a:xfrm>
        </p:grpSpPr>
        <p:sp>
          <p:nvSpPr>
            <p:cNvPr id="12" name="Google Shape;12;p1"/>
            <p:cNvSpPr/>
            <p:nvPr/>
          </p:nvSpPr>
          <p:spPr>
            <a:xfrm>
              <a:off x="23750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812325" y="37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7632825" y="1471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146425" y="4748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9846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2612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89425" y="1700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4441475" y="4448025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1046050" y="30617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990950" y="240065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489825" y="3148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785225" y="3300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9376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642225" y="4519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346825" y="3224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9080625" y="2005200"/>
              <a:ext cx="19500" cy="1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393825" y="1090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4889625" y="1243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86234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82424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8775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8013825" y="2462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8394825" y="2614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8318625" y="4977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6108825" y="2691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59564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594225" y="32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746625" y="252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3899025" y="375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441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3746625" y="413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5368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1326350" y="48317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1478750" y="48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8336750" y="1097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7879550" y="429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4298150" y="2240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79675" y="2851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789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218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5361275" y="4909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475075" y="1556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3227675" y="1861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89475" y="3309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8485475" y="2928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437475" y="1175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846675" y="4680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6428075" y="2623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51475" y="1023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8942675" y="4604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9018875" y="2318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6732875" y="1632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342475" y="337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913475" y="108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49517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662600"/>
            <a:ext cx="10290000" cy="4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29619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Bastard"/>
              <a:ea typeface="+mn-ea"/>
              <a:cs typeface="+mn-cs"/>
            </a:endParaRPr>
          </a:p>
        </p:txBody>
      </p:sp>
      <p:pic>
        <p:nvPicPr>
          <p:cNvPr id="4" name="Picture 3" descr="A black sky with white stars&#10;&#10;AI-generated content may be incorrect.">
            <a:extLst>
              <a:ext uri="{FF2B5EF4-FFF2-40B4-BE49-F238E27FC236}">
                <a16:creationId xmlns:a16="http://schemas.microsoft.com/office/drawing/2014/main" id="{B6708A4B-769F-E9B5-F226-AF80D47451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B9208BF-9C83-06F9-7D75-7335F6098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9765"/>
            <a:ext cx="9144000" cy="1396269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solidFill>
                <a:srgbClr val="FFFFFF"/>
              </a:solidFill>
              <a:latin typeface="Nunito" pitchFamily="2" charset="0"/>
            </a:endParaRPr>
          </a:p>
          <a:p>
            <a:endParaRPr lang="en-US" dirty="0">
              <a:solidFill>
                <a:srgbClr val="FFFFFF"/>
              </a:solidFill>
              <a:latin typeface="Nunito" pitchFamily="2" charset="0"/>
            </a:endParaRPr>
          </a:p>
          <a:p>
            <a:r>
              <a:rPr lang="en-US" sz="3600" dirty="0">
                <a:latin typeface="Nunito" pitchFamily="2" charset="0"/>
              </a:rPr>
              <a:t>By </a:t>
            </a:r>
            <a:r>
              <a:rPr lang="en-US" sz="3600" dirty="0" err="1">
                <a:latin typeface="Nunito" pitchFamily="2" charset="0"/>
              </a:rPr>
              <a:t>BrainStew</a:t>
            </a:r>
            <a:r>
              <a:rPr lang="en-US" sz="3600" dirty="0">
                <a:latin typeface="Nunito" pitchFamily="2" charset="0"/>
              </a:rPr>
              <a:t> Studios</a:t>
            </a:r>
          </a:p>
        </p:txBody>
      </p:sp>
      <p:pic>
        <p:nvPicPr>
          <p:cNvPr id="6" name="Picture 5" descr="A close up of a text&#10;&#10;AI-generated content may be incorrect.">
            <a:extLst>
              <a:ext uri="{FF2B5EF4-FFF2-40B4-BE49-F238E27FC236}">
                <a16:creationId xmlns:a16="http://schemas.microsoft.com/office/drawing/2014/main" id="{65DB21AE-B946-5950-B498-A62BDD778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20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71966"/>
            <a:ext cx="9753600" cy="3209925"/>
          </a:xfrm>
          <a:prstGeom prst="rect">
            <a:avLst/>
          </a:prstGeom>
          <a:effectLst>
            <a:glow rad="63500">
              <a:schemeClr val="bg2">
                <a:lumMod val="50000"/>
                <a:lumOff val="50000"/>
                <a:alpha val="40000"/>
              </a:schemeClr>
            </a:glo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BD2178-45DC-B0F8-25B9-342912289283}"/>
              </a:ext>
            </a:extLst>
          </p:cNvPr>
          <p:cNvSpPr txBox="1"/>
          <p:nvPr/>
        </p:nvSpPr>
        <p:spPr>
          <a:xfrm rot="244823">
            <a:off x="5039900" y="3707077"/>
            <a:ext cx="3589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5">
                    <a:lumMod val="40000"/>
                    <a:lumOff val="60000"/>
                  </a:schemeClr>
                </a:solidFill>
                <a:latin typeface="Showcard Gothic" panose="04020904020102020604" pitchFamily="82" charset="0"/>
              </a:rPr>
              <a:t>MVP!</a:t>
            </a:r>
          </a:p>
        </p:txBody>
      </p:sp>
    </p:spTree>
    <p:extLst>
      <p:ext uri="{BB962C8B-B14F-4D97-AF65-F5344CB8AC3E}">
        <p14:creationId xmlns:p14="http://schemas.microsoft.com/office/powerpoint/2010/main" val="950500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sky with white stars&#10;&#10;AI-generated content may be incorrect.">
            <a:extLst>
              <a:ext uri="{FF2B5EF4-FFF2-40B4-BE49-F238E27FC236}">
                <a16:creationId xmlns:a16="http://schemas.microsoft.com/office/drawing/2014/main" id="{4C8FBC06-013D-D093-CCA7-3993E3A1B60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rcRect/>
          <a:stretch/>
        </p:blipFill>
        <p:spPr>
          <a:xfrm>
            <a:off x="62531" y="1098"/>
            <a:ext cx="12191980" cy="6857999"/>
          </a:xfrm>
          <a:prstGeom prst="rect">
            <a:avLst/>
          </a:prstGeom>
        </p:spPr>
      </p:pic>
      <p:sp>
        <p:nvSpPr>
          <p:cNvPr id="668" name="Google Shape;668;p54"/>
          <p:cNvSpPr txBox="1">
            <a:spLocks noGrp="1"/>
          </p:cNvSpPr>
          <p:nvPr>
            <p:ph type="title"/>
          </p:nvPr>
        </p:nvSpPr>
        <p:spPr>
          <a:xfrm>
            <a:off x="738265" y="462738"/>
            <a:ext cx="6991714" cy="91809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Comic Sans MS"/>
              </a:rPr>
              <a:t>Game Description Reminder</a:t>
            </a:r>
            <a:endParaRPr lang="en-US" sz="4000" b="1" dirty="0">
              <a:latin typeface="Comic Sans MS"/>
            </a:endParaRPr>
          </a:p>
        </p:txBody>
      </p:sp>
      <p:grpSp>
        <p:nvGrpSpPr>
          <p:cNvPr id="679" name="Google Shape;679;p54"/>
          <p:cNvGrpSpPr/>
          <p:nvPr/>
        </p:nvGrpSpPr>
        <p:grpSpPr>
          <a:xfrm>
            <a:off x="8579314" y="244521"/>
            <a:ext cx="7297221" cy="7295435"/>
            <a:chOff x="6434485" y="183391"/>
            <a:chExt cx="5472916" cy="5471576"/>
          </a:xfrm>
        </p:grpSpPr>
        <p:sp>
          <p:nvSpPr>
            <p:cNvPr id="680" name="Google Shape;680;p54"/>
            <p:cNvSpPr/>
            <p:nvPr/>
          </p:nvSpPr>
          <p:spPr>
            <a:xfrm>
              <a:off x="7676887" y="4484754"/>
              <a:ext cx="3736781" cy="928805"/>
            </a:xfrm>
            <a:custGeom>
              <a:avLst/>
              <a:gdLst/>
              <a:ahLst/>
              <a:cxnLst/>
              <a:rect l="l" t="t" r="r" b="b"/>
              <a:pathLst>
                <a:path w="55802" h="13870" extrusionOk="0">
                  <a:moveTo>
                    <a:pt x="55802" y="1"/>
                  </a:moveTo>
                  <a:lnTo>
                    <a:pt x="54213" y="367"/>
                  </a:lnTo>
                  <a:lnTo>
                    <a:pt x="50975" y="775"/>
                  </a:lnTo>
                  <a:lnTo>
                    <a:pt x="49387" y="876"/>
                  </a:lnTo>
                  <a:lnTo>
                    <a:pt x="48124" y="917"/>
                  </a:lnTo>
                  <a:lnTo>
                    <a:pt x="45639" y="795"/>
                  </a:lnTo>
                  <a:lnTo>
                    <a:pt x="41974" y="388"/>
                  </a:lnTo>
                  <a:lnTo>
                    <a:pt x="38410" y="82"/>
                  </a:lnTo>
                  <a:lnTo>
                    <a:pt x="36088" y="102"/>
                  </a:lnTo>
                  <a:lnTo>
                    <a:pt x="34357" y="326"/>
                  </a:lnTo>
                  <a:lnTo>
                    <a:pt x="33237" y="571"/>
                  </a:lnTo>
                  <a:lnTo>
                    <a:pt x="32117" y="937"/>
                  </a:lnTo>
                  <a:lnTo>
                    <a:pt x="30997" y="1426"/>
                  </a:lnTo>
                  <a:lnTo>
                    <a:pt x="30447" y="1732"/>
                  </a:lnTo>
                  <a:lnTo>
                    <a:pt x="27718" y="3361"/>
                  </a:lnTo>
                  <a:lnTo>
                    <a:pt x="23563" y="5846"/>
                  </a:lnTo>
                  <a:lnTo>
                    <a:pt x="21425" y="6905"/>
                  </a:lnTo>
                  <a:lnTo>
                    <a:pt x="19979" y="7495"/>
                  </a:lnTo>
                  <a:lnTo>
                    <a:pt x="19225" y="7740"/>
                  </a:lnTo>
                  <a:lnTo>
                    <a:pt x="18533" y="7923"/>
                  </a:lnTo>
                  <a:lnTo>
                    <a:pt x="17087" y="8167"/>
                  </a:lnTo>
                  <a:lnTo>
                    <a:pt x="14847" y="8269"/>
                  </a:lnTo>
                  <a:lnTo>
                    <a:pt x="11792" y="8126"/>
                  </a:lnTo>
                  <a:lnTo>
                    <a:pt x="8757" y="7984"/>
                  </a:lnTo>
                  <a:lnTo>
                    <a:pt x="7291" y="8004"/>
                  </a:lnTo>
                  <a:lnTo>
                    <a:pt x="6334" y="8086"/>
                  </a:lnTo>
                  <a:lnTo>
                    <a:pt x="4481" y="8554"/>
                  </a:lnTo>
                  <a:lnTo>
                    <a:pt x="2648" y="9308"/>
                  </a:lnTo>
                  <a:lnTo>
                    <a:pt x="876" y="10285"/>
                  </a:lnTo>
                  <a:lnTo>
                    <a:pt x="0" y="10835"/>
                  </a:lnTo>
                  <a:lnTo>
                    <a:pt x="1324" y="11670"/>
                  </a:lnTo>
                  <a:lnTo>
                    <a:pt x="4094" y="13198"/>
                  </a:lnTo>
                  <a:lnTo>
                    <a:pt x="5540" y="13870"/>
                  </a:lnTo>
                  <a:lnTo>
                    <a:pt x="5988" y="13707"/>
                  </a:lnTo>
                  <a:lnTo>
                    <a:pt x="6924" y="13544"/>
                  </a:lnTo>
                  <a:lnTo>
                    <a:pt x="8391" y="13503"/>
                  </a:lnTo>
                  <a:lnTo>
                    <a:pt x="9348" y="13544"/>
                  </a:lnTo>
                  <a:lnTo>
                    <a:pt x="11303" y="13605"/>
                  </a:lnTo>
                  <a:lnTo>
                    <a:pt x="15010" y="13686"/>
                  </a:lnTo>
                  <a:lnTo>
                    <a:pt x="17698" y="13523"/>
                  </a:lnTo>
                  <a:lnTo>
                    <a:pt x="19470" y="13279"/>
                  </a:lnTo>
                  <a:lnTo>
                    <a:pt x="21241" y="12872"/>
                  </a:lnTo>
                  <a:lnTo>
                    <a:pt x="23034" y="12301"/>
                  </a:lnTo>
                  <a:lnTo>
                    <a:pt x="23950" y="11914"/>
                  </a:lnTo>
                  <a:lnTo>
                    <a:pt x="24765" y="11528"/>
                  </a:lnTo>
                  <a:lnTo>
                    <a:pt x="26455" y="10509"/>
                  </a:lnTo>
                  <a:lnTo>
                    <a:pt x="29042" y="8697"/>
                  </a:lnTo>
                  <a:lnTo>
                    <a:pt x="31709" y="6782"/>
                  </a:lnTo>
                  <a:lnTo>
                    <a:pt x="33481" y="5662"/>
                  </a:lnTo>
                  <a:lnTo>
                    <a:pt x="35273" y="4746"/>
                  </a:lnTo>
                  <a:lnTo>
                    <a:pt x="36618" y="4277"/>
                  </a:lnTo>
                  <a:lnTo>
                    <a:pt x="37514" y="4074"/>
                  </a:lnTo>
                  <a:lnTo>
                    <a:pt x="37962" y="4033"/>
                  </a:lnTo>
                  <a:lnTo>
                    <a:pt x="38756" y="3972"/>
                  </a:lnTo>
                  <a:lnTo>
                    <a:pt x="40365" y="4053"/>
                  </a:lnTo>
                  <a:lnTo>
                    <a:pt x="42768" y="4461"/>
                  </a:lnTo>
                  <a:lnTo>
                    <a:pt x="46006" y="5255"/>
                  </a:lnTo>
                  <a:lnTo>
                    <a:pt x="48409" y="5744"/>
                  </a:lnTo>
                  <a:lnTo>
                    <a:pt x="49977" y="5927"/>
                  </a:lnTo>
                  <a:lnTo>
                    <a:pt x="50751" y="5947"/>
                  </a:lnTo>
                  <a:lnTo>
                    <a:pt x="51179" y="5520"/>
                  </a:lnTo>
                  <a:lnTo>
                    <a:pt x="51586" y="5112"/>
                  </a:lnTo>
                  <a:lnTo>
                    <a:pt x="50690" y="4990"/>
                  </a:lnTo>
                  <a:lnTo>
                    <a:pt x="51199" y="4990"/>
                  </a:lnTo>
                  <a:lnTo>
                    <a:pt x="51688" y="5011"/>
                  </a:lnTo>
                  <a:lnTo>
                    <a:pt x="52808" y="3829"/>
                  </a:lnTo>
                  <a:lnTo>
                    <a:pt x="54865" y="1324"/>
                  </a:lnTo>
                  <a:lnTo>
                    <a:pt x="55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1" name="Google Shape;681;p54"/>
            <p:cNvSpPr/>
            <p:nvPr/>
          </p:nvSpPr>
          <p:spPr>
            <a:xfrm>
              <a:off x="8088722" y="347054"/>
              <a:ext cx="2655363" cy="1065212"/>
            </a:xfrm>
            <a:custGeom>
              <a:avLst/>
              <a:gdLst/>
              <a:ahLst/>
              <a:cxnLst/>
              <a:rect l="l" t="t" r="r" b="b"/>
              <a:pathLst>
                <a:path w="39653" h="15907" extrusionOk="0">
                  <a:moveTo>
                    <a:pt x="30019" y="1"/>
                  </a:moveTo>
                  <a:lnTo>
                    <a:pt x="29103" y="367"/>
                  </a:lnTo>
                  <a:lnTo>
                    <a:pt x="28166" y="734"/>
                  </a:lnTo>
                  <a:lnTo>
                    <a:pt x="16293" y="5357"/>
                  </a:lnTo>
                  <a:lnTo>
                    <a:pt x="4400" y="10000"/>
                  </a:lnTo>
                  <a:lnTo>
                    <a:pt x="3218" y="10448"/>
                  </a:lnTo>
                  <a:lnTo>
                    <a:pt x="1569" y="11365"/>
                  </a:lnTo>
                  <a:lnTo>
                    <a:pt x="632" y="12159"/>
                  </a:lnTo>
                  <a:lnTo>
                    <a:pt x="265" y="12668"/>
                  </a:lnTo>
                  <a:lnTo>
                    <a:pt x="102" y="12912"/>
                  </a:lnTo>
                  <a:lnTo>
                    <a:pt x="1" y="13422"/>
                  </a:lnTo>
                  <a:lnTo>
                    <a:pt x="82" y="13910"/>
                  </a:lnTo>
                  <a:lnTo>
                    <a:pt x="367" y="14358"/>
                  </a:lnTo>
                  <a:lnTo>
                    <a:pt x="998" y="14990"/>
                  </a:lnTo>
                  <a:lnTo>
                    <a:pt x="2119" y="15662"/>
                  </a:lnTo>
                  <a:lnTo>
                    <a:pt x="2730" y="15906"/>
                  </a:lnTo>
                  <a:lnTo>
                    <a:pt x="3320" y="15825"/>
                  </a:lnTo>
                  <a:lnTo>
                    <a:pt x="4481" y="15560"/>
                  </a:lnTo>
                  <a:lnTo>
                    <a:pt x="6090" y="15030"/>
                  </a:lnTo>
                  <a:lnTo>
                    <a:pt x="8065" y="14094"/>
                  </a:lnTo>
                  <a:lnTo>
                    <a:pt x="9898" y="13014"/>
                  </a:lnTo>
                  <a:lnTo>
                    <a:pt x="12607" y="11222"/>
                  </a:lnTo>
                  <a:lnTo>
                    <a:pt x="15458" y="9511"/>
                  </a:lnTo>
                  <a:lnTo>
                    <a:pt x="17556" y="8554"/>
                  </a:lnTo>
                  <a:lnTo>
                    <a:pt x="18717" y="8167"/>
                  </a:lnTo>
                  <a:lnTo>
                    <a:pt x="19490" y="7943"/>
                  </a:lnTo>
                  <a:lnTo>
                    <a:pt x="21079" y="7617"/>
                  </a:lnTo>
                  <a:lnTo>
                    <a:pt x="23462" y="7332"/>
                  </a:lnTo>
                  <a:lnTo>
                    <a:pt x="26700" y="7210"/>
                  </a:lnTo>
                  <a:lnTo>
                    <a:pt x="29958" y="7129"/>
                  </a:lnTo>
                  <a:lnTo>
                    <a:pt x="31567" y="6986"/>
                  </a:lnTo>
                  <a:lnTo>
                    <a:pt x="32606" y="6884"/>
                  </a:lnTo>
                  <a:lnTo>
                    <a:pt x="34663" y="6518"/>
                  </a:lnTo>
                  <a:lnTo>
                    <a:pt x="36699" y="6029"/>
                  </a:lnTo>
                  <a:lnTo>
                    <a:pt x="38695" y="5377"/>
                  </a:lnTo>
                  <a:lnTo>
                    <a:pt x="39652" y="5011"/>
                  </a:lnTo>
                  <a:lnTo>
                    <a:pt x="38532" y="4237"/>
                  </a:lnTo>
                  <a:lnTo>
                    <a:pt x="36211" y="2831"/>
                  </a:lnTo>
                  <a:lnTo>
                    <a:pt x="33807" y="1569"/>
                  </a:lnTo>
                  <a:lnTo>
                    <a:pt x="31303" y="469"/>
                  </a:lnTo>
                  <a:lnTo>
                    <a:pt x="3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2" name="Google Shape;682;p54"/>
            <p:cNvSpPr/>
            <p:nvPr/>
          </p:nvSpPr>
          <p:spPr>
            <a:xfrm>
              <a:off x="6463079" y="889872"/>
              <a:ext cx="4833333" cy="2679872"/>
            </a:xfrm>
            <a:custGeom>
              <a:avLst/>
              <a:gdLst/>
              <a:ahLst/>
              <a:cxnLst/>
              <a:rect l="l" t="t" r="r" b="b"/>
              <a:pathLst>
                <a:path w="72177" h="40019" extrusionOk="0">
                  <a:moveTo>
                    <a:pt x="67818" y="0"/>
                  </a:moveTo>
                  <a:lnTo>
                    <a:pt x="66556" y="530"/>
                  </a:lnTo>
                  <a:lnTo>
                    <a:pt x="64112" y="1874"/>
                  </a:lnTo>
                  <a:lnTo>
                    <a:pt x="61770" y="3422"/>
                  </a:lnTo>
                  <a:lnTo>
                    <a:pt x="59509" y="5153"/>
                  </a:lnTo>
                  <a:lnTo>
                    <a:pt x="56169" y="7820"/>
                  </a:lnTo>
                  <a:lnTo>
                    <a:pt x="52727" y="10366"/>
                  </a:lnTo>
                  <a:lnTo>
                    <a:pt x="50304" y="11853"/>
                  </a:lnTo>
                  <a:lnTo>
                    <a:pt x="49041" y="12484"/>
                  </a:lnTo>
                  <a:lnTo>
                    <a:pt x="48145" y="12912"/>
                  </a:lnTo>
                  <a:lnTo>
                    <a:pt x="46292" y="13604"/>
                  </a:lnTo>
                  <a:lnTo>
                    <a:pt x="44377" y="14195"/>
                  </a:lnTo>
                  <a:lnTo>
                    <a:pt x="42443" y="14643"/>
                  </a:lnTo>
                  <a:lnTo>
                    <a:pt x="39469" y="15193"/>
                  </a:lnTo>
                  <a:lnTo>
                    <a:pt x="35457" y="15743"/>
                  </a:lnTo>
                  <a:lnTo>
                    <a:pt x="31445" y="16231"/>
                  </a:lnTo>
                  <a:lnTo>
                    <a:pt x="27474" y="16883"/>
                  </a:lnTo>
                  <a:lnTo>
                    <a:pt x="24582" y="17555"/>
                  </a:lnTo>
                  <a:lnTo>
                    <a:pt x="22708" y="18146"/>
                  </a:lnTo>
                  <a:lnTo>
                    <a:pt x="20875" y="18859"/>
                  </a:lnTo>
                  <a:lnTo>
                    <a:pt x="19124" y="19734"/>
                  </a:lnTo>
                  <a:lnTo>
                    <a:pt x="18269" y="20243"/>
                  </a:lnTo>
                  <a:lnTo>
                    <a:pt x="17454" y="20773"/>
                  </a:lnTo>
                  <a:lnTo>
                    <a:pt x="16028" y="21852"/>
                  </a:lnTo>
                  <a:lnTo>
                    <a:pt x="14766" y="22972"/>
                  </a:lnTo>
                  <a:lnTo>
                    <a:pt x="13646" y="24174"/>
                  </a:lnTo>
                  <a:lnTo>
                    <a:pt x="12098" y="26068"/>
                  </a:lnTo>
                  <a:lnTo>
                    <a:pt x="10061" y="28838"/>
                  </a:lnTo>
                  <a:lnTo>
                    <a:pt x="8921" y="30345"/>
                  </a:lnTo>
                  <a:lnTo>
                    <a:pt x="8554" y="30793"/>
                  </a:lnTo>
                  <a:lnTo>
                    <a:pt x="7719" y="31628"/>
                  </a:lnTo>
                  <a:lnTo>
                    <a:pt x="6233" y="32809"/>
                  </a:lnTo>
                  <a:lnTo>
                    <a:pt x="3911" y="34235"/>
                  </a:lnTo>
                  <a:lnTo>
                    <a:pt x="1324" y="35518"/>
                  </a:lnTo>
                  <a:lnTo>
                    <a:pt x="1" y="36088"/>
                  </a:lnTo>
                  <a:lnTo>
                    <a:pt x="143" y="37065"/>
                  </a:lnTo>
                  <a:lnTo>
                    <a:pt x="530" y="39020"/>
                  </a:lnTo>
                  <a:lnTo>
                    <a:pt x="775" y="40018"/>
                  </a:lnTo>
                  <a:lnTo>
                    <a:pt x="2770" y="39489"/>
                  </a:lnTo>
                  <a:lnTo>
                    <a:pt x="5723" y="38532"/>
                  </a:lnTo>
                  <a:lnTo>
                    <a:pt x="7617" y="37778"/>
                  </a:lnTo>
                  <a:lnTo>
                    <a:pt x="9430" y="36882"/>
                  </a:lnTo>
                  <a:lnTo>
                    <a:pt x="11141" y="35843"/>
                  </a:lnTo>
                  <a:lnTo>
                    <a:pt x="12729" y="34662"/>
                  </a:lnTo>
                  <a:lnTo>
                    <a:pt x="14175" y="33277"/>
                  </a:lnTo>
                  <a:lnTo>
                    <a:pt x="14827" y="32483"/>
                  </a:lnTo>
                  <a:lnTo>
                    <a:pt x="15356" y="31791"/>
                  </a:lnTo>
                  <a:lnTo>
                    <a:pt x="16354" y="30304"/>
                  </a:lnTo>
                  <a:lnTo>
                    <a:pt x="17739" y="28003"/>
                  </a:lnTo>
                  <a:lnTo>
                    <a:pt x="19165" y="25885"/>
                  </a:lnTo>
                  <a:lnTo>
                    <a:pt x="20265" y="24683"/>
                  </a:lnTo>
                  <a:lnTo>
                    <a:pt x="21181" y="23950"/>
                  </a:lnTo>
                  <a:lnTo>
                    <a:pt x="21853" y="23543"/>
                  </a:lnTo>
                  <a:lnTo>
                    <a:pt x="22586" y="23217"/>
                  </a:lnTo>
                  <a:lnTo>
                    <a:pt x="23401" y="23013"/>
                  </a:lnTo>
                  <a:lnTo>
                    <a:pt x="23829" y="22932"/>
                  </a:lnTo>
                  <a:lnTo>
                    <a:pt x="26904" y="22463"/>
                  </a:lnTo>
                  <a:lnTo>
                    <a:pt x="33747" y="21241"/>
                  </a:lnTo>
                  <a:lnTo>
                    <a:pt x="37922" y="20569"/>
                  </a:lnTo>
                  <a:lnTo>
                    <a:pt x="39449" y="20386"/>
                  </a:lnTo>
                  <a:lnTo>
                    <a:pt x="41200" y="20203"/>
                  </a:lnTo>
                  <a:lnTo>
                    <a:pt x="44357" y="19653"/>
                  </a:lnTo>
                  <a:lnTo>
                    <a:pt x="47127" y="18960"/>
                  </a:lnTo>
                  <a:lnTo>
                    <a:pt x="49571" y="18085"/>
                  </a:lnTo>
                  <a:lnTo>
                    <a:pt x="51750" y="17107"/>
                  </a:lnTo>
                  <a:lnTo>
                    <a:pt x="53685" y="16028"/>
                  </a:lnTo>
                  <a:lnTo>
                    <a:pt x="55456" y="14867"/>
                  </a:lnTo>
                  <a:lnTo>
                    <a:pt x="57065" y="13645"/>
                  </a:lnTo>
                  <a:lnTo>
                    <a:pt x="59346" y="11792"/>
                  </a:lnTo>
                  <a:lnTo>
                    <a:pt x="62360" y="9328"/>
                  </a:lnTo>
                  <a:lnTo>
                    <a:pt x="64825" y="7637"/>
                  </a:lnTo>
                  <a:lnTo>
                    <a:pt x="66637" y="6599"/>
                  </a:lnTo>
                  <a:lnTo>
                    <a:pt x="68653" y="5702"/>
                  </a:lnTo>
                  <a:lnTo>
                    <a:pt x="70914" y="4908"/>
                  </a:lnTo>
                  <a:lnTo>
                    <a:pt x="72176" y="4603"/>
                  </a:lnTo>
                  <a:lnTo>
                    <a:pt x="71158" y="3381"/>
                  </a:lnTo>
                  <a:lnTo>
                    <a:pt x="68979" y="1079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3" name="Google Shape;683;p54"/>
            <p:cNvSpPr/>
            <p:nvPr/>
          </p:nvSpPr>
          <p:spPr>
            <a:xfrm>
              <a:off x="6542165" y="1395793"/>
              <a:ext cx="1037958" cy="766548"/>
            </a:xfrm>
            <a:custGeom>
              <a:avLst/>
              <a:gdLst/>
              <a:ahLst/>
              <a:cxnLst/>
              <a:rect l="l" t="t" r="r" b="b"/>
              <a:pathLst>
                <a:path w="15500" h="11447" extrusionOk="0">
                  <a:moveTo>
                    <a:pt x="5337" y="1"/>
                  </a:moveTo>
                  <a:lnTo>
                    <a:pt x="4461" y="1345"/>
                  </a:lnTo>
                  <a:lnTo>
                    <a:pt x="2913" y="4094"/>
                  </a:lnTo>
                  <a:lnTo>
                    <a:pt x="1589" y="6966"/>
                  </a:lnTo>
                  <a:lnTo>
                    <a:pt x="469" y="9919"/>
                  </a:lnTo>
                  <a:lnTo>
                    <a:pt x="1" y="11446"/>
                  </a:lnTo>
                  <a:lnTo>
                    <a:pt x="5826" y="8412"/>
                  </a:lnTo>
                  <a:lnTo>
                    <a:pt x="11650" y="5398"/>
                  </a:lnTo>
                  <a:lnTo>
                    <a:pt x="12485" y="4868"/>
                  </a:lnTo>
                  <a:lnTo>
                    <a:pt x="13809" y="3952"/>
                  </a:lnTo>
                  <a:lnTo>
                    <a:pt x="14725" y="3198"/>
                  </a:lnTo>
                  <a:lnTo>
                    <a:pt x="15275" y="2587"/>
                  </a:lnTo>
                  <a:lnTo>
                    <a:pt x="15499" y="2119"/>
                  </a:lnTo>
                  <a:lnTo>
                    <a:pt x="15458" y="1752"/>
                  </a:lnTo>
                  <a:lnTo>
                    <a:pt x="15153" y="1487"/>
                  </a:lnTo>
                  <a:lnTo>
                    <a:pt x="14664" y="1304"/>
                  </a:lnTo>
                  <a:lnTo>
                    <a:pt x="13646" y="1141"/>
                  </a:lnTo>
                  <a:lnTo>
                    <a:pt x="11915" y="1121"/>
                  </a:lnTo>
                  <a:lnTo>
                    <a:pt x="10143" y="1162"/>
                  </a:lnTo>
                  <a:lnTo>
                    <a:pt x="8616" y="1162"/>
                  </a:lnTo>
                  <a:lnTo>
                    <a:pt x="8066" y="1121"/>
                  </a:lnTo>
                  <a:lnTo>
                    <a:pt x="7373" y="978"/>
                  </a:lnTo>
                  <a:lnTo>
                    <a:pt x="5968" y="408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4" name="Google Shape;684;p54"/>
            <p:cNvSpPr/>
            <p:nvPr/>
          </p:nvSpPr>
          <p:spPr>
            <a:xfrm>
              <a:off x="7012728" y="1390368"/>
              <a:ext cx="4602839" cy="3526779"/>
            </a:xfrm>
            <a:custGeom>
              <a:avLst/>
              <a:gdLst/>
              <a:ahLst/>
              <a:cxnLst/>
              <a:rect l="l" t="t" r="r" b="b"/>
              <a:pathLst>
                <a:path w="68735" h="52666" extrusionOk="0">
                  <a:moveTo>
                    <a:pt x="66107" y="0"/>
                  </a:moveTo>
                  <a:lnTo>
                    <a:pt x="65374" y="448"/>
                  </a:lnTo>
                  <a:lnTo>
                    <a:pt x="63948" y="1446"/>
                  </a:lnTo>
                  <a:lnTo>
                    <a:pt x="62584" y="2627"/>
                  </a:lnTo>
                  <a:lnTo>
                    <a:pt x="61219" y="3910"/>
                  </a:lnTo>
                  <a:lnTo>
                    <a:pt x="57940" y="7454"/>
                  </a:lnTo>
                  <a:lnTo>
                    <a:pt x="54050" y="11975"/>
                  </a:lnTo>
                  <a:lnTo>
                    <a:pt x="52075" y="14073"/>
                  </a:lnTo>
                  <a:lnTo>
                    <a:pt x="50710" y="15376"/>
                  </a:lnTo>
                  <a:lnTo>
                    <a:pt x="49326" y="16537"/>
                  </a:lnTo>
                  <a:lnTo>
                    <a:pt x="47900" y="17576"/>
                  </a:lnTo>
                  <a:lnTo>
                    <a:pt x="46434" y="18431"/>
                  </a:lnTo>
                  <a:lnTo>
                    <a:pt x="44906" y="19083"/>
                  </a:lnTo>
                  <a:lnTo>
                    <a:pt x="44112" y="19307"/>
                  </a:lnTo>
                  <a:lnTo>
                    <a:pt x="42788" y="19592"/>
                  </a:lnTo>
                  <a:lnTo>
                    <a:pt x="39550" y="19999"/>
                  </a:lnTo>
                  <a:lnTo>
                    <a:pt x="37269" y="20447"/>
                  </a:lnTo>
                  <a:lnTo>
                    <a:pt x="36068" y="20916"/>
                  </a:lnTo>
                  <a:lnTo>
                    <a:pt x="35436" y="21404"/>
                  </a:lnTo>
                  <a:lnTo>
                    <a:pt x="35172" y="21791"/>
                  </a:lnTo>
                  <a:lnTo>
                    <a:pt x="35029" y="22260"/>
                  </a:lnTo>
                  <a:lnTo>
                    <a:pt x="35070" y="22789"/>
                  </a:lnTo>
                  <a:lnTo>
                    <a:pt x="35172" y="23095"/>
                  </a:lnTo>
                  <a:lnTo>
                    <a:pt x="35396" y="23685"/>
                  </a:lnTo>
                  <a:lnTo>
                    <a:pt x="35966" y="24581"/>
                  </a:lnTo>
                  <a:lnTo>
                    <a:pt x="36658" y="25213"/>
                  </a:lnTo>
                  <a:lnTo>
                    <a:pt x="37493" y="25661"/>
                  </a:lnTo>
                  <a:lnTo>
                    <a:pt x="38960" y="26150"/>
                  </a:lnTo>
                  <a:lnTo>
                    <a:pt x="40731" y="26659"/>
                  </a:lnTo>
                  <a:lnTo>
                    <a:pt x="42075" y="27127"/>
                  </a:lnTo>
                  <a:lnTo>
                    <a:pt x="42788" y="27433"/>
                  </a:lnTo>
                  <a:lnTo>
                    <a:pt x="43155" y="27616"/>
                  </a:lnTo>
                  <a:lnTo>
                    <a:pt x="43664" y="27962"/>
                  </a:lnTo>
                  <a:lnTo>
                    <a:pt x="43949" y="28288"/>
                  </a:lnTo>
                  <a:lnTo>
                    <a:pt x="43990" y="28614"/>
                  </a:lnTo>
                  <a:lnTo>
                    <a:pt x="43847" y="28899"/>
                  </a:lnTo>
                  <a:lnTo>
                    <a:pt x="43521" y="29164"/>
                  </a:lnTo>
                  <a:lnTo>
                    <a:pt x="42809" y="29551"/>
                  </a:lnTo>
                  <a:lnTo>
                    <a:pt x="40691" y="30223"/>
                  </a:lnTo>
                  <a:lnTo>
                    <a:pt x="37534" y="30895"/>
                  </a:lnTo>
                  <a:lnTo>
                    <a:pt x="36353" y="31139"/>
                  </a:lnTo>
                  <a:lnTo>
                    <a:pt x="35355" y="31343"/>
                  </a:lnTo>
                  <a:lnTo>
                    <a:pt x="33298" y="31546"/>
                  </a:lnTo>
                  <a:lnTo>
                    <a:pt x="30182" y="31648"/>
                  </a:lnTo>
                  <a:lnTo>
                    <a:pt x="28125" y="31832"/>
                  </a:lnTo>
                  <a:lnTo>
                    <a:pt x="27127" y="31995"/>
                  </a:lnTo>
                  <a:lnTo>
                    <a:pt x="25192" y="32443"/>
                  </a:lnTo>
                  <a:lnTo>
                    <a:pt x="23298" y="33094"/>
                  </a:lnTo>
                  <a:lnTo>
                    <a:pt x="21465" y="33889"/>
                  </a:lnTo>
                  <a:lnTo>
                    <a:pt x="19673" y="34825"/>
                  </a:lnTo>
                  <a:lnTo>
                    <a:pt x="17922" y="35884"/>
                  </a:lnTo>
                  <a:lnTo>
                    <a:pt x="15335" y="37615"/>
                  </a:lnTo>
                  <a:lnTo>
                    <a:pt x="10305" y="41383"/>
                  </a:lnTo>
                  <a:lnTo>
                    <a:pt x="5254" y="45049"/>
                  </a:lnTo>
                  <a:lnTo>
                    <a:pt x="2668" y="46617"/>
                  </a:lnTo>
                  <a:lnTo>
                    <a:pt x="896" y="47533"/>
                  </a:lnTo>
                  <a:lnTo>
                    <a:pt x="0" y="47941"/>
                  </a:lnTo>
                  <a:lnTo>
                    <a:pt x="998" y="49183"/>
                  </a:lnTo>
                  <a:lnTo>
                    <a:pt x="3177" y="51566"/>
                  </a:lnTo>
                  <a:lnTo>
                    <a:pt x="4318" y="52666"/>
                  </a:lnTo>
                  <a:lnTo>
                    <a:pt x="4501" y="52523"/>
                  </a:lnTo>
                  <a:lnTo>
                    <a:pt x="4867" y="52075"/>
                  </a:lnTo>
                  <a:lnTo>
                    <a:pt x="5478" y="51158"/>
                  </a:lnTo>
                  <a:lnTo>
                    <a:pt x="6476" y="49529"/>
                  </a:lnTo>
                  <a:lnTo>
                    <a:pt x="7454" y="48185"/>
                  </a:lnTo>
                  <a:lnTo>
                    <a:pt x="8228" y="47269"/>
                  </a:lnTo>
                  <a:lnTo>
                    <a:pt x="9144" y="46413"/>
                  </a:lnTo>
                  <a:lnTo>
                    <a:pt x="10203" y="45599"/>
                  </a:lnTo>
                  <a:lnTo>
                    <a:pt x="11425" y="44886"/>
                  </a:lnTo>
                  <a:lnTo>
                    <a:pt x="12830" y="44316"/>
                  </a:lnTo>
                  <a:lnTo>
                    <a:pt x="14439" y="43888"/>
                  </a:lnTo>
                  <a:lnTo>
                    <a:pt x="16252" y="43664"/>
                  </a:lnTo>
                  <a:lnTo>
                    <a:pt x="18309" y="43664"/>
                  </a:lnTo>
                  <a:lnTo>
                    <a:pt x="20590" y="43908"/>
                  </a:lnTo>
                  <a:lnTo>
                    <a:pt x="21852" y="44132"/>
                  </a:lnTo>
                  <a:lnTo>
                    <a:pt x="22708" y="44295"/>
                  </a:lnTo>
                  <a:lnTo>
                    <a:pt x="24296" y="44397"/>
                  </a:lnTo>
                  <a:lnTo>
                    <a:pt x="25742" y="44275"/>
                  </a:lnTo>
                  <a:lnTo>
                    <a:pt x="27086" y="43949"/>
                  </a:lnTo>
                  <a:lnTo>
                    <a:pt x="28329" y="43440"/>
                  </a:lnTo>
                  <a:lnTo>
                    <a:pt x="29510" y="42788"/>
                  </a:lnTo>
                  <a:lnTo>
                    <a:pt x="31180" y="41587"/>
                  </a:lnTo>
                  <a:lnTo>
                    <a:pt x="34377" y="38654"/>
                  </a:lnTo>
                  <a:lnTo>
                    <a:pt x="37310" y="36129"/>
                  </a:lnTo>
                  <a:lnTo>
                    <a:pt x="38613" y="35192"/>
                  </a:lnTo>
                  <a:lnTo>
                    <a:pt x="40019" y="34357"/>
                  </a:lnTo>
                  <a:lnTo>
                    <a:pt x="41546" y="33624"/>
                  </a:lnTo>
                  <a:lnTo>
                    <a:pt x="42361" y="33298"/>
                  </a:lnTo>
                  <a:lnTo>
                    <a:pt x="44132" y="32707"/>
                  </a:lnTo>
                  <a:lnTo>
                    <a:pt x="47615" y="31832"/>
                  </a:lnTo>
                  <a:lnTo>
                    <a:pt x="51077" y="31139"/>
                  </a:lnTo>
                  <a:lnTo>
                    <a:pt x="54600" y="30386"/>
                  </a:lnTo>
                  <a:lnTo>
                    <a:pt x="56392" y="29876"/>
                  </a:lnTo>
                  <a:lnTo>
                    <a:pt x="58246" y="29347"/>
                  </a:lnTo>
                  <a:lnTo>
                    <a:pt x="60995" y="28492"/>
                  </a:lnTo>
                  <a:lnTo>
                    <a:pt x="62726" y="27799"/>
                  </a:lnTo>
                  <a:lnTo>
                    <a:pt x="64315" y="26964"/>
                  </a:lnTo>
                  <a:lnTo>
                    <a:pt x="65679" y="25926"/>
                  </a:lnTo>
                  <a:lnTo>
                    <a:pt x="66535" y="25009"/>
                  </a:lnTo>
                  <a:lnTo>
                    <a:pt x="67023" y="24317"/>
                  </a:lnTo>
                  <a:lnTo>
                    <a:pt x="67410" y="23543"/>
                  </a:lnTo>
                  <a:lnTo>
                    <a:pt x="67716" y="22708"/>
                  </a:lnTo>
                  <a:lnTo>
                    <a:pt x="67818" y="22260"/>
                  </a:lnTo>
                  <a:lnTo>
                    <a:pt x="67899" y="21852"/>
                  </a:lnTo>
                  <a:lnTo>
                    <a:pt x="67919" y="21017"/>
                  </a:lnTo>
                  <a:lnTo>
                    <a:pt x="67797" y="20631"/>
                  </a:lnTo>
                  <a:lnTo>
                    <a:pt x="67675" y="20366"/>
                  </a:lnTo>
                  <a:lnTo>
                    <a:pt x="67288" y="19897"/>
                  </a:lnTo>
                  <a:lnTo>
                    <a:pt x="66779" y="19551"/>
                  </a:lnTo>
                  <a:lnTo>
                    <a:pt x="66188" y="19307"/>
                  </a:lnTo>
                  <a:lnTo>
                    <a:pt x="65557" y="19185"/>
                  </a:lnTo>
                  <a:lnTo>
                    <a:pt x="64926" y="19205"/>
                  </a:lnTo>
                  <a:lnTo>
                    <a:pt x="64315" y="19327"/>
                  </a:lnTo>
                  <a:lnTo>
                    <a:pt x="63785" y="19612"/>
                  </a:lnTo>
                  <a:lnTo>
                    <a:pt x="63561" y="19796"/>
                  </a:lnTo>
                  <a:lnTo>
                    <a:pt x="62441" y="20875"/>
                  </a:lnTo>
                  <a:lnTo>
                    <a:pt x="60160" y="22830"/>
                  </a:lnTo>
                  <a:lnTo>
                    <a:pt x="57798" y="24500"/>
                  </a:lnTo>
                  <a:lnTo>
                    <a:pt x="55965" y="25498"/>
                  </a:lnTo>
                  <a:lnTo>
                    <a:pt x="54722" y="26048"/>
                  </a:lnTo>
                  <a:lnTo>
                    <a:pt x="53460" y="26475"/>
                  </a:lnTo>
                  <a:lnTo>
                    <a:pt x="52156" y="26781"/>
                  </a:lnTo>
                  <a:lnTo>
                    <a:pt x="50812" y="26944"/>
                  </a:lnTo>
                  <a:lnTo>
                    <a:pt x="49468" y="26964"/>
                  </a:lnTo>
                  <a:lnTo>
                    <a:pt x="48063" y="26822"/>
                  </a:lnTo>
                  <a:lnTo>
                    <a:pt x="46637" y="26516"/>
                  </a:lnTo>
                  <a:lnTo>
                    <a:pt x="45191" y="26048"/>
                  </a:lnTo>
                  <a:lnTo>
                    <a:pt x="43684" y="25376"/>
                  </a:lnTo>
                  <a:lnTo>
                    <a:pt x="42931" y="24968"/>
                  </a:lnTo>
                  <a:lnTo>
                    <a:pt x="42198" y="24541"/>
                  </a:lnTo>
                  <a:lnTo>
                    <a:pt x="41139" y="23808"/>
                  </a:lnTo>
                  <a:lnTo>
                    <a:pt x="40487" y="23197"/>
                  </a:lnTo>
                  <a:lnTo>
                    <a:pt x="40222" y="22687"/>
                  </a:lnTo>
                  <a:lnTo>
                    <a:pt x="40304" y="22239"/>
                  </a:lnTo>
                  <a:lnTo>
                    <a:pt x="40670" y="21893"/>
                  </a:lnTo>
                  <a:lnTo>
                    <a:pt x="41689" y="21466"/>
                  </a:lnTo>
                  <a:lnTo>
                    <a:pt x="44947" y="20814"/>
                  </a:lnTo>
                  <a:lnTo>
                    <a:pt x="49000" y="20101"/>
                  </a:lnTo>
                  <a:lnTo>
                    <a:pt x="50914" y="19592"/>
                  </a:lnTo>
                  <a:lnTo>
                    <a:pt x="52055" y="19185"/>
                  </a:lnTo>
                  <a:lnTo>
                    <a:pt x="52584" y="18940"/>
                  </a:lnTo>
                  <a:lnTo>
                    <a:pt x="53949" y="18227"/>
                  </a:lnTo>
                  <a:lnTo>
                    <a:pt x="56352" y="16659"/>
                  </a:lnTo>
                  <a:lnTo>
                    <a:pt x="58449" y="14908"/>
                  </a:lnTo>
                  <a:lnTo>
                    <a:pt x="60343" y="13055"/>
                  </a:lnTo>
                  <a:lnTo>
                    <a:pt x="62971" y="10163"/>
                  </a:lnTo>
                  <a:lnTo>
                    <a:pt x="65659" y="7250"/>
                  </a:lnTo>
                  <a:lnTo>
                    <a:pt x="67634" y="5397"/>
                  </a:lnTo>
                  <a:lnTo>
                    <a:pt x="68734" y="4521"/>
                  </a:lnTo>
                  <a:lnTo>
                    <a:pt x="68143" y="3340"/>
                  </a:lnTo>
                  <a:lnTo>
                    <a:pt x="66820" y="1080"/>
                  </a:lnTo>
                  <a:lnTo>
                    <a:pt x="66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5" name="Google Shape;685;p54"/>
            <p:cNvSpPr/>
            <p:nvPr/>
          </p:nvSpPr>
          <p:spPr>
            <a:xfrm>
              <a:off x="7301816" y="1693117"/>
              <a:ext cx="4605585" cy="3517270"/>
            </a:xfrm>
            <a:custGeom>
              <a:avLst/>
              <a:gdLst/>
              <a:ahLst/>
              <a:cxnLst/>
              <a:rect l="l" t="t" r="r" b="b"/>
              <a:pathLst>
                <a:path w="68776" h="52524" extrusionOk="0">
                  <a:moveTo>
                    <a:pt x="64417" y="0"/>
                  </a:moveTo>
                  <a:lnTo>
                    <a:pt x="63317" y="876"/>
                  </a:lnTo>
                  <a:lnTo>
                    <a:pt x="61342" y="2729"/>
                  </a:lnTo>
                  <a:lnTo>
                    <a:pt x="58654" y="5642"/>
                  </a:lnTo>
                  <a:lnTo>
                    <a:pt x="56026" y="8534"/>
                  </a:lnTo>
                  <a:lnTo>
                    <a:pt x="54132" y="10387"/>
                  </a:lnTo>
                  <a:lnTo>
                    <a:pt x="52035" y="12138"/>
                  </a:lnTo>
                  <a:lnTo>
                    <a:pt x="49632" y="13706"/>
                  </a:lnTo>
                  <a:lnTo>
                    <a:pt x="48267" y="14419"/>
                  </a:lnTo>
                  <a:lnTo>
                    <a:pt x="47738" y="14664"/>
                  </a:lnTo>
                  <a:lnTo>
                    <a:pt x="46597" y="15071"/>
                  </a:lnTo>
                  <a:lnTo>
                    <a:pt x="44683" y="15580"/>
                  </a:lnTo>
                  <a:lnTo>
                    <a:pt x="40630" y="16293"/>
                  </a:lnTo>
                  <a:lnTo>
                    <a:pt x="37372" y="16945"/>
                  </a:lnTo>
                  <a:lnTo>
                    <a:pt x="36353" y="17372"/>
                  </a:lnTo>
                  <a:lnTo>
                    <a:pt x="35987" y="17718"/>
                  </a:lnTo>
                  <a:lnTo>
                    <a:pt x="35905" y="18166"/>
                  </a:lnTo>
                  <a:lnTo>
                    <a:pt x="36170" y="18676"/>
                  </a:lnTo>
                  <a:lnTo>
                    <a:pt x="36822" y="19287"/>
                  </a:lnTo>
                  <a:lnTo>
                    <a:pt x="37881" y="20020"/>
                  </a:lnTo>
                  <a:lnTo>
                    <a:pt x="38614" y="20447"/>
                  </a:lnTo>
                  <a:lnTo>
                    <a:pt x="39367" y="20855"/>
                  </a:lnTo>
                  <a:lnTo>
                    <a:pt x="40874" y="21527"/>
                  </a:lnTo>
                  <a:lnTo>
                    <a:pt x="42320" y="21995"/>
                  </a:lnTo>
                  <a:lnTo>
                    <a:pt x="43746" y="22301"/>
                  </a:lnTo>
                  <a:lnTo>
                    <a:pt x="45151" y="22443"/>
                  </a:lnTo>
                  <a:lnTo>
                    <a:pt x="46495" y="22423"/>
                  </a:lnTo>
                  <a:lnTo>
                    <a:pt x="47839" y="22260"/>
                  </a:lnTo>
                  <a:lnTo>
                    <a:pt x="49143" y="21954"/>
                  </a:lnTo>
                  <a:lnTo>
                    <a:pt x="50405" y="21527"/>
                  </a:lnTo>
                  <a:lnTo>
                    <a:pt x="51648" y="20977"/>
                  </a:lnTo>
                  <a:lnTo>
                    <a:pt x="53481" y="19979"/>
                  </a:lnTo>
                  <a:lnTo>
                    <a:pt x="55843" y="18309"/>
                  </a:lnTo>
                  <a:lnTo>
                    <a:pt x="58124" y="16354"/>
                  </a:lnTo>
                  <a:lnTo>
                    <a:pt x="59244" y="15275"/>
                  </a:lnTo>
                  <a:lnTo>
                    <a:pt x="59468" y="15091"/>
                  </a:lnTo>
                  <a:lnTo>
                    <a:pt x="59998" y="14806"/>
                  </a:lnTo>
                  <a:lnTo>
                    <a:pt x="60609" y="14684"/>
                  </a:lnTo>
                  <a:lnTo>
                    <a:pt x="61240" y="14664"/>
                  </a:lnTo>
                  <a:lnTo>
                    <a:pt x="61871" y="14786"/>
                  </a:lnTo>
                  <a:lnTo>
                    <a:pt x="62462" y="15030"/>
                  </a:lnTo>
                  <a:lnTo>
                    <a:pt x="62971" y="15376"/>
                  </a:lnTo>
                  <a:lnTo>
                    <a:pt x="63358" y="15845"/>
                  </a:lnTo>
                  <a:lnTo>
                    <a:pt x="63480" y="16110"/>
                  </a:lnTo>
                  <a:lnTo>
                    <a:pt x="63602" y="16496"/>
                  </a:lnTo>
                  <a:lnTo>
                    <a:pt x="63582" y="17331"/>
                  </a:lnTo>
                  <a:lnTo>
                    <a:pt x="63501" y="17739"/>
                  </a:lnTo>
                  <a:lnTo>
                    <a:pt x="63399" y="18187"/>
                  </a:lnTo>
                  <a:lnTo>
                    <a:pt x="63093" y="19022"/>
                  </a:lnTo>
                  <a:lnTo>
                    <a:pt x="62706" y="19796"/>
                  </a:lnTo>
                  <a:lnTo>
                    <a:pt x="62218" y="20488"/>
                  </a:lnTo>
                  <a:lnTo>
                    <a:pt x="61362" y="21405"/>
                  </a:lnTo>
                  <a:lnTo>
                    <a:pt x="59998" y="22443"/>
                  </a:lnTo>
                  <a:lnTo>
                    <a:pt x="58409" y="23278"/>
                  </a:lnTo>
                  <a:lnTo>
                    <a:pt x="56678" y="23971"/>
                  </a:lnTo>
                  <a:lnTo>
                    <a:pt x="53929" y="24826"/>
                  </a:lnTo>
                  <a:lnTo>
                    <a:pt x="52075" y="25355"/>
                  </a:lnTo>
                  <a:lnTo>
                    <a:pt x="50283" y="25865"/>
                  </a:lnTo>
                  <a:lnTo>
                    <a:pt x="46760" y="26618"/>
                  </a:lnTo>
                  <a:lnTo>
                    <a:pt x="43298" y="27311"/>
                  </a:lnTo>
                  <a:lnTo>
                    <a:pt x="39815" y="28186"/>
                  </a:lnTo>
                  <a:lnTo>
                    <a:pt x="38044" y="28777"/>
                  </a:lnTo>
                  <a:lnTo>
                    <a:pt x="37229" y="29103"/>
                  </a:lnTo>
                  <a:lnTo>
                    <a:pt x="35702" y="29836"/>
                  </a:lnTo>
                  <a:lnTo>
                    <a:pt x="34296" y="30671"/>
                  </a:lnTo>
                  <a:lnTo>
                    <a:pt x="32993" y="31608"/>
                  </a:lnTo>
                  <a:lnTo>
                    <a:pt x="30060" y="34133"/>
                  </a:lnTo>
                  <a:lnTo>
                    <a:pt x="26863" y="37066"/>
                  </a:lnTo>
                  <a:lnTo>
                    <a:pt x="25193" y="38267"/>
                  </a:lnTo>
                  <a:lnTo>
                    <a:pt x="24012" y="38919"/>
                  </a:lnTo>
                  <a:lnTo>
                    <a:pt x="22769" y="39428"/>
                  </a:lnTo>
                  <a:lnTo>
                    <a:pt x="21425" y="39754"/>
                  </a:lnTo>
                  <a:lnTo>
                    <a:pt x="19979" y="39876"/>
                  </a:lnTo>
                  <a:lnTo>
                    <a:pt x="18391" y="39774"/>
                  </a:lnTo>
                  <a:lnTo>
                    <a:pt x="17535" y="39611"/>
                  </a:lnTo>
                  <a:lnTo>
                    <a:pt x="16273" y="39387"/>
                  </a:lnTo>
                  <a:lnTo>
                    <a:pt x="13992" y="39143"/>
                  </a:lnTo>
                  <a:lnTo>
                    <a:pt x="11935" y="39143"/>
                  </a:lnTo>
                  <a:lnTo>
                    <a:pt x="10122" y="39367"/>
                  </a:lnTo>
                  <a:lnTo>
                    <a:pt x="8513" y="39795"/>
                  </a:lnTo>
                  <a:lnTo>
                    <a:pt x="7108" y="40365"/>
                  </a:lnTo>
                  <a:lnTo>
                    <a:pt x="5886" y="41078"/>
                  </a:lnTo>
                  <a:lnTo>
                    <a:pt x="4827" y="41892"/>
                  </a:lnTo>
                  <a:lnTo>
                    <a:pt x="3911" y="42748"/>
                  </a:lnTo>
                  <a:lnTo>
                    <a:pt x="3137" y="43664"/>
                  </a:lnTo>
                  <a:lnTo>
                    <a:pt x="2159" y="45008"/>
                  </a:lnTo>
                  <a:lnTo>
                    <a:pt x="1141" y="46637"/>
                  </a:lnTo>
                  <a:lnTo>
                    <a:pt x="550" y="47554"/>
                  </a:lnTo>
                  <a:lnTo>
                    <a:pt x="184" y="48002"/>
                  </a:lnTo>
                  <a:lnTo>
                    <a:pt x="1" y="48145"/>
                  </a:lnTo>
                  <a:lnTo>
                    <a:pt x="1324" y="49346"/>
                  </a:lnTo>
                  <a:lnTo>
                    <a:pt x="4114" y="51525"/>
                  </a:lnTo>
                  <a:lnTo>
                    <a:pt x="5601" y="52523"/>
                  </a:lnTo>
                  <a:lnTo>
                    <a:pt x="6477" y="51953"/>
                  </a:lnTo>
                  <a:lnTo>
                    <a:pt x="8249" y="50996"/>
                  </a:lnTo>
                  <a:lnTo>
                    <a:pt x="10082" y="50242"/>
                  </a:lnTo>
                  <a:lnTo>
                    <a:pt x="11935" y="49774"/>
                  </a:lnTo>
                  <a:lnTo>
                    <a:pt x="12892" y="49692"/>
                  </a:lnTo>
                  <a:lnTo>
                    <a:pt x="14358" y="49672"/>
                  </a:lnTo>
                  <a:lnTo>
                    <a:pt x="17393" y="49814"/>
                  </a:lnTo>
                  <a:lnTo>
                    <a:pt x="20448" y="49957"/>
                  </a:lnTo>
                  <a:lnTo>
                    <a:pt x="22688" y="49855"/>
                  </a:lnTo>
                  <a:lnTo>
                    <a:pt x="24134" y="49611"/>
                  </a:lnTo>
                  <a:lnTo>
                    <a:pt x="24826" y="49428"/>
                  </a:lnTo>
                  <a:lnTo>
                    <a:pt x="25580" y="49183"/>
                  </a:lnTo>
                  <a:lnTo>
                    <a:pt x="27026" y="48593"/>
                  </a:lnTo>
                  <a:lnTo>
                    <a:pt x="29164" y="47534"/>
                  </a:lnTo>
                  <a:lnTo>
                    <a:pt x="33319" y="45049"/>
                  </a:lnTo>
                  <a:lnTo>
                    <a:pt x="36048" y="43420"/>
                  </a:lnTo>
                  <a:lnTo>
                    <a:pt x="36598" y="43114"/>
                  </a:lnTo>
                  <a:lnTo>
                    <a:pt x="37718" y="42625"/>
                  </a:lnTo>
                  <a:lnTo>
                    <a:pt x="38838" y="42259"/>
                  </a:lnTo>
                  <a:lnTo>
                    <a:pt x="39958" y="42014"/>
                  </a:lnTo>
                  <a:lnTo>
                    <a:pt x="41689" y="41790"/>
                  </a:lnTo>
                  <a:lnTo>
                    <a:pt x="44011" y="41770"/>
                  </a:lnTo>
                  <a:lnTo>
                    <a:pt x="47575" y="42076"/>
                  </a:lnTo>
                  <a:lnTo>
                    <a:pt x="51240" y="42483"/>
                  </a:lnTo>
                  <a:lnTo>
                    <a:pt x="53725" y="42605"/>
                  </a:lnTo>
                  <a:lnTo>
                    <a:pt x="54988" y="42564"/>
                  </a:lnTo>
                  <a:lnTo>
                    <a:pt x="56576" y="42463"/>
                  </a:lnTo>
                  <a:lnTo>
                    <a:pt x="59814" y="42055"/>
                  </a:lnTo>
                  <a:lnTo>
                    <a:pt x="61403" y="41689"/>
                  </a:lnTo>
                  <a:lnTo>
                    <a:pt x="62014" y="40793"/>
                  </a:lnTo>
                  <a:lnTo>
                    <a:pt x="63175" y="38919"/>
                  </a:lnTo>
                  <a:lnTo>
                    <a:pt x="64234" y="36984"/>
                  </a:lnTo>
                  <a:lnTo>
                    <a:pt x="65191" y="35009"/>
                  </a:lnTo>
                  <a:lnTo>
                    <a:pt x="66046" y="32972"/>
                  </a:lnTo>
                  <a:lnTo>
                    <a:pt x="66779" y="30875"/>
                  </a:lnTo>
                  <a:lnTo>
                    <a:pt x="67411" y="28757"/>
                  </a:lnTo>
                  <a:lnTo>
                    <a:pt x="67920" y="26598"/>
                  </a:lnTo>
                  <a:lnTo>
                    <a:pt x="68307" y="24419"/>
                  </a:lnTo>
                  <a:lnTo>
                    <a:pt x="68592" y="22199"/>
                  </a:lnTo>
                  <a:lnTo>
                    <a:pt x="68735" y="19938"/>
                  </a:lnTo>
                  <a:lnTo>
                    <a:pt x="68775" y="17678"/>
                  </a:lnTo>
                  <a:lnTo>
                    <a:pt x="68673" y="15417"/>
                  </a:lnTo>
                  <a:lnTo>
                    <a:pt x="68429" y="13116"/>
                  </a:lnTo>
                  <a:lnTo>
                    <a:pt x="68062" y="10835"/>
                  </a:lnTo>
                  <a:lnTo>
                    <a:pt x="67574" y="8534"/>
                  </a:lnTo>
                  <a:lnTo>
                    <a:pt x="67268" y="7393"/>
                  </a:lnTo>
                  <a:lnTo>
                    <a:pt x="66983" y="6416"/>
                  </a:lnTo>
                  <a:lnTo>
                    <a:pt x="66352" y="4522"/>
                  </a:lnTo>
                  <a:lnTo>
                    <a:pt x="65272" y="1752"/>
                  </a:lnTo>
                  <a:lnTo>
                    <a:pt x="644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6" name="Google Shape;686;p54"/>
            <p:cNvSpPr/>
            <p:nvPr/>
          </p:nvSpPr>
          <p:spPr>
            <a:xfrm>
              <a:off x="6514910" y="1198045"/>
              <a:ext cx="4924673" cy="3402693"/>
            </a:xfrm>
            <a:custGeom>
              <a:avLst/>
              <a:gdLst/>
              <a:ahLst/>
              <a:cxnLst/>
              <a:rect l="l" t="t" r="r" b="b"/>
              <a:pathLst>
                <a:path w="73541" h="50813" extrusionOk="0">
                  <a:moveTo>
                    <a:pt x="71402" y="1"/>
                  </a:moveTo>
                  <a:lnTo>
                    <a:pt x="70140" y="306"/>
                  </a:lnTo>
                  <a:lnTo>
                    <a:pt x="67879" y="1100"/>
                  </a:lnTo>
                  <a:lnTo>
                    <a:pt x="65863" y="1997"/>
                  </a:lnTo>
                  <a:lnTo>
                    <a:pt x="64051" y="3035"/>
                  </a:lnTo>
                  <a:lnTo>
                    <a:pt x="61586" y="4726"/>
                  </a:lnTo>
                  <a:lnTo>
                    <a:pt x="58572" y="7190"/>
                  </a:lnTo>
                  <a:lnTo>
                    <a:pt x="56291" y="9043"/>
                  </a:lnTo>
                  <a:lnTo>
                    <a:pt x="54682" y="10265"/>
                  </a:lnTo>
                  <a:lnTo>
                    <a:pt x="52911" y="11426"/>
                  </a:lnTo>
                  <a:lnTo>
                    <a:pt x="50976" y="12505"/>
                  </a:lnTo>
                  <a:lnTo>
                    <a:pt x="48797" y="13483"/>
                  </a:lnTo>
                  <a:lnTo>
                    <a:pt x="46353" y="14358"/>
                  </a:lnTo>
                  <a:lnTo>
                    <a:pt x="43583" y="15051"/>
                  </a:lnTo>
                  <a:lnTo>
                    <a:pt x="40426" y="15601"/>
                  </a:lnTo>
                  <a:lnTo>
                    <a:pt x="38675" y="15784"/>
                  </a:lnTo>
                  <a:lnTo>
                    <a:pt x="37148" y="15967"/>
                  </a:lnTo>
                  <a:lnTo>
                    <a:pt x="32973" y="16639"/>
                  </a:lnTo>
                  <a:lnTo>
                    <a:pt x="26130" y="17861"/>
                  </a:lnTo>
                  <a:lnTo>
                    <a:pt x="23055" y="18330"/>
                  </a:lnTo>
                  <a:lnTo>
                    <a:pt x="22627" y="18411"/>
                  </a:lnTo>
                  <a:lnTo>
                    <a:pt x="21812" y="18615"/>
                  </a:lnTo>
                  <a:lnTo>
                    <a:pt x="21079" y="18941"/>
                  </a:lnTo>
                  <a:lnTo>
                    <a:pt x="20407" y="19348"/>
                  </a:lnTo>
                  <a:lnTo>
                    <a:pt x="19491" y="20081"/>
                  </a:lnTo>
                  <a:lnTo>
                    <a:pt x="18391" y="21283"/>
                  </a:lnTo>
                  <a:lnTo>
                    <a:pt x="16965" y="23401"/>
                  </a:lnTo>
                  <a:lnTo>
                    <a:pt x="15580" y="25702"/>
                  </a:lnTo>
                  <a:lnTo>
                    <a:pt x="14582" y="27189"/>
                  </a:lnTo>
                  <a:lnTo>
                    <a:pt x="14053" y="27881"/>
                  </a:lnTo>
                  <a:lnTo>
                    <a:pt x="13401" y="28675"/>
                  </a:lnTo>
                  <a:lnTo>
                    <a:pt x="11955" y="30060"/>
                  </a:lnTo>
                  <a:lnTo>
                    <a:pt x="10367" y="31241"/>
                  </a:lnTo>
                  <a:lnTo>
                    <a:pt x="8656" y="32280"/>
                  </a:lnTo>
                  <a:lnTo>
                    <a:pt x="6843" y="33176"/>
                  </a:lnTo>
                  <a:lnTo>
                    <a:pt x="4949" y="33930"/>
                  </a:lnTo>
                  <a:lnTo>
                    <a:pt x="1996" y="34887"/>
                  </a:lnTo>
                  <a:lnTo>
                    <a:pt x="1" y="35416"/>
                  </a:lnTo>
                  <a:lnTo>
                    <a:pt x="143" y="36007"/>
                  </a:lnTo>
                  <a:lnTo>
                    <a:pt x="306" y="36618"/>
                  </a:lnTo>
                  <a:lnTo>
                    <a:pt x="591" y="37616"/>
                  </a:lnTo>
                  <a:lnTo>
                    <a:pt x="1243" y="39551"/>
                  </a:lnTo>
                  <a:lnTo>
                    <a:pt x="1976" y="41445"/>
                  </a:lnTo>
                  <a:lnTo>
                    <a:pt x="2791" y="43277"/>
                  </a:lnTo>
                  <a:lnTo>
                    <a:pt x="3687" y="45049"/>
                  </a:lnTo>
                  <a:lnTo>
                    <a:pt x="4664" y="46780"/>
                  </a:lnTo>
                  <a:lnTo>
                    <a:pt x="6253" y="49245"/>
                  </a:lnTo>
                  <a:lnTo>
                    <a:pt x="7434" y="50813"/>
                  </a:lnTo>
                  <a:lnTo>
                    <a:pt x="8330" y="50405"/>
                  </a:lnTo>
                  <a:lnTo>
                    <a:pt x="10102" y="49489"/>
                  </a:lnTo>
                  <a:lnTo>
                    <a:pt x="12688" y="47921"/>
                  </a:lnTo>
                  <a:lnTo>
                    <a:pt x="17739" y="44255"/>
                  </a:lnTo>
                  <a:lnTo>
                    <a:pt x="22769" y="40487"/>
                  </a:lnTo>
                  <a:lnTo>
                    <a:pt x="25356" y="38756"/>
                  </a:lnTo>
                  <a:lnTo>
                    <a:pt x="27107" y="37718"/>
                  </a:lnTo>
                  <a:lnTo>
                    <a:pt x="28899" y="36761"/>
                  </a:lnTo>
                  <a:lnTo>
                    <a:pt x="30732" y="35966"/>
                  </a:lnTo>
                  <a:lnTo>
                    <a:pt x="32626" y="35315"/>
                  </a:lnTo>
                  <a:lnTo>
                    <a:pt x="34561" y="34867"/>
                  </a:lnTo>
                  <a:lnTo>
                    <a:pt x="35559" y="34704"/>
                  </a:lnTo>
                  <a:lnTo>
                    <a:pt x="37616" y="34520"/>
                  </a:lnTo>
                  <a:lnTo>
                    <a:pt x="40732" y="34418"/>
                  </a:lnTo>
                  <a:lnTo>
                    <a:pt x="42789" y="34215"/>
                  </a:lnTo>
                  <a:lnTo>
                    <a:pt x="43787" y="34011"/>
                  </a:lnTo>
                  <a:lnTo>
                    <a:pt x="44968" y="33767"/>
                  </a:lnTo>
                  <a:lnTo>
                    <a:pt x="48125" y="33095"/>
                  </a:lnTo>
                  <a:lnTo>
                    <a:pt x="50243" y="32423"/>
                  </a:lnTo>
                  <a:lnTo>
                    <a:pt x="50955" y="32036"/>
                  </a:lnTo>
                  <a:lnTo>
                    <a:pt x="51281" y="31771"/>
                  </a:lnTo>
                  <a:lnTo>
                    <a:pt x="51424" y="31486"/>
                  </a:lnTo>
                  <a:lnTo>
                    <a:pt x="51383" y="31160"/>
                  </a:lnTo>
                  <a:lnTo>
                    <a:pt x="51098" y="30834"/>
                  </a:lnTo>
                  <a:lnTo>
                    <a:pt x="50589" y="30488"/>
                  </a:lnTo>
                  <a:lnTo>
                    <a:pt x="50222" y="30305"/>
                  </a:lnTo>
                  <a:lnTo>
                    <a:pt x="49509" y="29999"/>
                  </a:lnTo>
                  <a:lnTo>
                    <a:pt x="48165" y="29531"/>
                  </a:lnTo>
                  <a:lnTo>
                    <a:pt x="46394" y="29022"/>
                  </a:lnTo>
                  <a:lnTo>
                    <a:pt x="44927" y="28533"/>
                  </a:lnTo>
                  <a:lnTo>
                    <a:pt x="44092" y="28085"/>
                  </a:lnTo>
                  <a:lnTo>
                    <a:pt x="43400" y="27453"/>
                  </a:lnTo>
                  <a:lnTo>
                    <a:pt x="42830" y="26557"/>
                  </a:lnTo>
                  <a:lnTo>
                    <a:pt x="42606" y="25967"/>
                  </a:lnTo>
                  <a:lnTo>
                    <a:pt x="42504" y="25661"/>
                  </a:lnTo>
                  <a:lnTo>
                    <a:pt x="42463" y="25132"/>
                  </a:lnTo>
                  <a:lnTo>
                    <a:pt x="42606" y="24663"/>
                  </a:lnTo>
                  <a:lnTo>
                    <a:pt x="42870" y="24276"/>
                  </a:lnTo>
                  <a:lnTo>
                    <a:pt x="43502" y="23788"/>
                  </a:lnTo>
                  <a:lnTo>
                    <a:pt x="44703" y="23319"/>
                  </a:lnTo>
                  <a:lnTo>
                    <a:pt x="46984" y="22871"/>
                  </a:lnTo>
                  <a:lnTo>
                    <a:pt x="50222" y="22464"/>
                  </a:lnTo>
                  <a:lnTo>
                    <a:pt x="51546" y="22179"/>
                  </a:lnTo>
                  <a:lnTo>
                    <a:pt x="52340" y="21955"/>
                  </a:lnTo>
                  <a:lnTo>
                    <a:pt x="53868" y="21303"/>
                  </a:lnTo>
                  <a:lnTo>
                    <a:pt x="55334" y="20448"/>
                  </a:lnTo>
                  <a:lnTo>
                    <a:pt x="56760" y="19409"/>
                  </a:lnTo>
                  <a:lnTo>
                    <a:pt x="58144" y="18248"/>
                  </a:lnTo>
                  <a:lnTo>
                    <a:pt x="59509" y="16945"/>
                  </a:lnTo>
                  <a:lnTo>
                    <a:pt x="61484" y="14847"/>
                  </a:lnTo>
                  <a:lnTo>
                    <a:pt x="65374" y="10326"/>
                  </a:lnTo>
                  <a:lnTo>
                    <a:pt x="68653" y="6782"/>
                  </a:lnTo>
                  <a:lnTo>
                    <a:pt x="70018" y="5499"/>
                  </a:lnTo>
                  <a:lnTo>
                    <a:pt x="71382" y="4318"/>
                  </a:lnTo>
                  <a:lnTo>
                    <a:pt x="72808" y="3320"/>
                  </a:lnTo>
                  <a:lnTo>
                    <a:pt x="73541" y="2872"/>
                  </a:lnTo>
                  <a:lnTo>
                    <a:pt x="72502" y="1406"/>
                  </a:lnTo>
                  <a:lnTo>
                    <a:pt x="71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7" name="Google Shape;687;p54"/>
            <p:cNvSpPr/>
            <p:nvPr/>
          </p:nvSpPr>
          <p:spPr>
            <a:xfrm>
              <a:off x="6434485" y="216137"/>
              <a:ext cx="4570093" cy="3090368"/>
            </a:xfrm>
            <a:custGeom>
              <a:avLst/>
              <a:gdLst/>
              <a:ahLst/>
              <a:cxnLst/>
              <a:rect l="l" t="t" r="r" b="b"/>
              <a:pathLst>
                <a:path w="68246" h="46149" extrusionOk="0">
                  <a:moveTo>
                    <a:pt x="47187" y="1"/>
                  </a:moveTo>
                  <a:lnTo>
                    <a:pt x="46658" y="530"/>
                  </a:lnTo>
                  <a:lnTo>
                    <a:pt x="45456" y="1487"/>
                  </a:lnTo>
                  <a:lnTo>
                    <a:pt x="44112" y="2302"/>
                  </a:lnTo>
                  <a:lnTo>
                    <a:pt x="42666" y="3015"/>
                  </a:lnTo>
                  <a:lnTo>
                    <a:pt x="40365" y="3911"/>
                  </a:lnTo>
                  <a:lnTo>
                    <a:pt x="37208" y="4868"/>
                  </a:lnTo>
                  <a:lnTo>
                    <a:pt x="35660" y="5255"/>
                  </a:lnTo>
                  <a:lnTo>
                    <a:pt x="32463" y="6049"/>
                  </a:lnTo>
                  <a:lnTo>
                    <a:pt x="26150" y="7821"/>
                  </a:lnTo>
                  <a:lnTo>
                    <a:pt x="19877" y="9776"/>
                  </a:lnTo>
                  <a:lnTo>
                    <a:pt x="13665" y="11874"/>
                  </a:lnTo>
                  <a:lnTo>
                    <a:pt x="10570" y="12973"/>
                  </a:lnTo>
                  <a:lnTo>
                    <a:pt x="9592" y="14093"/>
                  </a:lnTo>
                  <a:lnTo>
                    <a:pt x="7780" y="16415"/>
                  </a:lnTo>
                  <a:lnTo>
                    <a:pt x="6945" y="17617"/>
                  </a:lnTo>
                  <a:lnTo>
                    <a:pt x="7576" y="18024"/>
                  </a:lnTo>
                  <a:lnTo>
                    <a:pt x="8981" y="18594"/>
                  </a:lnTo>
                  <a:lnTo>
                    <a:pt x="9674" y="18737"/>
                  </a:lnTo>
                  <a:lnTo>
                    <a:pt x="10224" y="18778"/>
                  </a:lnTo>
                  <a:lnTo>
                    <a:pt x="11751" y="18778"/>
                  </a:lnTo>
                  <a:lnTo>
                    <a:pt x="13523" y="18737"/>
                  </a:lnTo>
                  <a:lnTo>
                    <a:pt x="15254" y="18757"/>
                  </a:lnTo>
                  <a:lnTo>
                    <a:pt x="16272" y="18920"/>
                  </a:lnTo>
                  <a:lnTo>
                    <a:pt x="16761" y="19103"/>
                  </a:lnTo>
                  <a:lnTo>
                    <a:pt x="17066" y="19368"/>
                  </a:lnTo>
                  <a:lnTo>
                    <a:pt x="17107" y="19735"/>
                  </a:lnTo>
                  <a:lnTo>
                    <a:pt x="16883" y="20203"/>
                  </a:lnTo>
                  <a:lnTo>
                    <a:pt x="16333" y="20814"/>
                  </a:lnTo>
                  <a:lnTo>
                    <a:pt x="15417" y="21568"/>
                  </a:lnTo>
                  <a:lnTo>
                    <a:pt x="14093" y="22484"/>
                  </a:lnTo>
                  <a:lnTo>
                    <a:pt x="13258" y="23014"/>
                  </a:lnTo>
                  <a:lnTo>
                    <a:pt x="7434" y="26028"/>
                  </a:lnTo>
                  <a:lnTo>
                    <a:pt x="1609" y="29062"/>
                  </a:lnTo>
                  <a:lnTo>
                    <a:pt x="1324" y="30080"/>
                  </a:lnTo>
                  <a:lnTo>
                    <a:pt x="835" y="32158"/>
                  </a:lnTo>
                  <a:lnTo>
                    <a:pt x="468" y="34255"/>
                  </a:lnTo>
                  <a:lnTo>
                    <a:pt x="204" y="36373"/>
                  </a:lnTo>
                  <a:lnTo>
                    <a:pt x="41" y="38532"/>
                  </a:lnTo>
                  <a:lnTo>
                    <a:pt x="0" y="40691"/>
                  </a:lnTo>
                  <a:lnTo>
                    <a:pt x="82" y="42870"/>
                  </a:lnTo>
                  <a:lnTo>
                    <a:pt x="285" y="45049"/>
                  </a:lnTo>
                  <a:lnTo>
                    <a:pt x="428" y="46149"/>
                  </a:lnTo>
                  <a:lnTo>
                    <a:pt x="1751" y="45579"/>
                  </a:lnTo>
                  <a:lnTo>
                    <a:pt x="4338" y="44296"/>
                  </a:lnTo>
                  <a:lnTo>
                    <a:pt x="6660" y="42870"/>
                  </a:lnTo>
                  <a:lnTo>
                    <a:pt x="8146" y="41689"/>
                  </a:lnTo>
                  <a:lnTo>
                    <a:pt x="8981" y="40854"/>
                  </a:lnTo>
                  <a:lnTo>
                    <a:pt x="9348" y="40406"/>
                  </a:lnTo>
                  <a:lnTo>
                    <a:pt x="10488" y="38899"/>
                  </a:lnTo>
                  <a:lnTo>
                    <a:pt x="12525" y="36129"/>
                  </a:lnTo>
                  <a:lnTo>
                    <a:pt x="14073" y="34235"/>
                  </a:lnTo>
                  <a:lnTo>
                    <a:pt x="15193" y="33033"/>
                  </a:lnTo>
                  <a:lnTo>
                    <a:pt x="16455" y="31913"/>
                  </a:lnTo>
                  <a:lnTo>
                    <a:pt x="17881" y="30834"/>
                  </a:lnTo>
                  <a:lnTo>
                    <a:pt x="18696" y="30304"/>
                  </a:lnTo>
                  <a:lnTo>
                    <a:pt x="19551" y="29795"/>
                  </a:lnTo>
                  <a:lnTo>
                    <a:pt x="21302" y="28920"/>
                  </a:lnTo>
                  <a:lnTo>
                    <a:pt x="23135" y="28207"/>
                  </a:lnTo>
                  <a:lnTo>
                    <a:pt x="25009" y="27616"/>
                  </a:lnTo>
                  <a:lnTo>
                    <a:pt x="27901" y="26944"/>
                  </a:lnTo>
                  <a:lnTo>
                    <a:pt x="31872" y="26292"/>
                  </a:lnTo>
                  <a:lnTo>
                    <a:pt x="35884" y="25804"/>
                  </a:lnTo>
                  <a:lnTo>
                    <a:pt x="39896" y="25254"/>
                  </a:lnTo>
                  <a:lnTo>
                    <a:pt x="42870" y="24704"/>
                  </a:lnTo>
                  <a:lnTo>
                    <a:pt x="44804" y="24256"/>
                  </a:lnTo>
                  <a:lnTo>
                    <a:pt x="46719" y="23665"/>
                  </a:lnTo>
                  <a:lnTo>
                    <a:pt x="48572" y="22973"/>
                  </a:lnTo>
                  <a:lnTo>
                    <a:pt x="49468" y="22545"/>
                  </a:lnTo>
                  <a:lnTo>
                    <a:pt x="50731" y="21914"/>
                  </a:lnTo>
                  <a:lnTo>
                    <a:pt x="53154" y="20427"/>
                  </a:lnTo>
                  <a:lnTo>
                    <a:pt x="56596" y="17881"/>
                  </a:lnTo>
                  <a:lnTo>
                    <a:pt x="59936" y="15214"/>
                  </a:lnTo>
                  <a:lnTo>
                    <a:pt x="62197" y="13483"/>
                  </a:lnTo>
                  <a:lnTo>
                    <a:pt x="64539" y="11935"/>
                  </a:lnTo>
                  <a:lnTo>
                    <a:pt x="66983" y="10591"/>
                  </a:lnTo>
                  <a:lnTo>
                    <a:pt x="68245" y="10061"/>
                  </a:lnTo>
                  <a:lnTo>
                    <a:pt x="67329" y="9247"/>
                  </a:lnTo>
                  <a:lnTo>
                    <a:pt x="65374" y="7699"/>
                  </a:lnTo>
                  <a:lnTo>
                    <a:pt x="64355" y="6966"/>
                  </a:lnTo>
                  <a:lnTo>
                    <a:pt x="63398" y="7332"/>
                  </a:lnTo>
                  <a:lnTo>
                    <a:pt x="61402" y="7984"/>
                  </a:lnTo>
                  <a:lnTo>
                    <a:pt x="59366" y="8473"/>
                  </a:lnTo>
                  <a:lnTo>
                    <a:pt x="57309" y="8839"/>
                  </a:lnTo>
                  <a:lnTo>
                    <a:pt x="56270" y="8941"/>
                  </a:lnTo>
                  <a:lnTo>
                    <a:pt x="54661" y="9084"/>
                  </a:lnTo>
                  <a:lnTo>
                    <a:pt x="51403" y="9165"/>
                  </a:lnTo>
                  <a:lnTo>
                    <a:pt x="48165" y="9287"/>
                  </a:lnTo>
                  <a:lnTo>
                    <a:pt x="45782" y="9572"/>
                  </a:lnTo>
                  <a:lnTo>
                    <a:pt x="44193" y="9898"/>
                  </a:lnTo>
                  <a:lnTo>
                    <a:pt x="43420" y="10122"/>
                  </a:lnTo>
                  <a:lnTo>
                    <a:pt x="42259" y="10509"/>
                  </a:lnTo>
                  <a:lnTo>
                    <a:pt x="40161" y="11466"/>
                  </a:lnTo>
                  <a:lnTo>
                    <a:pt x="37310" y="13177"/>
                  </a:lnTo>
                  <a:lnTo>
                    <a:pt x="34601" y="14969"/>
                  </a:lnTo>
                  <a:lnTo>
                    <a:pt x="32768" y="16049"/>
                  </a:lnTo>
                  <a:lnTo>
                    <a:pt x="30793" y="16985"/>
                  </a:lnTo>
                  <a:lnTo>
                    <a:pt x="29184" y="17515"/>
                  </a:lnTo>
                  <a:lnTo>
                    <a:pt x="28023" y="17780"/>
                  </a:lnTo>
                  <a:lnTo>
                    <a:pt x="27433" y="17861"/>
                  </a:lnTo>
                  <a:lnTo>
                    <a:pt x="26822" y="17617"/>
                  </a:lnTo>
                  <a:lnTo>
                    <a:pt x="25701" y="16945"/>
                  </a:lnTo>
                  <a:lnTo>
                    <a:pt x="25070" y="16313"/>
                  </a:lnTo>
                  <a:lnTo>
                    <a:pt x="24785" y="15865"/>
                  </a:lnTo>
                  <a:lnTo>
                    <a:pt x="24704" y="15377"/>
                  </a:lnTo>
                  <a:lnTo>
                    <a:pt x="24805" y="14867"/>
                  </a:lnTo>
                  <a:lnTo>
                    <a:pt x="24968" y="14623"/>
                  </a:lnTo>
                  <a:lnTo>
                    <a:pt x="25335" y="14114"/>
                  </a:lnTo>
                  <a:lnTo>
                    <a:pt x="26272" y="13320"/>
                  </a:lnTo>
                  <a:lnTo>
                    <a:pt x="27921" y="12403"/>
                  </a:lnTo>
                  <a:lnTo>
                    <a:pt x="29103" y="11955"/>
                  </a:lnTo>
                  <a:lnTo>
                    <a:pt x="40996" y="7312"/>
                  </a:lnTo>
                  <a:lnTo>
                    <a:pt x="52869" y="2689"/>
                  </a:lnTo>
                  <a:lnTo>
                    <a:pt x="53806" y="2322"/>
                  </a:lnTo>
                  <a:lnTo>
                    <a:pt x="54722" y="1956"/>
                  </a:lnTo>
                  <a:lnTo>
                    <a:pt x="52890" y="1324"/>
                  </a:lnTo>
                  <a:lnTo>
                    <a:pt x="49122" y="347"/>
                  </a:lnTo>
                  <a:lnTo>
                    <a:pt x="47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8" name="Google Shape;688;p54"/>
            <p:cNvSpPr/>
            <p:nvPr/>
          </p:nvSpPr>
          <p:spPr>
            <a:xfrm>
              <a:off x="7142238" y="183391"/>
              <a:ext cx="2452191" cy="901550"/>
            </a:xfrm>
            <a:custGeom>
              <a:avLst/>
              <a:gdLst/>
              <a:ahLst/>
              <a:cxnLst/>
              <a:rect l="l" t="t" r="r" b="b"/>
              <a:pathLst>
                <a:path w="36619" h="13463" extrusionOk="0">
                  <a:moveTo>
                    <a:pt x="31079" y="1"/>
                  </a:moveTo>
                  <a:lnTo>
                    <a:pt x="29185" y="21"/>
                  </a:lnTo>
                  <a:lnTo>
                    <a:pt x="27963" y="62"/>
                  </a:lnTo>
                  <a:lnTo>
                    <a:pt x="25519" y="286"/>
                  </a:lnTo>
                  <a:lnTo>
                    <a:pt x="23055" y="652"/>
                  </a:lnTo>
                  <a:lnTo>
                    <a:pt x="20611" y="1182"/>
                  </a:lnTo>
                  <a:lnTo>
                    <a:pt x="19369" y="1508"/>
                  </a:lnTo>
                  <a:lnTo>
                    <a:pt x="18167" y="1854"/>
                  </a:lnTo>
                  <a:lnTo>
                    <a:pt x="15805" y="2669"/>
                  </a:lnTo>
                  <a:lnTo>
                    <a:pt x="13524" y="3605"/>
                  </a:lnTo>
                  <a:lnTo>
                    <a:pt x="11324" y="4664"/>
                  </a:lnTo>
                  <a:lnTo>
                    <a:pt x="9206" y="5866"/>
                  </a:lnTo>
                  <a:lnTo>
                    <a:pt x="7190" y="7149"/>
                  </a:lnTo>
                  <a:lnTo>
                    <a:pt x="5255" y="8554"/>
                  </a:lnTo>
                  <a:lnTo>
                    <a:pt x="3422" y="10082"/>
                  </a:lnTo>
                  <a:lnTo>
                    <a:pt x="2547" y="10876"/>
                  </a:lnTo>
                  <a:lnTo>
                    <a:pt x="1243" y="12139"/>
                  </a:lnTo>
                  <a:lnTo>
                    <a:pt x="1" y="13462"/>
                  </a:lnTo>
                  <a:lnTo>
                    <a:pt x="3096" y="12363"/>
                  </a:lnTo>
                  <a:lnTo>
                    <a:pt x="9308" y="10265"/>
                  </a:lnTo>
                  <a:lnTo>
                    <a:pt x="15581" y="8310"/>
                  </a:lnTo>
                  <a:lnTo>
                    <a:pt x="21894" y="6538"/>
                  </a:lnTo>
                  <a:lnTo>
                    <a:pt x="25091" y="5744"/>
                  </a:lnTo>
                  <a:lnTo>
                    <a:pt x="26639" y="5357"/>
                  </a:lnTo>
                  <a:lnTo>
                    <a:pt x="29796" y="4400"/>
                  </a:lnTo>
                  <a:lnTo>
                    <a:pt x="32097" y="3504"/>
                  </a:lnTo>
                  <a:lnTo>
                    <a:pt x="33543" y="2791"/>
                  </a:lnTo>
                  <a:lnTo>
                    <a:pt x="34887" y="1976"/>
                  </a:lnTo>
                  <a:lnTo>
                    <a:pt x="36089" y="1019"/>
                  </a:lnTo>
                  <a:lnTo>
                    <a:pt x="36618" y="490"/>
                  </a:lnTo>
                  <a:lnTo>
                    <a:pt x="34785" y="245"/>
                  </a:lnTo>
                  <a:lnTo>
                    <a:pt x="31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9" name="Google Shape;689;p54"/>
            <p:cNvSpPr/>
            <p:nvPr/>
          </p:nvSpPr>
          <p:spPr>
            <a:xfrm>
              <a:off x="8047806" y="4750672"/>
              <a:ext cx="3027689" cy="904295"/>
            </a:xfrm>
            <a:custGeom>
              <a:avLst/>
              <a:gdLst/>
              <a:ahLst/>
              <a:cxnLst/>
              <a:rect l="l" t="t" r="r" b="b"/>
              <a:pathLst>
                <a:path w="45213" h="13504" extrusionOk="0">
                  <a:moveTo>
                    <a:pt x="33217" y="1"/>
                  </a:moveTo>
                  <a:lnTo>
                    <a:pt x="32423" y="62"/>
                  </a:lnTo>
                  <a:lnTo>
                    <a:pt x="31975" y="103"/>
                  </a:lnTo>
                  <a:lnTo>
                    <a:pt x="31079" y="306"/>
                  </a:lnTo>
                  <a:lnTo>
                    <a:pt x="29734" y="775"/>
                  </a:lnTo>
                  <a:lnTo>
                    <a:pt x="27942" y="1691"/>
                  </a:lnTo>
                  <a:lnTo>
                    <a:pt x="26170" y="2811"/>
                  </a:lnTo>
                  <a:lnTo>
                    <a:pt x="23503" y="4726"/>
                  </a:lnTo>
                  <a:lnTo>
                    <a:pt x="20916" y="6538"/>
                  </a:lnTo>
                  <a:lnTo>
                    <a:pt x="19226" y="7557"/>
                  </a:lnTo>
                  <a:lnTo>
                    <a:pt x="18411" y="7943"/>
                  </a:lnTo>
                  <a:lnTo>
                    <a:pt x="17495" y="8330"/>
                  </a:lnTo>
                  <a:lnTo>
                    <a:pt x="15702" y="8901"/>
                  </a:lnTo>
                  <a:lnTo>
                    <a:pt x="13931" y="9308"/>
                  </a:lnTo>
                  <a:lnTo>
                    <a:pt x="12159" y="9552"/>
                  </a:lnTo>
                  <a:lnTo>
                    <a:pt x="9471" y="9715"/>
                  </a:lnTo>
                  <a:lnTo>
                    <a:pt x="5764" y="9634"/>
                  </a:lnTo>
                  <a:lnTo>
                    <a:pt x="3809" y="9573"/>
                  </a:lnTo>
                  <a:lnTo>
                    <a:pt x="2852" y="9532"/>
                  </a:lnTo>
                  <a:lnTo>
                    <a:pt x="1385" y="9573"/>
                  </a:lnTo>
                  <a:lnTo>
                    <a:pt x="449" y="9736"/>
                  </a:lnTo>
                  <a:lnTo>
                    <a:pt x="1" y="9899"/>
                  </a:lnTo>
                  <a:lnTo>
                    <a:pt x="1650" y="10611"/>
                  </a:lnTo>
                  <a:lnTo>
                    <a:pt x="5051" y="11793"/>
                  </a:lnTo>
                  <a:lnTo>
                    <a:pt x="8554" y="12689"/>
                  </a:lnTo>
                  <a:lnTo>
                    <a:pt x="12159" y="13259"/>
                  </a:lnTo>
                  <a:lnTo>
                    <a:pt x="13971" y="13401"/>
                  </a:lnTo>
                  <a:lnTo>
                    <a:pt x="15662" y="13503"/>
                  </a:lnTo>
                  <a:lnTo>
                    <a:pt x="19083" y="13442"/>
                  </a:lnTo>
                  <a:lnTo>
                    <a:pt x="22525" y="13116"/>
                  </a:lnTo>
                  <a:lnTo>
                    <a:pt x="25967" y="12465"/>
                  </a:lnTo>
                  <a:lnTo>
                    <a:pt x="27698" y="12017"/>
                  </a:lnTo>
                  <a:lnTo>
                    <a:pt x="29246" y="11548"/>
                  </a:lnTo>
                  <a:lnTo>
                    <a:pt x="30753" y="11039"/>
                  </a:lnTo>
                  <a:lnTo>
                    <a:pt x="31791" y="10652"/>
                  </a:lnTo>
                  <a:lnTo>
                    <a:pt x="33808" y="9776"/>
                  </a:lnTo>
                  <a:lnTo>
                    <a:pt x="35763" y="8819"/>
                  </a:lnTo>
                  <a:lnTo>
                    <a:pt x="37657" y="7781"/>
                  </a:lnTo>
                  <a:lnTo>
                    <a:pt x="39469" y="6640"/>
                  </a:lnTo>
                  <a:lnTo>
                    <a:pt x="41200" y="5398"/>
                  </a:lnTo>
                  <a:lnTo>
                    <a:pt x="42870" y="4094"/>
                  </a:lnTo>
                  <a:lnTo>
                    <a:pt x="44459" y="2689"/>
                  </a:lnTo>
                  <a:lnTo>
                    <a:pt x="45212" y="1976"/>
                  </a:lnTo>
                  <a:lnTo>
                    <a:pt x="44438" y="1956"/>
                  </a:lnTo>
                  <a:lnTo>
                    <a:pt x="42870" y="1773"/>
                  </a:lnTo>
                  <a:lnTo>
                    <a:pt x="40467" y="1284"/>
                  </a:lnTo>
                  <a:lnTo>
                    <a:pt x="37229" y="490"/>
                  </a:lnTo>
                  <a:lnTo>
                    <a:pt x="34826" y="82"/>
                  </a:lnTo>
                  <a:lnTo>
                    <a:pt x="33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0" name="Google Shape;690;p54"/>
            <p:cNvSpPr/>
            <p:nvPr/>
          </p:nvSpPr>
          <p:spPr>
            <a:xfrm>
              <a:off x="11071343" y="4818909"/>
              <a:ext cx="66898" cy="8237"/>
            </a:xfrm>
            <a:custGeom>
              <a:avLst/>
              <a:gdLst/>
              <a:ahLst/>
              <a:cxnLst/>
              <a:rect l="l" t="t" r="r" b="b"/>
              <a:pathLst>
                <a:path w="999" h="123" extrusionOk="0">
                  <a:moveTo>
                    <a:pt x="0" y="0"/>
                  </a:moveTo>
                  <a:lnTo>
                    <a:pt x="896" y="122"/>
                  </a:lnTo>
                  <a:lnTo>
                    <a:pt x="957" y="61"/>
                  </a:lnTo>
                  <a:lnTo>
                    <a:pt x="998" y="21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06F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4CF9A36-C2C0-C317-EFF2-0471C6957644}"/>
              </a:ext>
            </a:extLst>
          </p:cNvPr>
          <p:cNvSpPr txBox="1"/>
          <p:nvPr/>
        </p:nvSpPr>
        <p:spPr>
          <a:xfrm>
            <a:off x="624694" y="1457497"/>
            <a:ext cx="7637433" cy="4824269"/>
          </a:xfrm>
          <a:prstGeom prst="rect">
            <a:avLst/>
          </a:prstGeom>
          <a:solidFill>
            <a:srgbClr val="5A575B">
              <a:alpha val="58824"/>
            </a:srgbClr>
          </a:solidFill>
          <a:ln w="19050">
            <a:solidFill>
              <a:srgbClr val="00B05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6020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ea"/>
                <a:cs typeface="Arial"/>
              </a:rPr>
              <a:t>You are an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ea"/>
                <a:cs typeface="Arial"/>
              </a:rPr>
              <a:t>Amaz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lt"/>
                <a:cs typeface="Arial"/>
              </a:rPr>
              <a:t>Ö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ea"/>
                <a:cs typeface="Arial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ea"/>
                <a:cs typeface="Arial"/>
              </a:rPr>
              <a:t> warehouse employee in the year 3000, on the newly colonized planet, MARS. After working minimum wage for many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ea"/>
                <a:cs typeface="Arial"/>
              </a:rPr>
              <a:t>martian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ea"/>
                <a:cs typeface="Arial"/>
              </a:rPr>
              <a:t> years, you've decided to overthrow the evil capitalist overlords, Jimmy Beez, Marz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ea"/>
                <a:cs typeface="Arial"/>
              </a:rPr>
              <a:t>Suckabörg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ea"/>
                <a:cs typeface="Arial"/>
              </a:rPr>
              <a:t>, and Enron Milk.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ea"/>
                <a:cs typeface="Arial"/>
              </a:rPr>
              <a:t>Battle different types of enemies like warehouse bots, drones, underground reptiles, and murderous trucks in your quest to stop the ruling class!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6020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GOALS: -------------------------------------------</a:t>
            </a:r>
          </a:p>
          <a:p>
            <a:pPr marL="457200" marR="0" lvl="1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The goal of our game is </a:t>
            </a:r>
            <a:r>
              <a:rPr lang="en-US" kern="100" dirty="0">
                <a:solidFill>
                  <a:srgbClr val="FFFFFF"/>
                </a:solidFill>
                <a:latin typeface="Nunit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to be a 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fast-paced 2D run-and-gun platformer with some bullet-hell chaos facing enemy-filled levels inspired by dystopian factories, data farms, and dark colonies. </a:t>
            </a:r>
          </a:p>
          <a:p>
            <a:pPr marL="457200" marR="0" lvl="1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We hope to have immersive world-building with dark humor and satire along with solid player mechanics.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65F8D1-EB89-1062-EA9D-0546F63D71A3}"/>
              </a:ext>
            </a:extLst>
          </p:cNvPr>
          <p:cNvGrpSpPr/>
          <p:nvPr/>
        </p:nvGrpSpPr>
        <p:grpSpPr>
          <a:xfrm>
            <a:off x="8875492" y="2057577"/>
            <a:ext cx="3173301" cy="3136195"/>
            <a:chOff x="4443559" y="-165833"/>
            <a:chExt cx="2420107" cy="23980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4AB5C70-A5EF-5A02-EBB5-071B871862A0}"/>
                </a:ext>
              </a:extLst>
            </p:cNvPr>
            <p:cNvSpPr/>
            <p:nvPr/>
          </p:nvSpPr>
          <p:spPr>
            <a:xfrm>
              <a:off x="4443559" y="-165833"/>
              <a:ext cx="2398024" cy="2398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31785389">
              <a:extLst>
                <a:ext uri="{FF2B5EF4-FFF2-40B4-BE49-F238E27FC236}">
                  <a16:creationId xmlns:a16="http://schemas.microsoft.com/office/drawing/2014/main" id="{9C801CC9-8F82-5ED4-4EE1-BC7B879ED38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559" y="13182"/>
              <a:ext cx="2420107" cy="1878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7"/>
          <p:cNvSpPr txBox="1">
            <a:spLocks noGrp="1"/>
          </p:cNvSpPr>
          <p:nvPr>
            <p:ph type="subTitle" idx="1"/>
          </p:nvPr>
        </p:nvSpPr>
        <p:spPr>
          <a:xfrm>
            <a:off x="208120" y="3202160"/>
            <a:ext cx="2926341" cy="48464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sz="2100" dirty="0">
                <a:latin typeface="Comic Sans MS"/>
              </a:rPr>
              <a:t>TL1</a:t>
            </a:r>
          </a:p>
          <a:p>
            <a:pPr marL="0" indent="0" algn="ctr"/>
            <a:r>
              <a:rPr lang="en-US" sz="2100" dirty="0">
                <a:solidFill>
                  <a:srgbClr val="00B0F0"/>
                </a:solidFill>
                <a:latin typeface="Comic Sans MS"/>
              </a:rPr>
              <a:t>AUDIO</a:t>
            </a:r>
          </a:p>
        </p:txBody>
      </p:sp>
      <p:sp>
        <p:nvSpPr>
          <p:cNvPr id="877" name="Google Shape;877;p67"/>
          <p:cNvSpPr txBox="1">
            <a:spLocks noGrp="1"/>
          </p:cNvSpPr>
          <p:nvPr>
            <p:ph type="subTitle" idx="2"/>
          </p:nvPr>
        </p:nvSpPr>
        <p:spPr>
          <a:xfrm>
            <a:off x="4287547" y="3267148"/>
            <a:ext cx="3202597" cy="4745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sz="2100" dirty="0">
                <a:latin typeface="Comic Sans MS"/>
              </a:rPr>
              <a:t>TL2</a:t>
            </a:r>
          </a:p>
          <a:p>
            <a:pPr marL="0" indent="0" algn="ctr"/>
            <a:r>
              <a:rPr lang="en-US" sz="2100" dirty="0">
                <a:solidFill>
                  <a:srgbClr val="00B0F0"/>
                </a:solidFill>
                <a:latin typeface="Comic Sans MS"/>
              </a:rPr>
              <a:t>PLAYER CHARACTER</a:t>
            </a:r>
          </a:p>
        </p:txBody>
      </p:sp>
      <p:sp>
        <p:nvSpPr>
          <p:cNvPr id="878" name="Google Shape;878;p67"/>
          <p:cNvSpPr txBox="1">
            <a:spLocks noGrp="1"/>
          </p:cNvSpPr>
          <p:nvPr>
            <p:ph type="subTitle" idx="3"/>
          </p:nvPr>
        </p:nvSpPr>
        <p:spPr>
          <a:xfrm>
            <a:off x="8291118" y="3178618"/>
            <a:ext cx="2926341" cy="4643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dirty="0">
                <a:latin typeface="Comic Sans MS"/>
              </a:rPr>
              <a:t>TL2+</a:t>
            </a:r>
          </a:p>
          <a:p>
            <a:pPr marL="0" indent="0" algn="ctr"/>
            <a:r>
              <a:rPr lang="en-US" dirty="0">
                <a:solidFill>
                  <a:srgbClr val="00B0F0"/>
                </a:solidFill>
                <a:latin typeface="Comic Sans MS"/>
              </a:rPr>
              <a:t>BOSSES</a:t>
            </a:r>
          </a:p>
        </p:txBody>
      </p:sp>
      <p:sp>
        <p:nvSpPr>
          <p:cNvPr id="879" name="Google Shape;879;p67"/>
          <p:cNvSpPr txBox="1">
            <a:spLocks noGrp="1"/>
          </p:cNvSpPr>
          <p:nvPr>
            <p:ph type="subTitle" idx="4"/>
          </p:nvPr>
        </p:nvSpPr>
        <p:spPr>
          <a:xfrm>
            <a:off x="279743" y="2772484"/>
            <a:ext cx="2926341" cy="443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100" dirty="0">
                <a:solidFill>
                  <a:srgbClr val="F8D79A"/>
                </a:solidFill>
              </a:rPr>
              <a:t>CORY CLAIRMONT</a:t>
            </a:r>
          </a:p>
          <a:p>
            <a:pPr marL="0" indent="0" algn="ctr"/>
            <a:endParaRPr lang="en-US" sz="2100" dirty="0"/>
          </a:p>
        </p:txBody>
      </p:sp>
      <p:sp>
        <p:nvSpPr>
          <p:cNvPr id="880" name="Google Shape;880;p67"/>
          <p:cNvSpPr txBox="1">
            <a:spLocks noGrp="1"/>
          </p:cNvSpPr>
          <p:nvPr>
            <p:ph type="subTitle" idx="5"/>
          </p:nvPr>
        </p:nvSpPr>
        <p:spPr>
          <a:xfrm>
            <a:off x="4425676" y="2728076"/>
            <a:ext cx="2926341" cy="443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sz="2100">
                <a:latin typeface="Comic Sans MS"/>
              </a:rPr>
              <a:t>JILLIAN JABBES</a:t>
            </a:r>
          </a:p>
        </p:txBody>
      </p:sp>
      <p:sp>
        <p:nvSpPr>
          <p:cNvPr id="881" name="Google Shape;881;p67"/>
          <p:cNvSpPr txBox="1">
            <a:spLocks noGrp="1"/>
          </p:cNvSpPr>
          <p:nvPr>
            <p:ph type="subTitle" idx="6"/>
          </p:nvPr>
        </p:nvSpPr>
        <p:spPr>
          <a:xfrm>
            <a:off x="8151867" y="2729080"/>
            <a:ext cx="3220495" cy="443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sz="2100"/>
              <a:t>ANDREW SORENSEN</a:t>
            </a:r>
          </a:p>
        </p:txBody>
      </p:sp>
      <p:sp>
        <p:nvSpPr>
          <p:cNvPr id="882" name="Google Shape;882;p67"/>
          <p:cNvSpPr txBox="1">
            <a:spLocks noGrp="1"/>
          </p:cNvSpPr>
          <p:nvPr>
            <p:ph type="subTitle" idx="7"/>
          </p:nvPr>
        </p:nvSpPr>
        <p:spPr>
          <a:xfrm>
            <a:off x="106399" y="5152314"/>
            <a:ext cx="2926341" cy="4643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sz="2100" dirty="0">
                <a:latin typeface="Comic Sans MS"/>
              </a:rPr>
              <a:t>TL3</a:t>
            </a:r>
          </a:p>
          <a:p>
            <a:pPr marL="0" indent="0" algn="ctr"/>
            <a:r>
              <a:rPr lang="en-US" sz="2100" dirty="0">
                <a:solidFill>
                  <a:srgbClr val="00B0F0"/>
                </a:solidFill>
                <a:latin typeface="Comic Sans MS"/>
              </a:rPr>
              <a:t>WEAPON +</a:t>
            </a:r>
          </a:p>
          <a:p>
            <a:pPr marL="0" indent="0" algn="ctr"/>
            <a:r>
              <a:rPr lang="en-US" sz="2100" dirty="0">
                <a:solidFill>
                  <a:srgbClr val="00B0F0"/>
                </a:solidFill>
                <a:latin typeface="Comic Sans MS"/>
              </a:rPr>
              <a:t>POWERUPS</a:t>
            </a:r>
          </a:p>
        </p:txBody>
      </p:sp>
      <p:sp>
        <p:nvSpPr>
          <p:cNvPr id="883" name="Google Shape;883;p67"/>
          <p:cNvSpPr txBox="1">
            <a:spLocks noGrp="1"/>
          </p:cNvSpPr>
          <p:nvPr>
            <p:ph type="subTitle" idx="8"/>
          </p:nvPr>
        </p:nvSpPr>
        <p:spPr>
          <a:xfrm>
            <a:off x="3662692" y="5157155"/>
            <a:ext cx="1457710" cy="4643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dirty="0"/>
              <a:t>TL4</a:t>
            </a:r>
          </a:p>
          <a:p>
            <a:pPr marL="0" indent="0" algn="ctr"/>
            <a:r>
              <a:rPr lang="en-US" dirty="0">
                <a:solidFill>
                  <a:srgbClr val="00B0F0"/>
                </a:solidFill>
              </a:rPr>
              <a:t>LEVEL DESIGN</a:t>
            </a:r>
          </a:p>
        </p:txBody>
      </p:sp>
      <p:sp>
        <p:nvSpPr>
          <p:cNvPr id="884" name="Google Shape;884;p67"/>
          <p:cNvSpPr txBox="1">
            <a:spLocks noGrp="1"/>
          </p:cNvSpPr>
          <p:nvPr>
            <p:ph type="subTitle" idx="9"/>
          </p:nvPr>
        </p:nvSpPr>
        <p:spPr>
          <a:xfrm>
            <a:off x="6006307" y="5178092"/>
            <a:ext cx="2895957" cy="4542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dirty="0">
                <a:latin typeface="Comic Sans MS"/>
              </a:rPr>
              <a:t>TL5</a:t>
            </a:r>
          </a:p>
          <a:p>
            <a:pPr marL="0" indent="0" algn="ctr"/>
            <a:r>
              <a:rPr lang="en-US" dirty="0">
                <a:solidFill>
                  <a:srgbClr val="00B0F0"/>
                </a:solidFill>
                <a:latin typeface="Comic Sans MS"/>
              </a:rPr>
              <a:t>ENEMIES</a:t>
            </a:r>
          </a:p>
        </p:txBody>
      </p:sp>
      <p:sp>
        <p:nvSpPr>
          <p:cNvPr id="886" name="Google Shape;886;p67"/>
          <p:cNvSpPr txBox="1">
            <a:spLocks noGrp="1"/>
          </p:cNvSpPr>
          <p:nvPr>
            <p:ph type="subTitle" idx="14"/>
          </p:nvPr>
        </p:nvSpPr>
        <p:spPr>
          <a:xfrm>
            <a:off x="3008984" y="4802752"/>
            <a:ext cx="2917842" cy="443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sz="2100"/>
              <a:t>NIHAT POLAT</a:t>
            </a:r>
          </a:p>
        </p:txBody>
      </p:sp>
      <p:sp>
        <p:nvSpPr>
          <p:cNvPr id="887" name="Google Shape;887;p67"/>
          <p:cNvSpPr txBox="1">
            <a:spLocks noGrp="1"/>
          </p:cNvSpPr>
          <p:nvPr>
            <p:ph type="subTitle" idx="15"/>
          </p:nvPr>
        </p:nvSpPr>
        <p:spPr>
          <a:xfrm>
            <a:off x="5738393" y="4785975"/>
            <a:ext cx="3692633" cy="443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dirty="0"/>
              <a:t>ANEESHA SHRESTHA</a:t>
            </a:r>
          </a:p>
          <a:p>
            <a:pPr marL="0" indent="0" algn="ctr"/>
            <a:endParaRPr lang="en-US" dirty="0"/>
          </a:p>
        </p:txBody>
      </p:sp>
      <p:grpSp>
        <p:nvGrpSpPr>
          <p:cNvPr id="888" name="Google Shape;888;p67"/>
          <p:cNvGrpSpPr/>
          <p:nvPr/>
        </p:nvGrpSpPr>
        <p:grpSpPr>
          <a:xfrm>
            <a:off x="6997796" y="-3350514"/>
            <a:ext cx="5274753" cy="5273651"/>
            <a:chOff x="5248346" y="-2512885"/>
            <a:chExt cx="3956065" cy="3955238"/>
          </a:xfrm>
        </p:grpSpPr>
        <p:sp>
          <p:nvSpPr>
            <p:cNvPr id="889" name="Google Shape;889;p67"/>
            <p:cNvSpPr/>
            <p:nvPr/>
          </p:nvSpPr>
          <p:spPr>
            <a:xfrm rot="10800000">
              <a:off x="5605227" y="-2338379"/>
              <a:ext cx="2701096" cy="671412"/>
            </a:xfrm>
            <a:custGeom>
              <a:avLst/>
              <a:gdLst/>
              <a:ahLst/>
              <a:cxnLst/>
              <a:rect l="l" t="t" r="r" b="b"/>
              <a:pathLst>
                <a:path w="55802" h="13870" extrusionOk="0">
                  <a:moveTo>
                    <a:pt x="55802" y="1"/>
                  </a:moveTo>
                  <a:lnTo>
                    <a:pt x="54213" y="367"/>
                  </a:lnTo>
                  <a:lnTo>
                    <a:pt x="50975" y="775"/>
                  </a:lnTo>
                  <a:lnTo>
                    <a:pt x="49387" y="876"/>
                  </a:lnTo>
                  <a:lnTo>
                    <a:pt x="48124" y="917"/>
                  </a:lnTo>
                  <a:lnTo>
                    <a:pt x="45639" y="795"/>
                  </a:lnTo>
                  <a:lnTo>
                    <a:pt x="41974" y="388"/>
                  </a:lnTo>
                  <a:lnTo>
                    <a:pt x="38410" y="82"/>
                  </a:lnTo>
                  <a:lnTo>
                    <a:pt x="36088" y="102"/>
                  </a:lnTo>
                  <a:lnTo>
                    <a:pt x="34357" y="326"/>
                  </a:lnTo>
                  <a:lnTo>
                    <a:pt x="33237" y="571"/>
                  </a:lnTo>
                  <a:lnTo>
                    <a:pt x="32117" y="937"/>
                  </a:lnTo>
                  <a:lnTo>
                    <a:pt x="30997" y="1426"/>
                  </a:lnTo>
                  <a:lnTo>
                    <a:pt x="30447" y="1732"/>
                  </a:lnTo>
                  <a:lnTo>
                    <a:pt x="27718" y="3361"/>
                  </a:lnTo>
                  <a:lnTo>
                    <a:pt x="23563" y="5846"/>
                  </a:lnTo>
                  <a:lnTo>
                    <a:pt x="21425" y="6905"/>
                  </a:lnTo>
                  <a:lnTo>
                    <a:pt x="19979" y="7495"/>
                  </a:lnTo>
                  <a:lnTo>
                    <a:pt x="19225" y="7740"/>
                  </a:lnTo>
                  <a:lnTo>
                    <a:pt x="18533" y="7923"/>
                  </a:lnTo>
                  <a:lnTo>
                    <a:pt x="17087" y="8167"/>
                  </a:lnTo>
                  <a:lnTo>
                    <a:pt x="14847" y="8269"/>
                  </a:lnTo>
                  <a:lnTo>
                    <a:pt x="11792" y="8126"/>
                  </a:lnTo>
                  <a:lnTo>
                    <a:pt x="8757" y="7984"/>
                  </a:lnTo>
                  <a:lnTo>
                    <a:pt x="7291" y="8004"/>
                  </a:lnTo>
                  <a:lnTo>
                    <a:pt x="6334" y="8086"/>
                  </a:lnTo>
                  <a:lnTo>
                    <a:pt x="4481" y="8554"/>
                  </a:lnTo>
                  <a:lnTo>
                    <a:pt x="2648" y="9308"/>
                  </a:lnTo>
                  <a:lnTo>
                    <a:pt x="876" y="10285"/>
                  </a:lnTo>
                  <a:lnTo>
                    <a:pt x="0" y="10835"/>
                  </a:lnTo>
                  <a:lnTo>
                    <a:pt x="1324" y="11670"/>
                  </a:lnTo>
                  <a:lnTo>
                    <a:pt x="4094" y="13198"/>
                  </a:lnTo>
                  <a:lnTo>
                    <a:pt x="5540" y="13870"/>
                  </a:lnTo>
                  <a:lnTo>
                    <a:pt x="5988" y="13707"/>
                  </a:lnTo>
                  <a:lnTo>
                    <a:pt x="6924" y="13544"/>
                  </a:lnTo>
                  <a:lnTo>
                    <a:pt x="8391" y="13503"/>
                  </a:lnTo>
                  <a:lnTo>
                    <a:pt x="9348" y="13544"/>
                  </a:lnTo>
                  <a:lnTo>
                    <a:pt x="11303" y="13605"/>
                  </a:lnTo>
                  <a:lnTo>
                    <a:pt x="15010" y="13686"/>
                  </a:lnTo>
                  <a:lnTo>
                    <a:pt x="17698" y="13523"/>
                  </a:lnTo>
                  <a:lnTo>
                    <a:pt x="19470" y="13279"/>
                  </a:lnTo>
                  <a:lnTo>
                    <a:pt x="21241" y="12872"/>
                  </a:lnTo>
                  <a:lnTo>
                    <a:pt x="23034" y="12301"/>
                  </a:lnTo>
                  <a:lnTo>
                    <a:pt x="23950" y="11914"/>
                  </a:lnTo>
                  <a:lnTo>
                    <a:pt x="24765" y="11528"/>
                  </a:lnTo>
                  <a:lnTo>
                    <a:pt x="26455" y="10509"/>
                  </a:lnTo>
                  <a:lnTo>
                    <a:pt x="29042" y="8697"/>
                  </a:lnTo>
                  <a:lnTo>
                    <a:pt x="31709" y="6782"/>
                  </a:lnTo>
                  <a:lnTo>
                    <a:pt x="33481" y="5662"/>
                  </a:lnTo>
                  <a:lnTo>
                    <a:pt x="35273" y="4746"/>
                  </a:lnTo>
                  <a:lnTo>
                    <a:pt x="36618" y="4277"/>
                  </a:lnTo>
                  <a:lnTo>
                    <a:pt x="37514" y="4074"/>
                  </a:lnTo>
                  <a:lnTo>
                    <a:pt x="37962" y="4033"/>
                  </a:lnTo>
                  <a:lnTo>
                    <a:pt x="38756" y="3972"/>
                  </a:lnTo>
                  <a:lnTo>
                    <a:pt x="40365" y="4053"/>
                  </a:lnTo>
                  <a:lnTo>
                    <a:pt x="42768" y="4461"/>
                  </a:lnTo>
                  <a:lnTo>
                    <a:pt x="46006" y="5255"/>
                  </a:lnTo>
                  <a:lnTo>
                    <a:pt x="48409" y="5744"/>
                  </a:lnTo>
                  <a:lnTo>
                    <a:pt x="49977" y="5927"/>
                  </a:lnTo>
                  <a:lnTo>
                    <a:pt x="50751" y="5947"/>
                  </a:lnTo>
                  <a:lnTo>
                    <a:pt x="51179" y="5520"/>
                  </a:lnTo>
                  <a:lnTo>
                    <a:pt x="51586" y="5112"/>
                  </a:lnTo>
                  <a:lnTo>
                    <a:pt x="50690" y="4990"/>
                  </a:lnTo>
                  <a:lnTo>
                    <a:pt x="51199" y="4990"/>
                  </a:lnTo>
                  <a:lnTo>
                    <a:pt x="51688" y="5011"/>
                  </a:lnTo>
                  <a:lnTo>
                    <a:pt x="52808" y="3829"/>
                  </a:lnTo>
                  <a:lnTo>
                    <a:pt x="54865" y="1324"/>
                  </a:lnTo>
                  <a:lnTo>
                    <a:pt x="55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0" name="Google Shape;890;p67"/>
            <p:cNvSpPr/>
            <p:nvPr/>
          </p:nvSpPr>
          <p:spPr>
            <a:xfrm rot="10800000">
              <a:off x="6089219" y="554028"/>
              <a:ext cx="1919403" cy="770018"/>
            </a:xfrm>
            <a:custGeom>
              <a:avLst/>
              <a:gdLst/>
              <a:ahLst/>
              <a:cxnLst/>
              <a:rect l="l" t="t" r="r" b="b"/>
              <a:pathLst>
                <a:path w="39653" h="15907" extrusionOk="0">
                  <a:moveTo>
                    <a:pt x="30019" y="1"/>
                  </a:moveTo>
                  <a:lnTo>
                    <a:pt x="29103" y="367"/>
                  </a:lnTo>
                  <a:lnTo>
                    <a:pt x="28166" y="734"/>
                  </a:lnTo>
                  <a:lnTo>
                    <a:pt x="16293" y="5357"/>
                  </a:lnTo>
                  <a:lnTo>
                    <a:pt x="4400" y="10000"/>
                  </a:lnTo>
                  <a:lnTo>
                    <a:pt x="3218" y="10448"/>
                  </a:lnTo>
                  <a:lnTo>
                    <a:pt x="1569" y="11365"/>
                  </a:lnTo>
                  <a:lnTo>
                    <a:pt x="632" y="12159"/>
                  </a:lnTo>
                  <a:lnTo>
                    <a:pt x="265" y="12668"/>
                  </a:lnTo>
                  <a:lnTo>
                    <a:pt x="102" y="12912"/>
                  </a:lnTo>
                  <a:lnTo>
                    <a:pt x="1" y="13422"/>
                  </a:lnTo>
                  <a:lnTo>
                    <a:pt x="82" y="13910"/>
                  </a:lnTo>
                  <a:lnTo>
                    <a:pt x="367" y="14358"/>
                  </a:lnTo>
                  <a:lnTo>
                    <a:pt x="998" y="14990"/>
                  </a:lnTo>
                  <a:lnTo>
                    <a:pt x="2119" y="15662"/>
                  </a:lnTo>
                  <a:lnTo>
                    <a:pt x="2730" y="15906"/>
                  </a:lnTo>
                  <a:lnTo>
                    <a:pt x="3320" y="15825"/>
                  </a:lnTo>
                  <a:lnTo>
                    <a:pt x="4481" y="15560"/>
                  </a:lnTo>
                  <a:lnTo>
                    <a:pt x="6090" y="15030"/>
                  </a:lnTo>
                  <a:lnTo>
                    <a:pt x="8065" y="14094"/>
                  </a:lnTo>
                  <a:lnTo>
                    <a:pt x="9898" y="13014"/>
                  </a:lnTo>
                  <a:lnTo>
                    <a:pt x="12607" y="11222"/>
                  </a:lnTo>
                  <a:lnTo>
                    <a:pt x="15458" y="9511"/>
                  </a:lnTo>
                  <a:lnTo>
                    <a:pt x="17556" y="8554"/>
                  </a:lnTo>
                  <a:lnTo>
                    <a:pt x="18717" y="8167"/>
                  </a:lnTo>
                  <a:lnTo>
                    <a:pt x="19490" y="7943"/>
                  </a:lnTo>
                  <a:lnTo>
                    <a:pt x="21079" y="7617"/>
                  </a:lnTo>
                  <a:lnTo>
                    <a:pt x="23462" y="7332"/>
                  </a:lnTo>
                  <a:lnTo>
                    <a:pt x="26700" y="7210"/>
                  </a:lnTo>
                  <a:lnTo>
                    <a:pt x="29958" y="7129"/>
                  </a:lnTo>
                  <a:lnTo>
                    <a:pt x="31567" y="6986"/>
                  </a:lnTo>
                  <a:lnTo>
                    <a:pt x="32606" y="6884"/>
                  </a:lnTo>
                  <a:lnTo>
                    <a:pt x="34663" y="6518"/>
                  </a:lnTo>
                  <a:lnTo>
                    <a:pt x="36699" y="6029"/>
                  </a:lnTo>
                  <a:lnTo>
                    <a:pt x="38695" y="5377"/>
                  </a:lnTo>
                  <a:lnTo>
                    <a:pt x="39652" y="5011"/>
                  </a:lnTo>
                  <a:lnTo>
                    <a:pt x="38532" y="4237"/>
                  </a:lnTo>
                  <a:lnTo>
                    <a:pt x="36211" y="2831"/>
                  </a:lnTo>
                  <a:lnTo>
                    <a:pt x="33807" y="1569"/>
                  </a:lnTo>
                  <a:lnTo>
                    <a:pt x="31303" y="469"/>
                  </a:lnTo>
                  <a:lnTo>
                    <a:pt x="3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1" name="Google Shape;891;p67"/>
            <p:cNvSpPr/>
            <p:nvPr/>
          </p:nvSpPr>
          <p:spPr>
            <a:xfrm rot="10800000">
              <a:off x="5690013" y="-1005560"/>
              <a:ext cx="3493728" cy="1937220"/>
            </a:xfrm>
            <a:custGeom>
              <a:avLst/>
              <a:gdLst/>
              <a:ahLst/>
              <a:cxnLst/>
              <a:rect l="l" t="t" r="r" b="b"/>
              <a:pathLst>
                <a:path w="72177" h="40019" extrusionOk="0">
                  <a:moveTo>
                    <a:pt x="67818" y="0"/>
                  </a:moveTo>
                  <a:lnTo>
                    <a:pt x="66556" y="530"/>
                  </a:lnTo>
                  <a:lnTo>
                    <a:pt x="64112" y="1874"/>
                  </a:lnTo>
                  <a:lnTo>
                    <a:pt x="61770" y="3422"/>
                  </a:lnTo>
                  <a:lnTo>
                    <a:pt x="59509" y="5153"/>
                  </a:lnTo>
                  <a:lnTo>
                    <a:pt x="56169" y="7820"/>
                  </a:lnTo>
                  <a:lnTo>
                    <a:pt x="52727" y="10366"/>
                  </a:lnTo>
                  <a:lnTo>
                    <a:pt x="50304" y="11853"/>
                  </a:lnTo>
                  <a:lnTo>
                    <a:pt x="49041" y="12484"/>
                  </a:lnTo>
                  <a:lnTo>
                    <a:pt x="48145" y="12912"/>
                  </a:lnTo>
                  <a:lnTo>
                    <a:pt x="46292" y="13604"/>
                  </a:lnTo>
                  <a:lnTo>
                    <a:pt x="44377" y="14195"/>
                  </a:lnTo>
                  <a:lnTo>
                    <a:pt x="42443" y="14643"/>
                  </a:lnTo>
                  <a:lnTo>
                    <a:pt x="39469" y="15193"/>
                  </a:lnTo>
                  <a:lnTo>
                    <a:pt x="35457" y="15743"/>
                  </a:lnTo>
                  <a:lnTo>
                    <a:pt x="31445" y="16231"/>
                  </a:lnTo>
                  <a:lnTo>
                    <a:pt x="27474" y="16883"/>
                  </a:lnTo>
                  <a:lnTo>
                    <a:pt x="24582" y="17555"/>
                  </a:lnTo>
                  <a:lnTo>
                    <a:pt x="22708" y="18146"/>
                  </a:lnTo>
                  <a:lnTo>
                    <a:pt x="20875" y="18859"/>
                  </a:lnTo>
                  <a:lnTo>
                    <a:pt x="19124" y="19734"/>
                  </a:lnTo>
                  <a:lnTo>
                    <a:pt x="18269" y="20243"/>
                  </a:lnTo>
                  <a:lnTo>
                    <a:pt x="17454" y="20773"/>
                  </a:lnTo>
                  <a:lnTo>
                    <a:pt x="16028" y="21852"/>
                  </a:lnTo>
                  <a:lnTo>
                    <a:pt x="14766" y="22972"/>
                  </a:lnTo>
                  <a:lnTo>
                    <a:pt x="13646" y="24174"/>
                  </a:lnTo>
                  <a:lnTo>
                    <a:pt x="12098" y="26068"/>
                  </a:lnTo>
                  <a:lnTo>
                    <a:pt x="10061" y="28838"/>
                  </a:lnTo>
                  <a:lnTo>
                    <a:pt x="8921" y="30345"/>
                  </a:lnTo>
                  <a:lnTo>
                    <a:pt x="8554" y="30793"/>
                  </a:lnTo>
                  <a:lnTo>
                    <a:pt x="7719" y="31628"/>
                  </a:lnTo>
                  <a:lnTo>
                    <a:pt x="6233" y="32809"/>
                  </a:lnTo>
                  <a:lnTo>
                    <a:pt x="3911" y="34235"/>
                  </a:lnTo>
                  <a:lnTo>
                    <a:pt x="1324" y="35518"/>
                  </a:lnTo>
                  <a:lnTo>
                    <a:pt x="1" y="36088"/>
                  </a:lnTo>
                  <a:lnTo>
                    <a:pt x="143" y="37065"/>
                  </a:lnTo>
                  <a:lnTo>
                    <a:pt x="530" y="39020"/>
                  </a:lnTo>
                  <a:lnTo>
                    <a:pt x="775" y="40018"/>
                  </a:lnTo>
                  <a:lnTo>
                    <a:pt x="2770" y="39489"/>
                  </a:lnTo>
                  <a:lnTo>
                    <a:pt x="5723" y="38532"/>
                  </a:lnTo>
                  <a:lnTo>
                    <a:pt x="7617" y="37778"/>
                  </a:lnTo>
                  <a:lnTo>
                    <a:pt x="9430" y="36882"/>
                  </a:lnTo>
                  <a:lnTo>
                    <a:pt x="11141" y="35843"/>
                  </a:lnTo>
                  <a:lnTo>
                    <a:pt x="12729" y="34662"/>
                  </a:lnTo>
                  <a:lnTo>
                    <a:pt x="14175" y="33277"/>
                  </a:lnTo>
                  <a:lnTo>
                    <a:pt x="14827" y="32483"/>
                  </a:lnTo>
                  <a:lnTo>
                    <a:pt x="15356" y="31791"/>
                  </a:lnTo>
                  <a:lnTo>
                    <a:pt x="16354" y="30304"/>
                  </a:lnTo>
                  <a:lnTo>
                    <a:pt x="17739" y="28003"/>
                  </a:lnTo>
                  <a:lnTo>
                    <a:pt x="19165" y="25885"/>
                  </a:lnTo>
                  <a:lnTo>
                    <a:pt x="20265" y="24683"/>
                  </a:lnTo>
                  <a:lnTo>
                    <a:pt x="21181" y="23950"/>
                  </a:lnTo>
                  <a:lnTo>
                    <a:pt x="21853" y="23543"/>
                  </a:lnTo>
                  <a:lnTo>
                    <a:pt x="22586" y="23217"/>
                  </a:lnTo>
                  <a:lnTo>
                    <a:pt x="23401" y="23013"/>
                  </a:lnTo>
                  <a:lnTo>
                    <a:pt x="23829" y="22932"/>
                  </a:lnTo>
                  <a:lnTo>
                    <a:pt x="26904" y="22463"/>
                  </a:lnTo>
                  <a:lnTo>
                    <a:pt x="33747" y="21241"/>
                  </a:lnTo>
                  <a:lnTo>
                    <a:pt x="37922" y="20569"/>
                  </a:lnTo>
                  <a:lnTo>
                    <a:pt x="39449" y="20386"/>
                  </a:lnTo>
                  <a:lnTo>
                    <a:pt x="41200" y="20203"/>
                  </a:lnTo>
                  <a:lnTo>
                    <a:pt x="44357" y="19653"/>
                  </a:lnTo>
                  <a:lnTo>
                    <a:pt x="47127" y="18960"/>
                  </a:lnTo>
                  <a:lnTo>
                    <a:pt x="49571" y="18085"/>
                  </a:lnTo>
                  <a:lnTo>
                    <a:pt x="51750" y="17107"/>
                  </a:lnTo>
                  <a:lnTo>
                    <a:pt x="53685" y="16028"/>
                  </a:lnTo>
                  <a:lnTo>
                    <a:pt x="55456" y="14867"/>
                  </a:lnTo>
                  <a:lnTo>
                    <a:pt x="57065" y="13645"/>
                  </a:lnTo>
                  <a:lnTo>
                    <a:pt x="59346" y="11792"/>
                  </a:lnTo>
                  <a:lnTo>
                    <a:pt x="62360" y="9328"/>
                  </a:lnTo>
                  <a:lnTo>
                    <a:pt x="64825" y="7637"/>
                  </a:lnTo>
                  <a:lnTo>
                    <a:pt x="66637" y="6599"/>
                  </a:lnTo>
                  <a:lnTo>
                    <a:pt x="68653" y="5702"/>
                  </a:lnTo>
                  <a:lnTo>
                    <a:pt x="70914" y="4908"/>
                  </a:lnTo>
                  <a:lnTo>
                    <a:pt x="72176" y="4603"/>
                  </a:lnTo>
                  <a:lnTo>
                    <a:pt x="71158" y="3381"/>
                  </a:lnTo>
                  <a:lnTo>
                    <a:pt x="68979" y="1079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2" name="Google Shape;892;p67"/>
            <p:cNvSpPr/>
            <p:nvPr/>
          </p:nvSpPr>
          <p:spPr>
            <a:xfrm rot="10800000">
              <a:off x="8376295" y="11825"/>
              <a:ext cx="750277" cy="554121"/>
            </a:xfrm>
            <a:custGeom>
              <a:avLst/>
              <a:gdLst/>
              <a:ahLst/>
              <a:cxnLst/>
              <a:rect l="l" t="t" r="r" b="b"/>
              <a:pathLst>
                <a:path w="15500" h="11447" extrusionOk="0">
                  <a:moveTo>
                    <a:pt x="5337" y="1"/>
                  </a:moveTo>
                  <a:lnTo>
                    <a:pt x="4461" y="1345"/>
                  </a:lnTo>
                  <a:lnTo>
                    <a:pt x="2913" y="4094"/>
                  </a:lnTo>
                  <a:lnTo>
                    <a:pt x="1589" y="6966"/>
                  </a:lnTo>
                  <a:lnTo>
                    <a:pt x="469" y="9919"/>
                  </a:lnTo>
                  <a:lnTo>
                    <a:pt x="1" y="11446"/>
                  </a:lnTo>
                  <a:lnTo>
                    <a:pt x="5826" y="8412"/>
                  </a:lnTo>
                  <a:lnTo>
                    <a:pt x="11650" y="5398"/>
                  </a:lnTo>
                  <a:lnTo>
                    <a:pt x="12485" y="4868"/>
                  </a:lnTo>
                  <a:lnTo>
                    <a:pt x="13809" y="3952"/>
                  </a:lnTo>
                  <a:lnTo>
                    <a:pt x="14725" y="3198"/>
                  </a:lnTo>
                  <a:lnTo>
                    <a:pt x="15275" y="2587"/>
                  </a:lnTo>
                  <a:lnTo>
                    <a:pt x="15499" y="2119"/>
                  </a:lnTo>
                  <a:lnTo>
                    <a:pt x="15458" y="1752"/>
                  </a:lnTo>
                  <a:lnTo>
                    <a:pt x="15153" y="1487"/>
                  </a:lnTo>
                  <a:lnTo>
                    <a:pt x="14664" y="1304"/>
                  </a:lnTo>
                  <a:lnTo>
                    <a:pt x="13646" y="1141"/>
                  </a:lnTo>
                  <a:lnTo>
                    <a:pt x="11915" y="1121"/>
                  </a:lnTo>
                  <a:lnTo>
                    <a:pt x="10143" y="1162"/>
                  </a:lnTo>
                  <a:lnTo>
                    <a:pt x="8616" y="1162"/>
                  </a:lnTo>
                  <a:lnTo>
                    <a:pt x="8066" y="1121"/>
                  </a:lnTo>
                  <a:lnTo>
                    <a:pt x="7373" y="978"/>
                  </a:lnTo>
                  <a:lnTo>
                    <a:pt x="5968" y="408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3" name="Google Shape;893;p67"/>
            <p:cNvSpPr/>
            <p:nvPr/>
          </p:nvSpPr>
          <p:spPr>
            <a:xfrm rot="10800000">
              <a:off x="5459302" y="-1979563"/>
              <a:ext cx="3327118" cy="2549429"/>
            </a:xfrm>
            <a:custGeom>
              <a:avLst/>
              <a:gdLst/>
              <a:ahLst/>
              <a:cxnLst/>
              <a:rect l="l" t="t" r="r" b="b"/>
              <a:pathLst>
                <a:path w="68735" h="52666" extrusionOk="0">
                  <a:moveTo>
                    <a:pt x="66107" y="0"/>
                  </a:moveTo>
                  <a:lnTo>
                    <a:pt x="65374" y="448"/>
                  </a:lnTo>
                  <a:lnTo>
                    <a:pt x="63948" y="1446"/>
                  </a:lnTo>
                  <a:lnTo>
                    <a:pt x="62584" y="2627"/>
                  </a:lnTo>
                  <a:lnTo>
                    <a:pt x="61219" y="3910"/>
                  </a:lnTo>
                  <a:lnTo>
                    <a:pt x="57940" y="7454"/>
                  </a:lnTo>
                  <a:lnTo>
                    <a:pt x="54050" y="11975"/>
                  </a:lnTo>
                  <a:lnTo>
                    <a:pt x="52075" y="14073"/>
                  </a:lnTo>
                  <a:lnTo>
                    <a:pt x="50710" y="15376"/>
                  </a:lnTo>
                  <a:lnTo>
                    <a:pt x="49326" y="16537"/>
                  </a:lnTo>
                  <a:lnTo>
                    <a:pt x="47900" y="17576"/>
                  </a:lnTo>
                  <a:lnTo>
                    <a:pt x="46434" y="18431"/>
                  </a:lnTo>
                  <a:lnTo>
                    <a:pt x="44906" y="19083"/>
                  </a:lnTo>
                  <a:lnTo>
                    <a:pt x="44112" y="19307"/>
                  </a:lnTo>
                  <a:lnTo>
                    <a:pt x="42788" y="19592"/>
                  </a:lnTo>
                  <a:lnTo>
                    <a:pt x="39550" y="19999"/>
                  </a:lnTo>
                  <a:lnTo>
                    <a:pt x="37269" y="20447"/>
                  </a:lnTo>
                  <a:lnTo>
                    <a:pt x="36068" y="20916"/>
                  </a:lnTo>
                  <a:lnTo>
                    <a:pt x="35436" y="21404"/>
                  </a:lnTo>
                  <a:lnTo>
                    <a:pt x="35172" y="21791"/>
                  </a:lnTo>
                  <a:lnTo>
                    <a:pt x="35029" y="22260"/>
                  </a:lnTo>
                  <a:lnTo>
                    <a:pt x="35070" y="22789"/>
                  </a:lnTo>
                  <a:lnTo>
                    <a:pt x="35172" y="23095"/>
                  </a:lnTo>
                  <a:lnTo>
                    <a:pt x="35396" y="23685"/>
                  </a:lnTo>
                  <a:lnTo>
                    <a:pt x="35966" y="24581"/>
                  </a:lnTo>
                  <a:lnTo>
                    <a:pt x="36658" y="25213"/>
                  </a:lnTo>
                  <a:lnTo>
                    <a:pt x="37493" y="25661"/>
                  </a:lnTo>
                  <a:lnTo>
                    <a:pt x="38960" y="26150"/>
                  </a:lnTo>
                  <a:lnTo>
                    <a:pt x="40731" y="26659"/>
                  </a:lnTo>
                  <a:lnTo>
                    <a:pt x="42075" y="27127"/>
                  </a:lnTo>
                  <a:lnTo>
                    <a:pt x="42788" y="27433"/>
                  </a:lnTo>
                  <a:lnTo>
                    <a:pt x="43155" y="27616"/>
                  </a:lnTo>
                  <a:lnTo>
                    <a:pt x="43664" y="27962"/>
                  </a:lnTo>
                  <a:lnTo>
                    <a:pt x="43949" y="28288"/>
                  </a:lnTo>
                  <a:lnTo>
                    <a:pt x="43990" y="28614"/>
                  </a:lnTo>
                  <a:lnTo>
                    <a:pt x="43847" y="28899"/>
                  </a:lnTo>
                  <a:lnTo>
                    <a:pt x="43521" y="29164"/>
                  </a:lnTo>
                  <a:lnTo>
                    <a:pt x="42809" y="29551"/>
                  </a:lnTo>
                  <a:lnTo>
                    <a:pt x="40691" y="30223"/>
                  </a:lnTo>
                  <a:lnTo>
                    <a:pt x="37534" y="30895"/>
                  </a:lnTo>
                  <a:lnTo>
                    <a:pt x="36353" y="31139"/>
                  </a:lnTo>
                  <a:lnTo>
                    <a:pt x="35355" y="31343"/>
                  </a:lnTo>
                  <a:lnTo>
                    <a:pt x="33298" y="31546"/>
                  </a:lnTo>
                  <a:lnTo>
                    <a:pt x="30182" y="31648"/>
                  </a:lnTo>
                  <a:lnTo>
                    <a:pt x="28125" y="31832"/>
                  </a:lnTo>
                  <a:lnTo>
                    <a:pt x="27127" y="31995"/>
                  </a:lnTo>
                  <a:lnTo>
                    <a:pt x="25192" y="32443"/>
                  </a:lnTo>
                  <a:lnTo>
                    <a:pt x="23298" y="33094"/>
                  </a:lnTo>
                  <a:lnTo>
                    <a:pt x="21465" y="33889"/>
                  </a:lnTo>
                  <a:lnTo>
                    <a:pt x="19673" y="34825"/>
                  </a:lnTo>
                  <a:lnTo>
                    <a:pt x="17922" y="35884"/>
                  </a:lnTo>
                  <a:lnTo>
                    <a:pt x="15335" y="37615"/>
                  </a:lnTo>
                  <a:lnTo>
                    <a:pt x="10305" y="41383"/>
                  </a:lnTo>
                  <a:lnTo>
                    <a:pt x="5254" y="45049"/>
                  </a:lnTo>
                  <a:lnTo>
                    <a:pt x="2668" y="46617"/>
                  </a:lnTo>
                  <a:lnTo>
                    <a:pt x="896" y="47533"/>
                  </a:lnTo>
                  <a:lnTo>
                    <a:pt x="0" y="47941"/>
                  </a:lnTo>
                  <a:lnTo>
                    <a:pt x="998" y="49183"/>
                  </a:lnTo>
                  <a:lnTo>
                    <a:pt x="3177" y="51566"/>
                  </a:lnTo>
                  <a:lnTo>
                    <a:pt x="4318" y="52666"/>
                  </a:lnTo>
                  <a:lnTo>
                    <a:pt x="4501" y="52523"/>
                  </a:lnTo>
                  <a:lnTo>
                    <a:pt x="4867" y="52075"/>
                  </a:lnTo>
                  <a:lnTo>
                    <a:pt x="5478" y="51158"/>
                  </a:lnTo>
                  <a:lnTo>
                    <a:pt x="6476" y="49529"/>
                  </a:lnTo>
                  <a:lnTo>
                    <a:pt x="7454" y="48185"/>
                  </a:lnTo>
                  <a:lnTo>
                    <a:pt x="8228" y="47269"/>
                  </a:lnTo>
                  <a:lnTo>
                    <a:pt x="9144" y="46413"/>
                  </a:lnTo>
                  <a:lnTo>
                    <a:pt x="10203" y="45599"/>
                  </a:lnTo>
                  <a:lnTo>
                    <a:pt x="11425" y="44886"/>
                  </a:lnTo>
                  <a:lnTo>
                    <a:pt x="12830" y="44316"/>
                  </a:lnTo>
                  <a:lnTo>
                    <a:pt x="14439" y="43888"/>
                  </a:lnTo>
                  <a:lnTo>
                    <a:pt x="16252" y="43664"/>
                  </a:lnTo>
                  <a:lnTo>
                    <a:pt x="18309" y="43664"/>
                  </a:lnTo>
                  <a:lnTo>
                    <a:pt x="20590" y="43908"/>
                  </a:lnTo>
                  <a:lnTo>
                    <a:pt x="21852" y="44132"/>
                  </a:lnTo>
                  <a:lnTo>
                    <a:pt x="22708" y="44295"/>
                  </a:lnTo>
                  <a:lnTo>
                    <a:pt x="24296" y="44397"/>
                  </a:lnTo>
                  <a:lnTo>
                    <a:pt x="25742" y="44275"/>
                  </a:lnTo>
                  <a:lnTo>
                    <a:pt x="27086" y="43949"/>
                  </a:lnTo>
                  <a:lnTo>
                    <a:pt x="28329" y="43440"/>
                  </a:lnTo>
                  <a:lnTo>
                    <a:pt x="29510" y="42788"/>
                  </a:lnTo>
                  <a:lnTo>
                    <a:pt x="31180" y="41587"/>
                  </a:lnTo>
                  <a:lnTo>
                    <a:pt x="34377" y="38654"/>
                  </a:lnTo>
                  <a:lnTo>
                    <a:pt x="37310" y="36129"/>
                  </a:lnTo>
                  <a:lnTo>
                    <a:pt x="38613" y="35192"/>
                  </a:lnTo>
                  <a:lnTo>
                    <a:pt x="40019" y="34357"/>
                  </a:lnTo>
                  <a:lnTo>
                    <a:pt x="41546" y="33624"/>
                  </a:lnTo>
                  <a:lnTo>
                    <a:pt x="42361" y="33298"/>
                  </a:lnTo>
                  <a:lnTo>
                    <a:pt x="44132" y="32707"/>
                  </a:lnTo>
                  <a:lnTo>
                    <a:pt x="47615" y="31832"/>
                  </a:lnTo>
                  <a:lnTo>
                    <a:pt x="51077" y="31139"/>
                  </a:lnTo>
                  <a:lnTo>
                    <a:pt x="54600" y="30386"/>
                  </a:lnTo>
                  <a:lnTo>
                    <a:pt x="56392" y="29876"/>
                  </a:lnTo>
                  <a:lnTo>
                    <a:pt x="58246" y="29347"/>
                  </a:lnTo>
                  <a:lnTo>
                    <a:pt x="60995" y="28492"/>
                  </a:lnTo>
                  <a:lnTo>
                    <a:pt x="62726" y="27799"/>
                  </a:lnTo>
                  <a:lnTo>
                    <a:pt x="64315" y="26964"/>
                  </a:lnTo>
                  <a:lnTo>
                    <a:pt x="65679" y="25926"/>
                  </a:lnTo>
                  <a:lnTo>
                    <a:pt x="66535" y="25009"/>
                  </a:lnTo>
                  <a:lnTo>
                    <a:pt x="67023" y="24317"/>
                  </a:lnTo>
                  <a:lnTo>
                    <a:pt x="67410" y="23543"/>
                  </a:lnTo>
                  <a:lnTo>
                    <a:pt x="67716" y="22708"/>
                  </a:lnTo>
                  <a:lnTo>
                    <a:pt x="67818" y="22260"/>
                  </a:lnTo>
                  <a:lnTo>
                    <a:pt x="67899" y="21852"/>
                  </a:lnTo>
                  <a:lnTo>
                    <a:pt x="67919" y="21017"/>
                  </a:lnTo>
                  <a:lnTo>
                    <a:pt x="67797" y="20631"/>
                  </a:lnTo>
                  <a:lnTo>
                    <a:pt x="67675" y="20366"/>
                  </a:lnTo>
                  <a:lnTo>
                    <a:pt x="67288" y="19897"/>
                  </a:lnTo>
                  <a:lnTo>
                    <a:pt x="66779" y="19551"/>
                  </a:lnTo>
                  <a:lnTo>
                    <a:pt x="66188" y="19307"/>
                  </a:lnTo>
                  <a:lnTo>
                    <a:pt x="65557" y="19185"/>
                  </a:lnTo>
                  <a:lnTo>
                    <a:pt x="64926" y="19205"/>
                  </a:lnTo>
                  <a:lnTo>
                    <a:pt x="64315" y="19327"/>
                  </a:lnTo>
                  <a:lnTo>
                    <a:pt x="63785" y="19612"/>
                  </a:lnTo>
                  <a:lnTo>
                    <a:pt x="63561" y="19796"/>
                  </a:lnTo>
                  <a:lnTo>
                    <a:pt x="62441" y="20875"/>
                  </a:lnTo>
                  <a:lnTo>
                    <a:pt x="60160" y="22830"/>
                  </a:lnTo>
                  <a:lnTo>
                    <a:pt x="57798" y="24500"/>
                  </a:lnTo>
                  <a:lnTo>
                    <a:pt x="55965" y="25498"/>
                  </a:lnTo>
                  <a:lnTo>
                    <a:pt x="54722" y="26048"/>
                  </a:lnTo>
                  <a:lnTo>
                    <a:pt x="53460" y="26475"/>
                  </a:lnTo>
                  <a:lnTo>
                    <a:pt x="52156" y="26781"/>
                  </a:lnTo>
                  <a:lnTo>
                    <a:pt x="50812" y="26944"/>
                  </a:lnTo>
                  <a:lnTo>
                    <a:pt x="49468" y="26964"/>
                  </a:lnTo>
                  <a:lnTo>
                    <a:pt x="48063" y="26822"/>
                  </a:lnTo>
                  <a:lnTo>
                    <a:pt x="46637" y="26516"/>
                  </a:lnTo>
                  <a:lnTo>
                    <a:pt x="45191" y="26048"/>
                  </a:lnTo>
                  <a:lnTo>
                    <a:pt x="43684" y="25376"/>
                  </a:lnTo>
                  <a:lnTo>
                    <a:pt x="42931" y="24968"/>
                  </a:lnTo>
                  <a:lnTo>
                    <a:pt x="42198" y="24541"/>
                  </a:lnTo>
                  <a:lnTo>
                    <a:pt x="41139" y="23808"/>
                  </a:lnTo>
                  <a:lnTo>
                    <a:pt x="40487" y="23197"/>
                  </a:lnTo>
                  <a:lnTo>
                    <a:pt x="40222" y="22687"/>
                  </a:lnTo>
                  <a:lnTo>
                    <a:pt x="40304" y="22239"/>
                  </a:lnTo>
                  <a:lnTo>
                    <a:pt x="40670" y="21893"/>
                  </a:lnTo>
                  <a:lnTo>
                    <a:pt x="41689" y="21466"/>
                  </a:lnTo>
                  <a:lnTo>
                    <a:pt x="44947" y="20814"/>
                  </a:lnTo>
                  <a:lnTo>
                    <a:pt x="49000" y="20101"/>
                  </a:lnTo>
                  <a:lnTo>
                    <a:pt x="50914" y="19592"/>
                  </a:lnTo>
                  <a:lnTo>
                    <a:pt x="52055" y="19185"/>
                  </a:lnTo>
                  <a:lnTo>
                    <a:pt x="52584" y="18940"/>
                  </a:lnTo>
                  <a:lnTo>
                    <a:pt x="53949" y="18227"/>
                  </a:lnTo>
                  <a:lnTo>
                    <a:pt x="56352" y="16659"/>
                  </a:lnTo>
                  <a:lnTo>
                    <a:pt x="58449" y="14908"/>
                  </a:lnTo>
                  <a:lnTo>
                    <a:pt x="60343" y="13055"/>
                  </a:lnTo>
                  <a:lnTo>
                    <a:pt x="62971" y="10163"/>
                  </a:lnTo>
                  <a:lnTo>
                    <a:pt x="65659" y="7250"/>
                  </a:lnTo>
                  <a:lnTo>
                    <a:pt x="67634" y="5397"/>
                  </a:lnTo>
                  <a:lnTo>
                    <a:pt x="68734" y="4521"/>
                  </a:lnTo>
                  <a:lnTo>
                    <a:pt x="68143" y="3340"/>
                  </a:lnTo>
                  <a:lnTo>
                    <a:pt x="66820" y="1080"/>
                  </a:lnTo>
                  <a:lnTo>
                    <a:pt x="66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4" name="Google Shape;894;p67"/>
            <p:cNvSpPr/>
            <p:nvPr/>
          </p:nvSpPr>
          <p:spPr>
            <a:xfrm rot="10800000">
              <a:off x="5248346" y="-2191536"/>
              <a:ext cx="3329102" cy="2542556"/>
            </a:xfrm>
            <a:custGeom>
              <a:avLst/>
              <a:gdLst/>
              <a:ahLst/>
              <a:cxnLst/>
              <a:rect l="l" t="t" r="r" b="b"/>
              <a:pathLst>
                <a:path w="68776" h="52524" extrusionOk="0">
                  <a:moveTo>
                    <a:pt x="64417" y="0"/>
                  </a:moveTo>
                  <a:lnTo>
                    <a:pt x="63317" y="876"/>
                  </a:lnTo>
                  <a:lnTo>
                    <a:pt x="61342" y="2729"/>
                  </a:lnTo>
                  <a:lnTo>
                    <a:pt x="58654" y="5642"/>
                  </a:lnTo>
                  <a:lnTo>
                    <a:pt x="56026" y="8534"/>
                  </a:lnTo>
                  <a:lnTo>
                    <a:pt x="54132" y="10387"/>
                  </a:lnTo>
                  <a:lnTo>
                    <a:pt x="52035" y="12138"/>
                  </a:lnTo>
                  <a:lnTo>
                    <a:pt x="49632" y="13706"/>
                  </a:lnTo>
                  <a:lnTo>
                    <a:pt x="48267" y="14419"/>
                  </a:lnTo>
                  <a:lnTo>
                    <a:pt x="47738" y="14664"/>
                  </a:lnTo>
                  <a:lnTo>
                    <a:pt x="46597" y="15071"/>
                  </a:lnTo>
                  <a:lnTo>
                    <a:pt x="44683" y="15580"/>
                  </a:lnTo>
                  <a:lnTo>
                    <a:pt x="40630" y="16293"/>
                  </a:lnTo>
                  <a:lnTo>
                    <a:pt x="37372" y="16945"/>
                  </a:lnTo>
                  <a:lnTo>
                    <a:pt x="36353" y="17372"/>
                  </a:lnTo>
                  <a:lnTo>
                    <a:pt x="35987" y="17718"/>
                  </a:lnTo>
                  <a:lnTo>
                    <a:pt x="35905" y="18166"/>
                  </a:lnTo>
                  <a:lnTo>
                    <a:pt x="36170" y="18676"/>
                  </a:lnTo>
                  <a:lnTo>
                    <a:pt x="36822" y="19287"/>
                  </a:lnTo>
                  <a:lnTo>
                    <a:pt x="37881" y="20020"/>
                  </a:lnTo>
                  <a:lnTo>
                    <a:pt x="38614" y="20447"/>
                  </a:lnTo>
                  <a:lnTo>
                    <a:pt x="39367" y="20855"/>
                  </a:lnTo>
                  <a:lnTo>
                    <a:pt x="40874" y="21527"/>
                  </a:lnTo>
                  <a:lnTo>
                    <a:pt x="42320" y="21995"/>
                  </a:lnTo>
                  <a:lnTo>
                    <a:pt x="43746" y="22301"/>
                  </a:lnTo>
                  <a:lnTo>
                    <a:pt x="45151" y="22443"/>
                  </a:lnTo>
                  <a:lnTo>
                    <a:pt x="46495" y="22423"/>
                  </a:lnTo>
                  <a:lnTo>
                    <a:pt x="47839" y="22260"/>
                  </a:lnTo>
                  <a:lnTo>
                    <a:pt x="49143" y="21954"/>
                  </a:lnTo>
                  <a:lnTo>
                    <a:pt x="50405" y="21527"/>
                  </a:lnTo>
                  <a:lnTo>
                    <a:pt x="51648" y="20977"/>
                  </a:lnTo>
                  <a:lnTo>
                    <a:pt x="53481" y="19979"/>
                  </a:lnTo>
                  <a:lnTo>
                    <a:pt x="55843" y="18309"/>
                  </a:lnTo>
                  <a:lnTo>
                    <a:pt x="58124" y="16354"/>
                  </a:lnTo>
                  <a:lnTo>
                    <a:pt x="59244" y="15275"/>
                  </a:lnTo>
                  <a:lnTo>
                    <a:pt x="59468" y="15091"/>
                  </a:lnTo>
                  <a:lnTo>
                    <a:pt x="59998" y="14806"/>
                  </a:lnTo>
                  <a:lnTo>
                    <a:pt x="60609" y="14684"/>
                  </a:lnTo>
                  <a:lnTo>
                    <a:pt x="61240" y="14664"/>
                  </a:lnTo>
                  <a:lnTo>
                    <a:pt x="61871" y="14786"/>
                  </a:lnTo>
                  <a:lnTo>
                    <a:pt x="62462" y="15030"/>
                  </a:lnTo>
                  <a:lnTo>
                    <a:pt x="62971" y="15376"/>
                  </a:lnTo>
                  <a:lnTo>
                    <a:pt x="63358" y="15845"/>
                  </a:lnTo>
                  <a:lnTo>
                    <a:pt x="63480" y="16110"/>
                  </a:lnTo>
                  <a:lnTo>
                    <a:pt x="63602" y="16496"/>
                  </a:lnTo>
                  <a:lnTo>
                    <a:pt x="63582" y="17331"/>
                  </a:lnTo>
                  <a:lnTo>
                    <a:pt x="63501" y="17739"/>
                  </a:lnTo>
                  <a:lnTo>
                    <a:pt x="63399" y="18187"/>
                  </a:lnTo>
                  <a:lnTo>
                    <a:pt x="63093" y="19022"/>
                  </a:lnTo>
                  <a:lnTo>
                    <a:pt x="62706" y="19796"/>
                  </a:lnTo>
                  <a:lnTo>
                    <a:pt x="62218" y="20488"/>
                  </a:lnTo>
                  <a:lnTo>
                    <a:pt x="61362" y="21405"/>
                  </a:lnTo>
                  <a:lnTo>
                    <a:pt x="59998" y="22443"/>
                  </a:lnTo>
                  <a:lnTo>
                    <a:pt x="58409" y="23278"/>
                  </a:lnTo>
                  <a:lnTo>
                    <a:pt x="56678" y="23971"/>
                  </a:lnTo>
                  <a:lnTo>
                    <a:pt x="53929" y="24826"/>
                  </a:lnTo>
                  <a:lnTo>
                    <a:pt x="52075" y="25355"/>
                  </a:lnTo>
                  <a:lnTo>
                    <a:pt x="50283" y="25865"/>
                  </a:lnTo>
                  <a:lnTo>
                    <a:pt x="46760" y="26618"/>
                  </a:lnTo>
                  <a:lnTo>
                    <a:pt x="43298" y="27311"/>
                  </a:lnTo>
                  <a:lnTo>
                    <a:pt x="39815" y="28186"/>
                  </a:lnTo>
                  <a:lnTo>
                    <a:pt x="38044" y="28777"/>
                  </a:lnTo>
                  <a:lnTo>
                    <a:pt x="37229" y="29103"/>
                  </a:lnTo>
                  <a:lnTo>
                    <a:pt x="35702" y="29836"/>
                  </a:lnTo>
                  <a:lnTo>
                    <a:pt x="34296" y="30671"/>
                  </a:lnTo>
                  <a:lnTo>
                    <a:pt x="32993" y="31608"/>
                  </a:lnTo>
                  <a:lnTo>
                    <a:pt x="30060" y="34133"/>
                  </a:lnTo>
                  <a:lnTo>
                    <a:pt x="26863" y="37066"/>
                  </a:lnTo>
                  <a:lnTo>
                    <a:pt x="25193" y="38267"/>
                  </a:lnTo>
                  <a:lnTo>
                    <a:pt x="24012" y="38919"/>
                  </a:lnTo>
                  <a:lnTo>
                    <a:pt x="22769" y="39428"/>
                  </a:lnTo>
                  <a:lnTo>
                    <a:pt x="21425" y="39754"/>
                  </a:lnTo>
                  <a:lnTo>
                    <a:pt x="19979" y="39876"/>
                  </a:lnTo>
                  <a:lnTo>
                    <a:pt x="18391" y="39774"/>
                  </a:lnTo>
                  <a:lnTo>
                    <a:pt x="17535" y="39611"/>
                  </a:lnTo>
                  <a:lnTo>
                    <a:pt x="16273" y="39387"/>
                  </a:lnTo>
                  <a:lnTo>
                    <a:pt x="13992" y="39143"/>
                  </a:lnTo>
                  <a:lnTo>
                    <a:pt x="11935" y="39143"/>
                  </a:lnTo>
                  <a:lnTo>
                    <a:pt x="10122" y="39367"/>
                  </a:lnTo>
                  <a:lnTo>
                    <a:pt x="8513" y="39795"/>
                  </a:lnTo>
                  <a:lnTo>
                    <a:pt x="7108" y="40365"/>
                  </a:lnTo>
                  <a:lnTo>
                    <a:pt x="5886" y="41078"/>
                  </a:lnTo>
                  <a:lnTo>
                    <a:pt x="4827" y="41892"/>
                  </a:lnTo>
                  <a:lnTo>
                    <a:pt x="3911" y="42748"/>
                  </a:lnTo>
                  <a:lnTo>
                    <a:pt x="3137" y="43664"/>
                  </a:lnTo>
                  <a:lnTo>
                    <a:pt x="2159" y="45008"/>
                  </a:lnTo>
                  <a:lnTo>
                    <a:pt x="1141" y="46637"/>
                  </a:lnTo>
                  <a:lnTo>
                    <a:pt x="550" y="47554"/>
                  </a:lnTo>
                  <a:lnTo>
                    <a:pt x="184" y="48002"/>
                  </a:lnTo>
                  <a:lnTo>
                    <a:pt x="1" y="48145"/>
                  </a:lnTo>
                  <a:lnTo>
                    <a:pt x="1324" y="49346"/>
                  </a:lnTo>
                  <a:lnTo>
                    <a:pt x="4114" y="51525"/>
                  </a:lnTo>
                  <a:lnTo>
                    <a:pt x="5601" y="52523"/>
                  </a:lnTo>
                  <a:lnTo>
                    <a:pt x="6477" y="51953"/>
                  </a:lnTo>
                  <a:lnTo>
                    <a:pt x="8249" y="50996"/>
                  </a:lnTo>
                  <a:lnTo>
                    <a:pt x="10082" y="50242"/>
                  </a:lnTo>
                  <a:lnTo>
                    <a:pt x="11935" y="49774"/>
                  </a:lnTo>
                  <a:lnTo>
                    <a:pt x="12892" y="49692"/>
                  </a:lnTo>
                  <a:lnTo>
                    <a:pt x="14358" y="49672"/>
                  </a:lnTo>
                  <a:lnTo>
                    <a:pt x="17393" y="49814"/>
                  </a:lnTo>
                  <a:lnTo>
                    <a:pt x="20448" y="49957"/>
                  </a:lnTo>
                  <a:lnTo>
                    <a:pt x="22688" y="49855"/>
                  </a:lnTo>
                  <a:lnTo>
                    <a:pt x="24134" y="49611"/>
                  </a:lnTo>
                  <a:lnTo>
                    <a:pt x="24826" y="49428"/>
                  </a:lnTo>
                  <a:lnTo>
                    <a:pt x="25580" y="49183"/>
                  </a:lnTo>
                  <a:lnTo>
                    <a:pt x="27026" y="48593"/>
                  </a:lnTo>
                  <a:lnTo>
                    <a:pt x="29164" y="47534"/>
                  </a:lnTo>
                  <a:lnTo>
                    <a:pt x="33319" y="45049"/>
                  </a:lnTo>
                  <a:lnTo>
                    <a:pt x="36048" y="43420"/>
                  </a:lnTo>
                  <a:lnTo>
                    <a:pt x="36598" y="43114"/>
                  </a:lnTo>
                  <a:lnTo>
                    <a:pt x="37718" y="42625"/>
                  </a:lnTo>
                  <a:lnTo>
                    <a:pt x="38838" y="42259"/>
                  </a:lnTo>
                  <a:lnTo>
                    <a:pt x="39958" y="42014"/>
                  </a:lnTo>
                  <a:lnTo>
                    <a:pt x="41689" y="41790"/>
                  </a:lnTo>
                  <a:lnTo>
                    <a:pt x="44011" y="41770"/>
                  </a:lnTo>
                  <a:lnTo>
                    <a:pt x="47575" y="42076"/>
                  </a:lnTo>
                  <a:lnTo>
                    <a:pt x="51240" y="42483"/>
                  </a:lnTo>
                  <a:lnTo>
                    <a:pt x="53725" y="42605"/>
                  </a:lnTo>
                  <a:lnTo>
                    <a:pt x="54988" y="42564"/>
                  </a:lnTo>
                  <a:lnTo>
                    <a:pt x="56576" y="42463"/>
                  </a:lnTo>
                  <a:lnTo>
                    <a:pt x="59814" y="42055"/>
                  </a:lnTo>
                  <a:lnTo>
                    <a:pt x="61403" y="41689"/>
                  </a:lnTo>
                  <a:lnTo>
                    <a:pt x="62014" y="40793"/>
                  </a:lnTo>
                  <a:lnTo>
                    <a:pt x="63175" y="38919"/>
                  </a:lnTo>
                  <a:lnTo>
                    <a:pt x="64234" y="36984"/>
                  </a:lnTo>
                  <a:lnTo>
                    <a:pt x="65191" y="35009"/>
                  </a:lnTo>
                  <a:lnTo>
                    <a:pt x="66046" y="32972"/>
                  </a:lnTo>
                  <a:lnTo>
                    <a:pt x="66779" y="30875"/>
                  </a:lnTo>
                  <a:lnTo>
                    <a:pt x="67411" y="28757"/>
                  </a:lnTo>
                  <a:lnTo>
                    <a:pt x="67920" y="26598"/>
                  </a:lnTo>
                  <a:lnTo>
                    <a:pt x="68307" y="24419"/>
                  </a:lnTo>
                  <a:lnTo>
                    <a:pt x="68592" y="22199"/>
                  </a:lnTo>
                  <a:lnTo>
                    <a:pt x="68735" y="19938"/>
                  </a:lnTo>
                  <a:lnTo>
                    <a:pt x="68775" y="17678"/>
                  </a:lnTo>
                  <a:lnTo>
                    <a:pt x="68673" y="15417"/>
                  </a:lnTo>
                  <a:lnTo>
                    <a:pt x="68429" y="13116"/>
                  </a:lnTo>
                  <a:lnTo>
                    <a:pt x="68062" y="10835"/>
                  </a:lnTo>
                  <a:lnTo>
                    <a:pt x="67574" y="8534"/>
                  </a:lnTo>
                  <a:lnTo>
                    <a:pt x="67268" y="7393"/>
                  </a:lnTo>
                  <a:lnTo>
                    <a:pt x="66983" y="6416"/>
                  </a:lnTo>
                  <a:lnTo>
                    <a:pt x="66352" y="4522"/>
                  </a:lnTo>
                  <a:lnTo>
                    <a:pt x="65272" y="1752"/>
                  </a:lnTo>
                  <a:lnTo>
                    <a:pt x="644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5" name="Google Shape;895;p67"/>
            <p:cNvSpPr/>
            <p:nvPr/>
          </p:nvSpPr>
          <p:spPr>
            <a:xfrm rot="10800000">
              <a:off x="5586522" y="-1750839"/>
              <a:ext cx="3559752" cy="2459730"/>
            </a:xfrm>
            <a:custGeom>
              <a:avLst/>
              <a:gdLst/>
              <a:ahLst/>
              <a:cxnLst/>
              <a:rect l="l" t="t" r="r" b="b"/>
              <a:pathLst>
                <a:path w="73541" h="50813" extrusionOk="0">
                  <a:moveTo>
                    <a:pt x="71402" y="1"/>
                  </a:moveTo>
                  <a:lnTo>
                    <a:pt x="70140" y="306"/>
                  </a:lnTo>
                  <a:lnTo>
                    <a:pt x="67879" y="1100"/>
                  </a:lnTo>
                  <a:lnTo>
                    <a:pt x="65863" y="1997"/>
                  </a:lnTo>
                  <a:lnTo>
                    <a:pt x="64051" y="3035"/>
                  </a:lnTo>
                  <a:lnTo>
                    <a:pt x="61586" y="4726"/>
                  </a:lnTo>
                  <a:lnTo>
                    <a:pt x="58572" y="7190"/>
                  </a:lnTo>
                  <a:lnTo>
                    <a:pt x="56291" y="9043"/>
                  </a:lnTo>
                  <a:lnTo>
                    <a:pt x="54682" y="10265"/>
                  </a:lnTo>
                  <a:lnTo>
                    <a:pt x="52911" y="11426"/>
                  </a:lnTo>
                  <a:lnTo>
                    <a:pt x="50976" y="12505"/>
                  </a:lnTo>
                  <a:lnTo>
                    <a:pt x="48797" y="13483"/>
                  </a:lnTo>
                  <a:lnTo>
                    <a:pt x="46353" y="14358"/>
                  </a:lnTo>
                  <a:lnTo>
                    <a:pt x="43583" y="15051"/>
                  </a:lnTo>
                  <a:lnTo>
                    <a:pt x="40426" y="15601"/>
                  </a:lnTo>
                  <a:lnTo>
                    <a:pt x="38675" y="15784"/>
                  </a:lnTo>
                  <a:lnTo>
                    <a:pt x="37148" y="15967"/>
                  </a:lnTo>
                  <a:lnTo>
                    <a:pt x="32973" y="16639"/>
                  </a:lnTo>
                  <a:lnTo>
                    <a:pt x="26130" y="17861"/>
                  </a:lnTo>
                  <a:lnTo>
                    <a:pt x="23055" y="18330"/>
                  </a:lnTo>
                  <a:lnTo>
                    <a:pt x="22627" y="18411"/>
                  </a:lnTo>
                  <a:lnTo>
                    <a:pt x="21812" y="18615"/>
                  </a:lnTo>
                  <a:lnTo>
                    <a:pt x="21079" y="18941"/>
                  </a:lnTo>
                  <a:lnTo>
                    <a:pt x="20407" y="19348"/>
                  </a:lnTo>
                  <a:lnTo>
                    <a:pt x="19491" y="20081"/>
                  </a:lnTo>
                  <a:lnTo>
                    <a:pt x="18391" y="21283"/>
                  </a:lnTo>
                  <a:lnTo>
                    <a:pt x="16965" y="23401"/>
                  </a:lnTo>
                  <a:lnTo>
                    <a:pt x="15580" y="25702"/>
                  </a:lnTo>
                  <a:lnTo>
                    <a:pt x="14582" y="27189"/>
                  </a:lnTo>
                  <a:lnTo>
                    <a:pt x="14053" y="27881"/>
                  </a:lnTo>
                  <a:lnTo>
                    <a:pt x="13401" y="28675"/>
                  </a:lnTo>
                  <a:lnTo>
                    <a:pt x="11955" y="30060"/>
                  </a:lnTo>
                  <a:lnTo>
                    <a:pt x="10367" y="31241"/>
                  </a:lnTo>
                  <a:lnTo>
                    <a:pt x="8656" y="32280"/>
                  </a:lnTo>
                  <a:lnTo>
                    <a:pt x="6843" y="33176"/>
                  </a:lnTo>
                  <a:lnTo>
                    <a:pt x="4949" y="33930"/>
                  </a:lnTo>
                  <a:lnTo>
                    <a:pt x="1996" y="34887"/>
                  </a:lnTo>
                  <a:lnTo>
                    <a:pt x="1" y="35416"/>
                  </a:lnTo>
                  <a:lnTo>
                    <a:pt x="143" y="36007"/>
                  </a:lnTo>
                  <a:lnTo>
                    <a:pt x="306" y="36618"/>
                  </a:lnTo>
                  <a:lnTo>
                    <a:pt x="591" y="37616"/>
                  </a:lnTo>
                  <a:lnTo>
                    <a:pt x="1243" y="39551"/>
                  </a:lnTo>
                  <a:lnTo>
                    <a:pt x="1976" y="41445"/>
                  </a:lnTo>
                  <a:lnTo>
                    <a:pt x="2791" y="43277"/>
                  </a:lnTo>
                  <a:lnTo>
                    <a:pt x="3687" y="45049"/>
                  </a:lnTo>
                  <a:lnTo>
                    <a:pt x="4664" y="46780"/>
                  </a:lnTo>
                  <a:lnTo>
                    <a:pt x="6253" y="49245"/>
                  </a:lnTo>
                  <a:lnTo>
                    <a:pt x="7434" y="50813"/>
                  </a:lnTo>
                  <a:lnTo>
                    <a:pt x="8330" y="50405"/>
                  </a:lnTo>
                  <a:lnTo>
                    <a:pt x="10102" y="49489"/>
                  </a:lnTo>
                  <a:lnTo>
                    <a:pt x="12688" y="47921"/>
                  </a:lnTo>
                  <a:lnTo>
                    <a:pt x="17739" y="44255"/>
                  </a:lnTo>
                  <a:lnTo>
                    <a:pt x="22769" y="40487"/>
                  </a:lnTo>
                  <a:lnTo>
                    <a:pt x="25356" y="38756"/>
                  </a:lnTo>
                  <a:lnTo>
                    <a:pt x="27107" y="37718"/>
                  </a:lnTo>
                  <a:lnTo>
                    <a:pt x="28899" y="36761"/>
                  </a:lnTo>
                  <a:lnTo>
                    <a:pt x="30732" y="35966"/>
                  </a:lnTo>
                  <a:lnTo>
                    <a:pt x="32626" y="35315"/>
                  </a:lnTo>
                  <a:lnTo>
                    <a:pt x="34561" y="34867"/>
                  </a:lnTo>
                  <a:lnTo>
                    <a:pt x="35559" y="34704"/>
                  </a:lnTo>
                  <a:lnTo>
                    <a:pt x="37616" y="34520"/>
                  </a:lnTo>
                  <a:lnTo>
                    <a:pt x="40732" y="34418"/>
                  </a:lnTo>
                  <a:lnTo>
                    <a:pt x="42789" y="34215"/>
                  </a:lnTo>
                  <a:lnTo>
                    <a:pt x="43787" y="34011"/>
                  </a:lnTo>
                  <a:lnTo>
                    <a:pt x="44968" y="33767"/>
                  </a:lnTo>
                  <a:lnTo>
                    <a:pt x="48125" y="33095"/>
                  </a:lnTo>
                  <a:lnTo>
                    <a:pt x="50243" y="32423"/>
                  </a:lnTo>
                  <a:lnTo>
                    <a:pt x="50955" y="32036"/>
                  </a:lnTo>
                  <a:lnTo>
                    <a:pt x="51281" y="31771"/>
                  </a:lnTo>
                  <a:lnTo>
                    <a:pt x="51424" y="31486"/>
                  </a:lnTo>
                  <a:lnTo>
                    <a:pt x="51383" y="31160"/>
                  </a:lnTo>
                  <a:lnTo>
                    <a:pt x="51098" y="30834"/>
                  </a:lnTo>
                  <a:lnTo>
                    <a:pt x="50589" y="30488"/>
                  </a:lnTo>
                  <a:lnTo>
                    <a:pt x="50222" y="30305"/>
                  </a:lnTo>
                  <a:lnTo>
                    <a:pt x="49509" y="29999"/>
                  </a:lnTo>
                  <a:lnTo>
                    <a:pt x="48165" y="29531"/>
                  </a:lnTo>
                  <a:lnTo>
                    <a:pt x="46394" y="29022"/>
                  </a:lnTo>
                  <a:lnTo>
                    <a:pt x="44927" y="28533"/>
                  </a:lnTo>
                  <a:lnTo>
                    <a:pt x="44092" y="28085"/>
                  </a:lnTo>
                  <a:lnTo>
                    <a:pt x="43400" y="27453"/>
                  </a:lnTo>
                  <a:lnTo>
                    <a:pt x="42830" y="26557"/>
                  </a:lnTo>
                  <a:lnTo>
                    <a:pt x="42606" y="25967"/>
                  </a:lnTo>
                  <a:lnTo>
                    <a:pt x="42504" y="25661"/>
                  </a:lnTo>
                  <a:lnTo>
                    <a:pt x="42463" y="25132"/>
                  </a:lnTo>
                  <a:lnTo>
                    <a:pt x="42606" y="24663"/>
                  </a:lnTo>
                  <a:lnTo>
                    <a:pt x="42870" y="24276"/>
                  </a:lnTo>
                  <a:lnTo>
                    <a:pt x="43502" y="23788"/>
                  </a:lnTo>
                  <a:lnTo>
                    <a:pt x="44703" y="23319"/>
                  </a:lnTo>
                  <a:lnTo>
                    <a:pt x="46984" y="22871"/>
                  </a:lnTo>
                  <a:lnTo>
                    <a:pt x="50222" y="22464"/>
                  </a:lnTo>
                  <a:lnTo>
                    <a:pt x="51546" y="22179"/>
                  </a:lnTo>
                  <a:lnTo>
                    <a:pt x="52340" y="21955"/>
                  </a:lnTo>
                  <a:lnTo>
                    <a:pt x="53868" y="21303"/>
                  </a:lnTo>
                  <a:lnTo>
                    <a:pt x="55334" y="20448"/>
                  </a:lnTo>
                  <a:lnTo>
                    <a:pt x="56760" y="19409"/>
                  </a:lnTo>
                  <a:lnTo>
                    <a:pt x="58144" y="18248"/>
                  </a:lnTo>
                  <a:lnTo>
                    <a:pt x="59509" y="16945"/>
                  </a:lnTo>
                  <a:lnTo>
                    <a:pt x="61484" y="14847"/>
                  </a:lnTo>
                  <a:lnTo>
                    <a:pt x="65374" y="10326"/>
                  </a:lnTo>
                  <a:lnTo>
                    <a:pt x="68653" y="6782"/>
                  </a:lnTo>
                  <a:lnTo>
                    <a:pt x="70018" y="5499"/>
                  </a:lnTo>
                  <a:lnTo>
                    <a:pt x="71382" y="4318"/>
                  </a:lnTo>
                  <a:lnTo>
                    <a:pt x="72808" y="3320"/>
                  </a:lnTo>
                  <a:lnTo>
                    <a:pt x="73541" y="2872"/>
                  </a:lnTo>
                  <a:lnTo>
                    <a:pt x="72502" y="1406"/>
                  </a:lnTo>
                  <a:lnTo>
                    <a:pt x="71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6" name="Google Shape;896;p67"/>
            <p:cNvSpPr/>
            <p:nvPr/>
          </p:nvSpPr>
          <p:spPr>
            <a:xfrm rot="10800000">
              <a:off x="5900963" y="-815277"/>
              <a:ext cx="3303448" cy="2233958"/>
            </a:xfrm>
            <a:custGeom>
              <a:avLst/>
              <a:gdLst/>
              <a:ahLst/>
              <a:cxnLst/>
              <a:rect l="l" t="t" r="r" b="b"/>
              <a:pathLst>
                <a:path w="68246" h="46149" extrusionOk="0">
                  <a:moveTo>
                    <a:pt x="47187" y="1"/>
                  </a:moveTo>
                  <a:lnTo>
                    <a:pt x="46658" y="530"/>
                  </a:lnTo>
                  <a:lnTo>
                    <a:pt x="45456" y="1487"/>
                  </a:lnTo>
                  <a:lnTo>
                    <a:pt x="44112" y="2302"/>
                  </a:lnTo>
                  <a:lnTo>
                    <a:pt x="42666" y="3015"/>
                  </a:lnTo>
                  <a:lnTo>
                    <a:pt x="40365" y="3911"/>
                  </a:lnTo>
                  <a:lnTo>
                    <a:pt x="37208" y="4868"/>
                  </a:lnTo>
                  <a:lnTo>
                    <a:pt x="35660" y="5255"/>
                  </a:lnTo>
                  <a:lnTo>
                    <a:pt x="32463" y="6049"/>
                  </a:lnTo>
                  <a:lnTo>
                    <a:pt x="26150" y="7821"/>
                  </a:lnTo>
                  <a:lnTo>
                    <a:pt x="19877" y="9776"/>
                  </a:lnTo>
                  <a:lnTo>
                    <a:pt x="13665" y="11874"/>
                  </a:lnTo>
                  <a:lnTo>
                    <a:pt x="10570" y="12973"/>
                  </a:lnTo>
                  <a:lnTo>
                    <a:pt x="9592" y="14093"/>
                  </a:lnTo>
                  <a:lnTo>
                    <a:pt x="7780" y="16415"/>
                  </a:lnTo>
                  <a:lnTo>
                    <a:pt x="6945" y="17617"/>
                  </a:lnTo>
                  <a:lnTo>
                    <a:pt x="7576" y="18024"/>
                  </a:lnTo>
                  <a:lnTo>
                    <a:pt x="8981" y="18594"/>
                  </a:lnTo>
                  <a:lnTo>
                    <a:pt x="9674" y="18737"/>
                  </a:lnTo>
                  <a:lnTo>
                    <a:pt x="10224" y="18778"/>
                  </a:lnTo>
                  <a:lnTo>
                    <a:pt x="11751" y="18778"/>
                  </a:lnTo>
                  <a:lnTo>
                    <a:pt x="13523" y="18737"/>
                  </a:lnTo>
                  <a:lnTo>
                    <a:pt x="15254" y="18757"/>
                  </a:lnTo>
                  <a:lnTo>
                    <a:pt x="16272" y="18920"/>
                  </a:lnTo>
                  <a:lnTo>
                    <a:pt x="16761" y="19103"/>
                  </a:lnTo>
                  <a:lnTo>
                    <a:pt x="17066" y="19368"/>
                  </a:lnTo>
                  <a:lnTo>
                    <a:pt x="17107" y="19735"/>
                  </a:lnTo>
                  <a:lnTo>
                    <a:pt x="16883" y="20203"/>
                  </a:lnTo>
                  <a:lnTo>
                    <a:pt x="16333" y="20814"/>
                  </a:lnTo>
                  <a:lnTo>
                    <a:pt x="15417" y="21568"/>
                  </a:lnTo>
                  <a:lnTo>
                    <a:pt x="14093" y="22484"/>
                  </a:lnTo>
                  <a:lnTo>
                    <a:pt x="13258" y="23014"/>
                  </a:lnTo>
                  <a:lnTo>
                    <a:pt x="7434" y="26028"/>
                  </a:lnTo>
                  <a:lnTo>
                    <a:pt x="1609" y="29062"/>
                  </a:lnTo>
                  <a:lnTo>
                    <a:pt x="1324" y="30080"/>
                  </a:lnTo>
                  <a:lnTo>
                    <a:pt x="835" y="32158"/>
                  </a:lnTo>
                  <a:lnTo>
                    <a:pt x="468" y="34255"/>
                  </a:lnTo>
                  <a:lnTo>
                    <a:pt x="204" y="36373"/>
                  </a:lnTo>
                  <a:lnTo>
                    <a:pt x="41" y="38532"/>
                  </a:lnTo>
                  <a:lnTo>
                    <a:pt x="0" y="40691"/>
                  </a:lnTo>
                  <a:lnTo>
                    <a:pt x="82" y="42870"/>
                  </a:lnTo>
                  <a:lnTo>
                    <a:pt x="285" y="45049"/>
                  </a:lnTo>
                  <a:lnTo>
                    <a:pt x="428" y="46149"/>
                  </a:lnTo>
                  <a:lnTo>
                    <a:pt x="1751" y="45579"/>
                  </a:lnTo>
                  <a:lnTo>
                    <a:pt x="4338" y="44296"/>
                  </a:lnTo>
                  <a:lnTo>
                    <a:pt x="6660" y="42870"/>
                  </a:lnTo>
                  <a:lnTo>
                    <a:pt x="8146" y="41689"/>
                  </a:lnTo>
                  <a:lnTo>
                    <a:pt x="8981" y="40854"/>
                  </a:lnTo>
                  <a:lnTo>
                    <a:pt x="9348" y="40406"/>
                  </a:lnTo>
                  <a:lnTo>
                    <a:pt x="10488" y="38899"/>
                  </a:lnTo>
                  <a:lnTo>
                    <a:pt x="12525" y="36129"/>
                  </a:lnTo>
                  <a:lnTo>
                    <a:pt x="14073" y="34235"/>
                  </a:lnTo>
                  <a:lnTo>
                    <a:pt x="15193" y="33033"/>
                  </a:lnTo>
                  <a:lnTo>
                    <a:pt x="16455" y="31913"/>
                  </a:lnTo>
                  <a:lnTo>
                    <a:pt x="17881" y="30834"/>
                  </a:lnTo>
                  <a:lnTo>
                    <a:pt x="18696" y="30304"/>
                  </a:lnTo>
                  <a:lnTo>
                    <a:pt x="19551" y="29795"/>
                  </a:lnTo>
                  <a:lnTo>
                    <a:pt x="21302" y="28920"/>
                  </a:lnTo>
                  <a:lnTo>
                    <a:pt x="23135" y="28207"/>
                  </a:lnTo>
                  <a:lnTo>
                    <a:pt x="25009" y="27616"/>
                  </a:lnTo>
                  <a:lnTo>
                    <a:pt x="27901" y="26944"/>
                  </a:lnTo>
                  <a:lnTo>
                    <a:pt x="31872" y="26292"/>
                  </a:lnTo>
                  <a:lnTo>
                    <a:pt x="35884" y="25804"/>
                  </a:lnTo>
                  <a:lnTo>
                    <a:pt x="39896" y="25254"/>
                  </a:lnTo>
                  <a:lnTo>
                    <a:pt x="42870" y="24704"/>
                  </a:lnTo>
                  <a:lnTo>
                    <a:pt x="44804" y="24256"/>
                  </a:lnTo>
                  <a:lnTo>
                    <a:pt x="46719" y="23665"/>
                  </a:lnTo>
                  <a:lnTo>
                    <a:pt x="48572" y="22973"/>
                  </a:lnTo>
                  <a:lnTo>
                    <a:pt x="49468" y="22545"/>
                  </a:lnTo>
                  <a:lnTo>
                    <a:pt x="50731" y="21914"/>
                  </a:lnTo>
                  <a:lnTo>
                    <a:pt x="53154" y="20427"/>
                  </a:lnTo>
                  <a:lnTo>
                    <a:pt x="56596" y="17881"/>
                  </a:lnTo>
                  <a:lnTo>
                    <a:pt x="59936" y="15214"/>
                  </a:lnTo>
                  <a:lnTo>
                    <a:pt x="62197" y="13483"/>
                  </a:lnTo>
                  <a:lnTo>
                    <a:pt x="64539" y="11935"/>
                  </a:lnTo>
                  <a:lnTo>
                    <a:pt x="66983" y="10591"/>
                  </a:lnTo>
                  <a:lnTo>
                    <a:pt x="68245" y="10061"/>
                  </a:lnTo>
                  <a:lnTo>
                    <a:pt x="67329" y="9247"/>
                  </a:lnTo>
                  <a:lnTo>
                    <a:pt x="65374" y="7699"/>
                  </a:lnTo>
                  <a:lnTo>
                    <a:pt x="64355" y="6966"/>
                  </a:lnTo>
                  <a:lnTo>
                    <a:pt x="63398" y="7332"/>
                  </a:lnTo>
                  <a:lnTo>
                    <a:pt x="61402" y="7984"/>
                  </a:lnTo>
                  <a:lnTo>
                    <a:pt x="59366" y="8473"/>
                  </a:lnTo>
                  <a:lnTo>
                    <a:pt x="57309" y="8839"/>
                  </a:lnTo>
                  <a:lnTo>
                    <a:pt x="56270" y="8941"/>
                  </a:lnTo>
                  <a:lnTo>
                    <a:pt x="54661" y="9084"/>
                  </a:lnTo>
                  <a:lnTo>
                    <a:pt x="51403" y="9165"/>
                  </a:lnTo>
                  <a:lnTo>
                    <a:pt x="48165" y="9287"/>
                  </a:lnTo>
                  <a:lnTo>
                    <a:pt x="45782" y="9572"/>
                  </a:lnTo>
                  <a:lnTo>
                    <a:pt x="44193" y="9898"/>
                  </a:lnTo>
                  <a:lnTo>
                    <a:pt x="43420" y="10122"/>
                  </a:lnTo>
                  <a:lnTo>
                    <a:pt x="42259" y="10509"/>
                  </a:lnTo>
                  <a:lnTo>
                    <a:pt x="40161" y="11466"/>
                  </a:lnTo>
                  <a:lnTo>
                    <a:pt x="37310" y="13177"/>
                  </a:lnTo>
                  <a:lnTo>
                    <a:pt x="34601" y="14969"/>
                  </a:lnTo>
                  <a:lnTo>
                    <a:pt x="32768" y="16049"/>
                  </a:lnTo>
                  <a:lnTo>
                    <a:pt x="30793" y="16985"/>
                  </a:lnTo>
                  <a:lnTo>
                    <a:pt x="29184" y="17515"/>
                  </a:lnTo>
                  <a:lnTo>
                    <a:pt x="28023" y="17780"/>
                  </a:lnTo>
                  <a:lnTo>
                    <a:pt x="27433" y="17861"/>
                  </a:lnTo>
                  <a:lnTo>
                    <a:pt x="26822" y="17617"/>
                  </a:lnTo>
                  <a:lnTo>
                    <a:pt x="25701" y="16945"/>
                  </a:lnTo>
                  <a:lnTo>
                    <a:pt x="25070" y="16313"/>
                  </a:lnTo>
                  <a:lnTo>
                    <a:pt x="24785" y="15865"/>
                  </a:lnTo>
                  <a:lnTo>
                    <a:pt x="24704" y="15377"/>
                  </a:lnTo>
                  <a:lnTo>
                    <a:pt x="24805" y="14867"/>
                  </a:lnTo>
                  <a:lnTo>
                    <a:pt x="24968" y="14623"/>
                  </a:lnTo>
                  <a:lnTo>
                    <a:pt x="25335" y="14114"/>
                  </a:lnTo>
                  <a:lnTo>
                    <a:pt x="26272" y="13320"/>
                  </a:lnTo>
                  <a:lnTo>
                    <a:pt x="27921" y="12403"/>
                  </a:lnTo>
                  <a:lnTo>
                    <a:pt x="29103" y="11955"/>
                  </a:lnTo>
                  <a:lnTo>
                    <a:pt x="40996" y="7312"/>
                  </a:lnTo>
                  <a:lnTo>
                    <a:pt x="52869" y="2689"/>
                  </a:lnTo>
                  <a:lnTo>
                    <a:pt x="53806" y="2322"/>
                  </a:lnTo>
                  <a:lnTo>
                    <a:pt x="54722" y="1956"/>
                  </a:lnTo>
                  <a:lnTo>
                    <a:pt x="52890" y="1324"/>
                  </a:lnTo>
                  <a:lnTo>
                    <a:pt x="49122" y="347"/>
                  </a:lnTo>
                  <a:lnTo>
                    <a:pt x="47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7" name="Google Shape;897;p67"/>
            <p:cNvSpPr/>
            <p:nvPr/>
          </p:nvSpPr>
          <p:spPr>
            <a:xfrm rot="10800000">
              <a:off x="6920259" y="790642"/>
              <a:ext cx="1772543" cy="651710"/>
            </a:xfrm>
            <a:custGeom>
              <a:avLst/>
              <a:gdLst/>
              <a:ahLst/>
              <a:cxnLst/>
              <a:rect l="l" t="t" r="r" b="b"/>
              <a:pathLst>
                <a:path w="36619" h="13463" extrusionOk="0">
                  <a:moveTo>
                    <a:pt x="31079" y="1"/>
                  </a:moveTo>
                  <a:lnTo>
                    <a:pt x="29185" y="21"/>
                  </a:lnTo>
                  <a:lnTo>
                    <a:pt x="27963" y="62"/>
                  </a:lnTo>
                  <a:lnTo>
                    <a:pt x="25519" y="286"/>
                  </a:lnTo>
                  <a:lnTo>
                    <a:pt x="23055" y="652"/>
                  </a:lnTo>
                  <a:lnTo>
                    <a:pt x="20611" y="1182"/>
                  </a:lnTo>
                  <a:lnTo>
                    <a:pt x="19369" y="1508"/>
                  </a:lnTo>
                  <a:lnTo>
                    <a:pt x="18167" y="1854"/>
                  </a:lnTo>
                  <a:lnTo>
                    <a:pt x="15805" y="2669"/>
                  </a:lnTo>
                  <a:lnTo>
                    <a:pt x="13524" y="3605"/>
                  </a:lnTo>
                  <a:lnTo>
                    <a:pt x="11324" y="4664"/>
                  </a:lnTo>
                  <a:lnTo>
                    <a:pt x="9206" y="5866"/>
                  </a:lnTo>
                  <a:lnTo>
                    <a:pt x="7190" y="7149"/>
                  </a:lnTo>
                  <a:lnTo>
                    <a:pt x="5255" y="8554"/>
                  </a:lnTo>
                  <a:lnTo>
                    <a:pt x="3422" y="10082"/>
                  </a:lnTo>
                  <a:lnTo>
                    <a:pt x="2547" y="10876"/>
                  </a:lnTo>
                  <a:lnTo>
                    <a:pt x="1243" y="12139"/>
                  </a:lnTo>
                  <a:lnTo>
                    <a:pt x="1" y="13462"/>
                  </a:lnTo>
                  <a:lnTo>
                    <a:pt x="3096" y="12363"/>
                  </a:lnTo>
                  <a:lnTo>
                    <a:pt x="9308" y="10265"/>
                  </a:lnTo>
                  <a:lnTo>
                    <a:pt x="15581" y="8310"/>
                  </a:lnTo>
                  <a:lnTo>
                    <a:pt x="21894" y="6538"/>
                  </a:lnTo>
                  <a:lnTo>
                    <a:pt x="25091" y="5744"/>
                  </a:lnTo>
                  <a:lnTo>
                    <a:pt x="26639" y="5357"/>
                  </a:lnTo>
                  <a:lnTo>
                    <a:pt x="29796" y="4400"/>
                  </a:lnTo>
                  <a:lnTo>
                    <a:pt x="32097" y="3504"/>
                  </a:lnTo>
                  <a:lnTo>
                    <a:pt x="33543" y="2791"/>
                  </a:lnTo>
                  <a:lnTo>
                    <a:pt x="34887" y="1976"/>
                  </a:lnTo>
                  <a:lnTo>
                    <a:pt x="36089" y="1019"/>
                  </a:lnTo>
                  <a:lnTo>
                    <a:pt x="36618" y="490"/>
                  </a:lnTo>
                  <a:lnTo>
                    <a:pt x="34785" y="245"/>
                  </a:lnTo>
                  <a:lnTo>
                    <a:pt x="31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8" name="Google Shape;898;p67"/>
            <p:cNvSpPr/>
            <p:nvPr/>
          </p:nvSpPr>
          <p:spPr>
            <a:xfrm rot="10800000">
              <a:off x="5849663" y="-2512885"/>
              <a:ext cx="2188535" cy="653695"/>
            </a:xfrm>
            <a:custGeom>
              <a:avLst/>
              <a:gdLst/>
              <a:ahLst/>
              <a:cxnLst/>
              <a:rect l="l" t="t" r="r" b="b"/>
              <a:pathLst>
                <a:path w="45213" h="13504" extrusionOk="0">
                  <a:moveTo>
                    <a:pt x="33217" y="1"/>
                  </a:moveTo>
                  <a:lnTo>
                    <a:pt x="32423" y="62"/>
                  </a:lnTo>
                  <a:lnTo>
                    <a:pt x="31975" y="103"/>
                  </a:lnTo>
                  <a:lnTo>
                    <a:pt x="31079" y="306"/>
                  </a:lnTo>
                  <a:lnTo>
                    <a:pt x="29734" y="775"/>
                  </a:lnTo>
                  <a:lnTo>
                    <a:pt x="27942" y="1691"/>
                  </a:lnTo>
                  <a:lnTo>
                    <a:pt x="26170" y="2811"/>
                  </a:lnTo>
                  <a:lnTo>
                    <a:pt x="23503" y="4726"/>
                  </a:lnTo>
                  <a:lnTo>
                    <a:pt x="20916" y="6538"/>
                  </a:lnTo>
                  <a:lnTo>
                    <a:pt x="19226" y="7557"/>
                  </a:lnTo>
                  <a:lnTo>
                    <a:pt x="18411" y="7943"/>
                  </a:lnTo>
                  <a:lnTo>
                    <a:pt x="17495" y="8330"/>
                  </a:lnTo>
                  <a:lnTo>
                    <a:pt x="15702" y="8901"/>
                  </a:lnTo>
                  <a:lnTo>
                    <a:pt x="13931" y="9308"/>
                  </a:lnTo>
                  <a:lnTo>
                    <a:pt x="12159" y="9552"/>
                  </a:lnTo>
                  <a:lnTo>
                    <a:pt x="9471" y="9715"/>
                  </a:lnTo>
                  <a:lnTo>
                    <a:pt x="5764" y="9634"/>
                  </a:lnTo>
                  <a:lnTo>
                    <a:pt x="3809" y="9573"/>
                  </a:lnTo>
                  <a:lnTo>
                    <a:pt x="2852" y="9532"/>
                  </a:lnTo>
                  <a:lnTo>
                    <a:pt x="1385" y="9573"/>
                  </a:lnTo>
                  <a:lnTo>
                    <a:pt x="449" y="9736"/>
                  </a:lnTo>
                  <a:lnTo>
                    <a:pt x="1" y="9899"/>
                  </a:lnTo>
                  <a:lnTo>
                    <a:pt x="1650" y="10611"/>
                  </a:lnTo>
                  <a:lnTo>
                    <a:pt x="5051" y="11793"/>
                  </a:lnTo>
                  <a:lnTo>
                    <a:pt x="8554" y="12689"/>
                  </a:lnTo>
                  <a:lnTo>
                    <a:pt x="12159" y="13259"/>
                  </a:lnTo>
                  <a:lnTo>
                    <a:pt x="13971" y="13401"/>
                  </a:lnTo>
                  <a:lnTo>
                    <a:pt x="15662" y="13503"/>
                  </a:lnTo>
                  <a:lnTo>
                    <a:pt x="19083" y="13442"/>
                  </a:lnTo>
                  <a:lnTo>
                    <a:pt x="22525" y="13116"/>
                  </a:lnTo>
                  <a:lnTo>
                    <a:pt x="25967" y="12465"/>
                  </a:lnTo>
                  <a:lnTo>
                    <a:pt x="27698" y="12017"/>
                  </a:lnTo>
                  <a:lnTo>
                    <a:pt x="29246" y="11548"/>
                  </a:lnTo>
                  <a:lnTo>
                    <a:pt x="30753" y="11039"/>
                  </a:lnTo>
                  <a:lnTo>
                    <a:pt x="31791" y="10652"/>
                  </a:lnTo>
                  <a:lnTo>
                    <a:pt x="33808" y="9776"/>
                  </a:lnTo>
                  <a:lnTo>
                    <a:pt x="35763" y="8819"/>
                  </a:lnTo>
                  <a:lnTo>
                    <a:pt x="37657" y="7781"/>
                  </a:lnTo>
                  <a:lnTo>
                    <a:pt x="39469" y="6640"/>
                  </a:lnTo>
                  <a:lnTo>
                    <a:pt x="41200" y="5398"/>
                  </a:lnTo>
                  <a:lnTo>
                    <a:pt x="42870" y="4094"/>
                  </a:lnTo>
                  <a:lnTo>
                    <a:pt x="44459" y="2689"/>
                  </a:lnTo>
                  <a:lnTo>
                    <a:pt x="45212" y="1976"/>
                  </a:lnTo>
                  <a:lnTo>
                    <a:pt x="44438" y="1956"/>
                  </a:lnTo>
                  <a:lnTo>
                    <a:pt x="42870" y="1773"/>
                  </a:lnTo>
                  <a:lnTo>
                    <a:pt x="40467" y="1284"/>
                  </a:lnTo>
                  <a:lnTo>
                    <a:pt x="37229" y="490"/>
                  </a:lnTo>
                  <a:lnTo>
                    <a:pt x="34826" y="82"/>
                  </a:lnTo>
                  <a:lnTo>
                    <a:pt x="33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9" name="Google Shape;899;p67"/>
            <p:cNvSpPr/>
            <p:nvPr/>
          </p:nvSpPr>
          <p:spPr>
            <a:xfrm rot="10800000">
              <a:off x="5804235" y="-1914471"/>
              <a:ext cx="48357" cy="5954"/>
            </a:xfrm>
            <a:custGeom>
              <a:avLst/>
              <a:gdLst/>
              <a:ahLst/>
              <a:cxnLst/>
              <a:rect l="l" t="t" r="r" b="b"/>
              <a:pathLst>
                <a:path w="999" h="123" extrusionOk="0">
                  <a:moveTo>
                    <a:pt x="0" y="0"/>
                  </a:moveTo>
                  <a:lnTo>
                    <a:pt x="896" y="122"/>
                  </a:lnTo>
                  <a:lnTo>
                    <a:pt x="957" y="61"/>
                  </a:lnTo>
                  <a:lnTo>
                    <a:pt x="998" y="21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06F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" name="Google Shape;668;p54">
            <a:extLst>
              <a:ext uri="{FF2B5EF4-FFF2-40B4-BE49-F238E27FC236}">
                <a16:creationId xmlns:a16="http://schemas.microsoft.com/office/drawing/2014/main" id="{7AB6BE45-CE7E-5525-6A5E-9801844EF8F2}"/>
              </a:ext>
            </a:extLst>
          </p:cNvPr>
          <p:cNvSpPr txBox="1">
            <a:spLocks/>
          </p:cNvSpPr>
          <p:nvPr/>
        </p:nvSpPr>
        <p:spPr>
          <a:xfrm>
            <a:off x="163148" y="190642"/>
            <a:ext cx="7088363" cy="172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D79A"/>
              </a:buClr>
              <a:buSzPts val="2400"/>
              <a:buFont typeface="Anton"/>
              <a:buNone/>
              <a:tabLst/>
              <a:defRPr/>
            </a:pPr>
            <a:r>
              <a:rPr lang="en-US" sz="4800" b="1" kern="0" dirty="0">
                <a:solidFill>
                  <a:srgbClr val="F8D79A"/>
                </a:solidFill>
                <a:latin typeface="Nunito"/>
              </a:rPr>
              <a:t>Reminder of: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D79A"/>
              </a:buClr>
              <a:buSzPts val="2400"/>
              <a:buFont typeface="Anton"/>
              <a:buNone/>
              <a:tabLst/>
              <a:defRPr/>
            </a:pPr>
            <a:r>
              <a:rPr lang="en-US" sz="4800" b="1" kern="0" dirty="0">
                <a:solidFill>
                  <a:srgbClr val="F8D79A"/>
                </a:solidFill>
                <a:latin typeface="Nunito"/>
              </a:rPr>
              <a:t>Team Roles &amp; Features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F8D79A"/>
              </a:solidFill>
              <a:effectLst/>
              <a:uLnTx/>
              <a:uFillTx/>
              <a:latin typeface="Nunito"/>
              <a:sym typeface="Anton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9BB0F533-9F51-D255-9972-BC8DA4AB7A3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17860" y="4799965"/>
            <a:ext cx="2926341" cy="443790"/>
          </a:xfrm>
        </p:spPr>
        <p:txBody>
          <a:bodyPr/>
          <a:lstStyle/>
          <a:p>
            <a:pPr algn="ctr"/>
            <a:r>
              <a:rPr lang="en-US"/>
              <a:t>BIDHI PAUDEL</a:t>
            </a:r>
          </a:p>
        </p:txBody>
      </p:sp>
      <p:sp>
        <p:nvSpPr>
          <p:cNvPr id="18" name="Google Shape;881;p67">
            <a:extLst>
              <a:ext uri="{FF2B5EF4-FFF2-40B4-BE49-F238E27FC236}">
                <a16:creationId xmlns:a16="http://schemas.microsoft.com/office/drawing/2014/main" id="{C5BE943B-30FF-F6C7-CA72-B1F09AAF8CC5}"/>
              </a:ext>
            </a:extLst>
          </p:cNvPr>
          <p:cNvSpPr txBox="1">
            <a:spLocks/>
          </p:cNvSpPr>
          <p:nvPr/>
        </p:nvSpPr>
        <p:spPr>
          <a:xfrm>
            <a:off x="9153196" y="4776297"/>
            <a:ext cx="3220495" cy="443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SemiBold"/>
              <a:buNone/>
              <a:defRPr sz="1600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D79A"/>
              </a:buClr>
              <a:buSzPts val="1800"/>
              <a:buFont typeface="Nunito"/>
              <a:buNone/>
              <a:tabLst/>
              <a:defRPr/>
            </a:pPr>
            <a:r>
              <a:rPr kumimoji="0" lang="en-US" sz="2133" b="1" i="0" u="none" strike="noStrike" kern="0" cap="none" spc="0" normalizeH="0" baseline="0" noProof="0">
                <a:ln>
                  <a:noFill/>
                </a:ln>
                <a:solidFill>
                  <a:srgbClr val="F8D79A"/>
                </a:solidFill>
                <a:effectLst/>
                <a:uLnTx/>
                <a:uFillTx/>
                <a:latin typeface="Nunito"/>
                <a:sym typeface="Nunito"/>
              </a:rPr>
              <a:t>CHENNY AMADIKE</a:t>
            </a: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srgbClr val="F8D79A"/>
              </a:solidFill>
              <a:effectLst/>
              <a:uLnTx/>
              <a:uFillTx/>
              <a:latin typeface="Nunito"/>
              <a:sym typeface="Nunito"/>
            </a:endParaRPr>
          </a:p>
        </p:txBody>
      </p:sp>
      <p:sp>
        <p:nvSpPr>
          <p:cNvPr id="19" name="Google Shape;884;p67">
            <a:extLst>
              <a:ext uri="{FF2B5EF4-FFF2-40B4-BE49-F238E27FC236}">
                <a16:creationId xmlns:a16="http://schemas.microsoft.com/office/drawing/2014/main" id="{2F2A5486-09E4-239D-A959-FDA173978842}"/>
              </a:ext>
            </a:extLst>
          </p:cNvPr>
          <p:cNvSpPr txBox="1">
            <a:spLocks/>
          </p:cNvSpPr>
          <p:nvPr/>
        </p:nvSpPr>
        <p:spPr>
          <a:xfrm>
            <a:off x="9167133" y="5161549"/>
            <a:ext cx="2885829" cy="46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2133" b="0" i="0" u="none" strike="noStrike" cap="none">
                <a:solidFill>
                  <a:schemeClr val="accen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SemiBold"/>
              <a:buNone/>
              <a:defRPr sz="1600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A15F"/>
              </a:buClr>
              <a:buSzPts val="1400"/>
              <a:buFont typeface="Nunito SemiBold"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B97B38"/>
                </a:solidFill>
                <a:effectLst/>
                <a:uLnTx/>
                <a:uFillTx/>
                <a:latin typeface="Comic Sans MS"/>
                <a:sym typeface="Nunito SemiBold"/>
              </a:rPr>
              <a:t>TL6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A15F"/>
              </a:buClr>
              <a:buSzPts val="1400"/>
              <a:buFont typeface="Nunito SemiBold"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mic Sans MS"/>
                <a:sym typeface="Nunito SemiBold"/>
              </a:rPr>
              <a:t>UI/HUD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E9B105-A1B4-5847-F996-0604454974B8}"/>
              </a:ext>
            </a:extLst>
          </p:cNvPr>
          <p:cNvGrpSpPr/>
          <p:nvPr/>
        </p:nvGrpSpPr>
        <p:grpSpPr>
          <a:xfrm>
            <a:off x="7692634" y="205616"/>
            <a:ext cx="1968941" cy="1945918"/>
            <a:chOff x="4443559" y="-165833"/>
            <a:chExt cx="2420107" cy="239802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225183-E7CF-29D9-E40C-BA042E6ECD96}"/>
                </a:ext>
              </a:extLst>
            </p:cNvPr>
            <p:cNvSpPr/>
            <p:nvPr/>
          </p:nvSpPr>
          <p:spPr>
            <a:xfrm>
              <a:off x="4443559" y="-165833"/>
              <a:ext cx="2398024" cy="2398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026" name="Picture 431785389">
              <a:extLst>
                <a:ext uri="{FF2B5EF4-FFF2-40B4-BE49-F238E27FC236}">
                  <a16:creationId xmlns:a16="http://schemas.microsoft.com/office/drawing/2014/main" id="{4125F213-C4AF-DBB4-1052-DA633CD9ACB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559" y="13182"/>
              <a:ext cx="2420107" cy="1878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016FAFCB-575C-3F73-1109-1DDF9D083904}"/>
              </a:ext>
            </a:extLst>
          </p:cNvPr>
          <p:cNvSpPr/>
          <p:nvPr/>
        </p:nvSpPr>
        <p:spPr>
          <a:xfrm>
            <a:off x="1546777" y="2399538"/>
            <a:ext cx="352355" cy="3523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80FB6E-5651-F7E1-91F1-DDFC37D8E908}"/>
              </a:ext>
            </a:extLst>
          </p:cNvPr>
          <p:cNvSpPr/>
          <p:nvPr/>
        </p:nvSpPr>
        <p:spPr>
          <a:xfrm>
            <a:off x="5748728" y="2368310"/>
            <a:ext cx="352355" cy="3523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39973A-18F2-7FA1-2751-F94F930BB2A7}"/>
              </a:ext>
            </a:extLst>
          </p:cNvPr>
          <p:cNvSpPr/>
          <p:nvPr/>
        </p:nvSpPr>
        <p:spPr>
          <a:xfrm>
            <a:off x="9556623" y="2352881"/>
            <a:ext cx="352355" cy="3523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3C24A7-3CB9-43A5-7532-245D515085F5}"/>
              </a:ext>
            </a:extLst>
          </p:cNvPr>
          <p:cNvSpPr/>
          <p:nvPr/>
        </p:nvSpPr>
        <p:spPr>
          <a:xfrm>
            <a:off x="1426110" y="4342075"/>
            <a:ext cx="352355" cy="3523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B73CCC-24A2-BABC-BB37-7D030216DBCF}"/>
              </a:ext>
            </a:extLst>
          </p:cNvPr>
          <p:cNvSpPr/>
          <p:nvPr/>
        </p:nvSpPr>
        <p:spPr>
          <a:xfrm>
            <a:off x="4203581" y="4369994"/>
            <a:ext cx="352355" cy="3523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CB783E-D62B-572F-FB13-632834CA96E6}"/>
              </a:ext>
            </a:extLst>
          </p:cNvPr>
          <p:cNvSpPr/>
          <p:nvPr/>
        </p:nvSpPr>
        <p:spPr>
          <a:xfrm>
            <a:off x="7356651" y="4395578"/>
            <a:ext cx="352355" cy="3523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1DFB45-F12E-D6FB-3BE0-8B066B66F263}"/>
              </a:ext>
            </a:extLst>
          </p:cNvPr>
          <p:cNvSpPr/>
          <p:nvPr/>
        </p:nvSpPr>
        <p:spPr>
          <a:xfrm>
            <a:off x="10563321" y="4370878"/>
            <a:ext cx="352355" cy="3523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ky with white stars&#10;&#10;AI-generated content may be incorrect.">
            <a:extLst>
              <a:ext uri="{FF2B5EF4-FFF2-40B4-BE49-F238E27FC236}">
                <a16:creationId xmlns:a16="http://schemas.microsoft.com/office/drawing/2014/main" id="{09DCA4E8-08CA-9AD4-4879-9741BFBBEA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7BC1AF-0FB7-6E3D-7218-89E4D401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mic Sans MS"/>
              </a:rPr>
              <a:t>MVP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485BA-458B-E156-8404-EC04111BA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850951"/>
            <a:ext cx="10515600" cy="594621"/>
          </a:xfrm>
          <a:ln>
            <a:solidFill>
              <a:srgbClr val="BC7F0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Comic Sans MS"/>
              </a:rPr>
              <a:t>What do we have so far?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3329D8-0A12-BF1A-74A9-13971CA9ADF7}"/>
              </a:ext>
            </a:extLst>
          </p:cNvPr>
          <p:cNvGrpSpPr/>
          <p:nvPr/>
        </p:nvGrpSpPr>
        <p:grpSpPr>
          <a:xfrm>
            <a:off x="10348938" y="297311"/>
            <a:ext cx="1535673" cy="1517716"/>
            <a:chOff x="4443559" y="-165833"/>
            <a:chExt cx="2420107" cy="23980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4854CF-6732-35A0-C37E-5AC2CC5DBA0D}"/>
                </a:ext>
              </a:extLst>
            </p:cNvPr>
            <p:cNvSpPr/>
            <p:nvPr/>
          </p:nvSpPr>
          <p:spPr>
            <a:xfrm>
              <a:off x="4443559" y="-165833"/>
              <a:ext cx="2398024" cy="2398024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0" name="Picture 431785389">
              <a:extLst>
                <a:ext uri="{FF2B5EF4-FFF2-40B4-BE49-F238E27FC236}">
                  <a16:creationId xmlns:a16="http://schemas.microsoft.com/office/drawing/2014/main" id="{F99D500E-6E65-AAAB-7903-0A31928CD1E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duotone>
                <a:prstClr val="black"/>
                <a:srgbClr val="CEA15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559" y="13182"/>
              <a:ext cx="2420107" cy="1878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3779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2F6FD6F8-61C2-B7E4-AEA9-64BD8D696851}"/>
              </a:ext>
            </a:extLst>
          </p:cNvPr>
          <p:cNvSpPr txBox="1">
            <a:spLocks/>
          </p:cNvSpPr>
          <p:nvPr/>
        </p:nvSpPr>
        <p:spPr>
          <a:xfrm>
            <a:off x="466513" y="345553"/>
            <a:ext cx="10828745" cy="85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E"/>
              </a:buClr>
              <a:buSzPts val="2800"/>
              <a:buFont typeface="Hind Siliguri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EAEAEA">
                    <a:lumMod val="10000"/>
                  </a:srgbClr>
                </a:solidFill>
                <a:effectLst/>
                <a:uLnTx/>
                <a:uFillTx/>
                <a:latin typeface="Comic Sans MS" panose="030F0702030302020204" pitchFamily="66" charset="0"/>
                <a:cs typeface="Hind Siliguri"/>
                <a:sym typeface="Hind Siliguri"/>
              </a:rPr>
              <a:t>Our Gantt Charts – lots left still to do!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DD42B6E-9B23-D6AC-DD32-6C8490B23683}"/>
              </a:ext>
            </a:extLst>
          </p:cNvPr>
          <p:cNvGrpSpPr/>
          <p:nvPr/>
        </p:nvGrpSpPr>
        <p:grpSpPr>
          <a:xfrm>
            <a:off x="10787368" y="5491113"/>
            <a:ext cx="1236522" cy="1236522"/>
            <a:chOff x="9818017" y="279702"/>
            <a:chExt cx="1706251" cy="17062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2A79B0-36BF-F3CB-5B37-1690D4348DC4}"/>
                </a:ext>
              </a:extLst>
            </p:cNvPr>
            <p:cNvSpPr/>
            <p:nvPr/>
          </p:nvSpPr>
          <p:spPr>
            <a:xfrm>
              <a:off x="9818017" y="279702"/>
              <a:ext cx="1706251" cy="1706251"/>
            </a:xfrm>
            <a:prstGeom prst="ellipse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D253C9E-2350-33C6-F963-8E9FCBE8EF67}"/>
                </a:ext>
              </a:extLst>
            </p:cNvPr>
            <p:cNvGrpSpPr/>
            <p:nvPr/>
          </p:nvGrpSpPr>
          <p:grpSpPr>
            <a:xfrm>
              <a:off x="9903305" y="373969"/>
              <a:ext cx="1535673" cy="1517716"/>
              <a:chOff x="4443559" y="-165833"/>
              <a:chExt cx="2420107" cy="239802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803118F-32E0-802E-64C0-E2BFB98BA94D}"/>
                  </a:ext>
                </a:extLst>
              </p:cNvPr>
              <p:cNvSpPr/>
              <p:nvPr/>
            </p:nvSpPr>
            <p:spPr>
              <a:xfrm>
                <a:off x="4443559" y="-165833"/>
                <a:ext cx="2398024" cy="2398024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1" name="Picture 431785389">
                <a:extLst>
                  <a:ext uri="{FF2B5EF4-FFF2-40B4-BE49-F238E27FC236}">
                    <a16:creationId xmlns:a16="http://schemas.microsoft.com/office/drawing/2014/main" id="{8AC5DEFF-FD10-02C6-BBB3-B76879823F6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duotone>
                  <a:prstClr val="black"/>
                  <a:srgbClr val="CEA15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559" y="13182"/>
                <a:ext cx="2420107" cy="1878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79A00177-94CF-6521-569F-6BE876308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BE5E5E9-361F-8B58-0F8D-78B6EDD32EB6}"/>
              </a:ext>
            </a:extLst>
          </p:cNvPr>
          <p:cNvSpPr txBox="1">
            <a:spLocks/>
          </p:cNvSpPr>
          <p:nvPr/>
        </p:nvSpPr>
        <p:spPr>
          <a:xfrm>
            <a:off x="466513" y="345553"/>
            <a:ext cx="10828745" cy="85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E"/>
              </a:buClr>
              <a:buSzPts val="2800"/>
              <a:buFont typeface="Hind Siliguri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EAEAEA">
                    <a:lumMod val="10000"/>
                  </a:srgbClr>
                </a:solidFill>
                <a:effectLst/>
                <a:uLnTx/>
                <a:uFillTx/>
                <a:latin typeface="Comic Sans MS" panose="030F0702030302020204" pitchFamily="66" charset="0"/>
                <a:cs typeface="Hind Siliguri"/>
                <a:sym typeface="Hind Siliguri"/>
              </a:rPr>
              <a:t>Our Gantt Charts pt.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F04C5-8170-44B5-83A3-3D4A1562C3B4}"/>
              </a:ext>
            </a:extLst>
          </p:cNvPr>
          <p:cNvGrpSpPr/>
          <p:nvPr/>
        </p:nvGrpSpPr>
        <p:grpSpPr>
          <a:xfrm>
            <a:off x="10787368" y="5491113"/>
            <a:ext cx="1236522" cy="1236522"/>
            <a:chOff x="9818017" y="279702"/>
            <a:chExt cx="1706251" cy="17062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55DC333-51DF-1583-8A6B-6DDE88826400}"/>
                </a:ext>
              </a:extLst>
            </p:cNvPr>
            <p:cNvSpPr/>
            <p:nvPr/>
          </p:nvSpPr>
          <p:spPr>
            <a:xfrm>
              <a:off x="9818017" y="279702"/>
              <a:ext cx="1706251" cy="1706251"/>
            </a:xfrm>
            <a:prstGeom prst="ellipse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1394F4-725F-A379-4A71-8E58FD6B86CE}"/>
                </a:ext>
              </a:extLst>
            </p:cNvPr>
            <p:cNvGrpSpPr/>
            <p:nvPr/>
          </p:nvGrpSpPr>
          <p:grpSpPr>
            <a:xfrm>
              <a:off x="9903305" y="373969"/>
              <a:ext cx="1535673" cy="1517716"/>
              <a:chOff x="4443559" y="-165833"/>
              <a:chExt cx="2420107" cy="2398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7198B42-F29D-5501-3BF9-A38EACA7FE39}"/>
                  </a:ext>
                </a:extLst>
              </p:cNvPr>
              <p:cNvSpPr/>
              <p:nvPr/>
            </p:nvSpPr>
            <p:spPr>
              <a:xfrm>
                <a:off x="4443559" y="-165833"/>
                <a:ext cx="2398024" cy="2398024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" name="Picture 431785389">
                <a:extLst>
                  <a:ext uri="{FF2B5EF4-FFF2-40B4-BE49-F238E27FC236}">
                    <a16:creationId xmlns:a16="http://schemas.microsoft.com/office/drawing/2014/main" id="{AA2CA080-02DE-3E63-A8B2-5BBA3326BB7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duotone>
                  <a:prstClr val="black"/>
                  <a:srgbClr val="CEA15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559" y="13182"/>
                <a:ext cx="2420107" cy="1878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5190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>
          <a:extLst>
            <a:ext uri="{FF2B5EF4-FFF2-40B4-BE49-F238E27FC236}">
              <a16:creationId xmlns:a16="http://schemas.microsoft.com/office/drawing/2014/main" id="{20AB6404-3FE3-40FD-5409-71F061CEF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CB59-4F8C-D946-055B-9FAB38D7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7589"/>
            <a:ext cx="10515600" cy="2852737"/>
          </a:xfrm>
        </p:spPr>
        <p:txBody>
          <a:bodyPr/>
          <a:lstStyle/>
          <a:p>
            <a:pPr algn="ctr"/>
            <a:r>
              <a:rPr lang="en-US" b="1">
                <a:latin typeface="Comic Sans MS"/>
              </a:rPr>
              <a:t>Thanks for Tuning In </a:t>
            </a:r>
            <a:r>
              <a:rPr lang="en-US" b="1">
                <a:latin typeface="Comic Sans MS"/>
                <a:sym typeface="Wingdings" panose="05000000000000000000" pitchFamily="2" charset="2"/>
              </a:rPr>
              <a:t></a:t>
            </a:r>
            <a:br>
              <a:rPr lang="en-US" b="1">
                <a:latin typeface="Comic Sans MS"/>
                <a:sym typeface="Wingdings" panose="05000000000000000000" pitchFamily="2" charset="2"/>
              </a:rPr>
            </a:br>
            <a:r>
              <a:rPr lang="en-US" sz="5400" b="1">
                <a:solidFill>
                  <a:schemeClr val="bg1"/>
                </a:solidFill>
                <a:latin typeface="Comic Sans MS"/>
                <a:sym typeface="Wingdings" panose="05000000000000000000" pitchFamily="2" charset="2"/>
              </a:rPr>
              <a:t>Questions?</a:t>
            </a:r>
            <a:endParaRPr lang="en-US" b="1">
              <a:solidFill>
                <a:schemeClr val="bg1"/>
              </a:solidFill>
              <a:latin typeface="Comic Sans MS"/>
            </a:endParaRPr>
          </a:p>
        </p:txBody>
      </p:sp>
      <p:grpSp>
        <p:nvGrpSpPr>
          <p:cNvPr id="3" name="Google Shape;1122;p81">
            <a:extLst>
              <a:ext uri="{FF2B5EF4-FFF2-40B4-BE49-F238E27FC236}">
                <a16:creationId xmlns:a16="http://schemas.microsoft.com/office/drawing/2014/main" id="{B25A8373-3C42-DD76-3961-D500D2F259AF}"/>
              </a:ext>
            </a:extLst>
          </p:cNvPr>
          <p:cNvGrpSpPr/>
          <p:nvPr/>
        </p:nvGrpSpPr>
        <p:grpSpPr>
          <a:xfrm rot="10800000">
            <a:off x="7003646" y="4318091"/>
            <a:ext cx="6844341" cy="6842678"/>
            <a:chOff x="4517000" y="486963"/>
            <a:chExt cx="4170582" cy="4169568"/>
          </a:xfrm>
        </p:grpSpPr>
        <p:sp>
          <p:nvSpPr>
            <p:cNvPr id="4" name="Google Shape;1123;p81">
              <a:extLst>
                <a:ext uri="{FF2B5EF4-FFF2-40B4-BE49-F238E27FC236}">
                  <a16:creationId xmlns:a16="http://schemas.microsoft.com/office/drawing/2014/main" id="{DEC8A386-54D9-35F5-91E9-63F88E5DE334}"/>
                </a:ext>
              </a:extLst>
            </p:cNvPr>
            <p:cNvSpPr/>
            <p:nvPr/>
          </p:nvSpPr>
          <p:spPr>
            <a:xfrm rot="10800000">
              <a:off x="4893243" y="670926"/>
              <a:ext cx="2847576" cy="707786"/>
            </a:xfrm>
            <a:custGeom>
              <a:avLst/>
              <a:gdLst/>
              <a:ahLst/>
              <a:cxnLst/>
              <a:rect l="l" t="t" r="r" b="b"/>
              <a:pathLst>
                <a:path w="55802" h="13870" extrusionOk="0">
                  <a:moveTo>
                    <a:pt x="55802" y="1"/>
                  </a:moveTo>
                  <a:lnTo>
                    <a:pt x="54213" y="367"/>
                  </a:lnTo>
                  <a:lnTo>
                    <a:pt x="50975" y="775"/>
                  </a:lnTo>
                  <a:lnTo>
                    <a:pt x="49387" y="876"/>
                  </a:lnTo>
                  <a:lnTo>
                    <a:pt x="48124" y="917"/>
                  </a:lnTo>
                  <a:lnTo>
                    <a:pt x="45639" y="795"/>
                  </a:lnTo>
                  <a:lnTo>
                    <a:pt x="41974" y="388"/>
                  </a:lnTo>
                  <a:lnTo>
                    <a:pt x="38410" y="82"/>
                  </a:lnTo>
                  <a:lnTo>
                    <a:pt x="36088" y="102"/>
                  </a:lnTo>
                  <a:lnTo>
                    <a:pt x="34357" y="326"/>
                  </a:lnTo>
                  <a:lnTo>
                    <a:pt x="33237" y="571"/>
                  </a:lnTo>
                  <a:lnTo>
                    <a:pt x="32117" y="937"/>
                  </a:lnTo>
                  <a:lnTo>
                    <a:pt x="30997" y="1426"/>
                  </a:lnTo>
                  <a:lnTo>
                    <a:pt x="30447" y="1732"/>
                  </a:lnTo>
                  <a:lnTo>
                    <a:pt x="27718" y="3361"/>
                  </a:lnTo>
                  <a:lnTo>
                    <a:pt x="23563" y="5846"/>
                  </a:lnTo>
                  <a:lnTo>
                    <a:pt x="21425" y="6905"/>
                  </a:lnTo>
                  <a:lnTo>
                    <a:pt x="19979" y="7495"/>
                  </a:lnTo>
                  <a:lnTo>
                    <a:pt x="19225" y="7740"/>
                  </a:lnTo>
                  <a:lnTo>
                    <a:pt x="18533" y="7923"/>
                  </a:lnTo>
                  <a:lnTo>
                    <a:pt x="17087" y="8167"/>
                  </a:lnTo>
                  <a:lnTo>
                    <a:pt x="14847" y="8269"/>
                  </a:lnTo>
                  <a:lnTo>
                    <a:pt x="11792" y="8126"/>
                  </a:lnTo>
                  <a:lnTo>
                    <a:pt x="8757" y="7984"/>
                  </a:lnTo>
                  <a:lnTo>
                    <a:pt x="7291" y="8004"/>
                  </a:lnTo>
                  <a:lnTo>
                    <a:pt x="6334" y="8086"/>
                  </a:lnTo>
                  <a:lnTo>
                    <a:pt x="4481" y="8554"/>
                  </a:lnTo>
                  <a:lnTo>
                    <a:pt x="2648" y="9308"/>
                  </a:lnTo>
                  <a:lnTo>
                    <a:pt x="876" y="10285"/>
                  </a:lnTo>
                  <a:lnTo>
                    <a:pt x="0" y="10835"/>
                  </a:lnTo>
                  <a:lnTo>
                    <a:pt x="1324" y="11670"/>
                  </a:lnTo>
                  <a:lnTo>
                    <a:pt x="4094" y="13198"/>
                  </a:lnTo>
                  <a:lnTo>
                    <a:pt x="5540" y="13870"/>
                  </a:lnTo>
                  <a:lnTo>
                    <a:pt x="5988" y="13707"/>
                  </a:lnTo>
                  <a:lnTo>
                    <a:pt x="6924" y="13544"/>
                  </a:lnTo>
                  <a:lnTo>
                    <a:pt x="8391" y="13503"/>
                  </a:lnTo>
                  <a:lnTo>
                    <a:pt x="9348" y="13544"/>
                  </a:lnTo>
                  <a:lnTo>
                    <a:pt x="11303" y="13605"/>
                  </a:lnTo>
                  <a:lnTo>
                    <a:pt x="15010" y="13686"/>
                  </a:lnTo>
                  <a:lnTo>
                    <a:pt x="17698" y="13523"/>
                  </a:lnTo>
                  <a:lnTo>
                    <a:pt x="19470" y="13279"/>
                  </a:lnTo>
                  <a:lnTo>
                    <a:pt x="21241" y="12872"/>
                  </a:lnTo>
                  <a:lnTo>
                    <a:pt x="23034" y="12301"/>
                  </a:lnTo>
                  <a:lnTo>
                    <a:pt x="23950" y="11914"/>
                  </a:lnTo>
                  <a:lnTo>
                    <a:pt x="24765" y="11528"/>
                  </a:lnTo>
                  <a:lnTo>
                    <a:pt x="26455" y="10509"/>
                  </a:lnTo>
                  <a:lnTo>
                    <a:pt x="29042" y="8697"/>
                  </a:lnTo>
                  <a:lnTo>
                    <a:pt x="31709" y="6782"/>
                  </a:lnTo>
                  <a:lnTo>
                    <a:pt x="33481" y="5662"/>
                  </a:lnTo>
                  <a:lnTo>
                    <a:pt x="35273" y="4746"/>
                  </a:lnTo>
                  <a:lnTo>
                    <a:pt x="36618" y="4277"/>
                  </a:lnTo>
                  <a:lnTo>
                    <a:pt x="37514" y="4074"/>
                  </a:lnTo>
                  <a:lnTo>
                    <a:pt x="37962" y="4033"/>
                  </a:lnTo>
                  <a:lnTo>
                    <a:pt x="38756" y="3972"/>
                  </a:lnTo>
                  <a:lnTo>
                    <a:pt x="40365" y="4053"/>
                  </a:lnTo>
                  <a:lnTo>
                    <a:pt x="42768" y="4461"/>
                  </a:lnTo>
                  <a:lnTo>
                    <a:pt x="46006" y="5255"/>
                  </a:lnTo>
                  <a:lnTo>
                    <a:pt x="48409" y="5744"/>
                  </a:lnTo>
                  <a:lnTo>
                    <a:pt x="49977" y="5927"/>
                  </a:lnTo>
                  <a:lnTo>
                    <a:pt x="50751" y="5947"/>
                  </a:lnTo>
                  <a:lnTo>
                    <a:pt x="51179" y="5520"/>
                  </a:lnTo>
                  <a:lnTo>
                    <a:pt x="51586" y="5112"/>
                  </a:lnTo>
                  <a:lnTo>
                    <a:pt x="50690" y="4990"/>
                  </a:lnTo>
                  <a:lnTo>
                    <a:pt x="51199" y="4990"/>
                  </a:lnTo>
                  <a:lnTo>
                    <a:pt x="51688" y="5011"/>
                  </a:lnTo>
                  <a:lnTo>
                    <a:pt x="52808" y="3829"/>
                  </a:lnTo>
                  <a:lnTo>
                    <a:pt x="54865" y="1324"/>
                  </a:lnTo>
                  <a:lnTo>
                    <a:pt x="55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" name="Google Shape;1124;p81">
              <a:extLst>
                <a:ext uri="{FF2B5EF4-FFF2-40B4-BE49-F238E27FC236}">
                  <a16:creationId xmlns:a16="http://schemas.microsoft.com/office/drawing/2014/main" id="{487BC990-EA1C-A388-BF3B-49A260AAEB30}"/>
                </a:ext>
              </a:extLst>
            </p:cNvPr>
            <p:cNvSpPr/>
            <p:nvPr/>
          </p:nvSpPr>
          <p:spPr>
            <a:xfrm rot="10800000">
              <a:off x="5403492" y="3720078"/>
              <a:ext cx="2023493" cy="811734"/>
            </a:xfrm>
            <a:custGeom>
              <a:avLst/>
              <a:gdLst/>
              <a:ahLst/>
              <a:cxnLst/>
              <a:rect l="l" t="t" r="r" b="b"/>
              <a:pathLst>
                <a:path w="39653" h="15907" extrusionOk="0">
                  <a:moveTo>
                    <a:pt x="30019" y="1"/>
                  </a:moveTo>
                  <a:lnTo>
                    <a:pt x="29103" y="367"/>
                  </a:lnTo>
                  <a:lnTo>
                    <a:pt x="28166" y="734"/>
                  </a:lnTo>
                  <a:lnTo>
                    <a:pt x="16293" y="5357"/>
                  </a:lnTo>
                  <a:lnTo>
                    <a:pt x="4400" y="10000"/>
                  </a:lnTo>
                  <a:lnTo>
                    <a:pt x="3218" y="10448"/>
                  </a:lnTo>
                  <a:lnTo>
                    <a:pt x="1569" y="11365"/>
                  </a:lnTo>
                  <a:lnTo>
                    <a:pt x="632" y="12159"/>
                  </a:lnTo>
                  <a:lnTo>
                    <a:pt x="265" y="12668"/>
                  </a:lnTo>
                  <a:lnTo>
                    <a:pt x="102" y="12912"/>
                  </a:lnTo>
                  <a:lnTo>
                    <a:pt x="1" y="13422"/>
                  </a:lnTo>
                  <a:lnTo>
                    <a:pt x="82" y="13910"/>
                  </a:lnTo>
                  <a:lnTo>
                    <a:pt x="367" y="14358"/>
                  </a:lnTo>
                  <a:lnTo>
                    <a:pt x="998" y="14990"/>
                  </a:lnTo>
                  <a:lnTo>
                    <a:pt x="2119" y="15662"/>
                  </a:lnTo>
                  <a:lnTo>
                    <a:pt x="2730" y="15906"/>
                  </a:lnTo>
                  <a:lnTo>
                    <a:pt x="3320" y="15825"/>
                  </a:lnTo>
                  <a:lnTo>
                    <a:pt x="4481" y="15560"/>
                  </a:lnTo>
                  <a:lnTo>
                    <a:pt x="6090" y="15030"/>
                  </a:lnTo>
                  <a:lnTo>
                    <a:pt x="8065" y="14094"/>
                  </a:lnTo>
                  <a:lnTo>
                    <a:pt x="9898" y="13014"/>
                  </a:lnTo>
                  <a:lnTo>
                    <a:pt x="12607" y="11222"/>
                  </a:lnTo>
                  <a:lnTo>
                    <a:pt x="15458" y="9511"/>
                  </a:lnTo>
                  <a:lnTo>
                    <a:pt x="17556" y="8554"/>
                  </a:lnTo>
                  <a:lnTo>
                    <a:pt x="18717" y="8167"/>
                  </a:lnTo>
                  <a:lnTo>
                    <a:pt x="19490" y="7943"/>
                  </a:lnTo>
                  <a:lnTo>
                    <a:pt x="21079" y="7617"/>
                  </a:lnTo>
                  <a:lnTo>
                    <a:pt x="23462" y="7332"/>
                  </a:lnTo>
                  <a:lnTo>
                    <a:pt x="26700" y="7210"/>
                  </a:lnTo>
                  <a:lnTo>
                    <a:pt x="29958" y="7129"/>
                  </a:lnTo>
                  <a:lnTo>
                    <a:pt x="31567" y="6986"/>
                  </a:lnTo>
                  <a:lnTo>
                    <a:pt x="32606" y="6884"/>
                  </a:lnTo>
                  <a:lnTo>
                    <a:pt x="34663" y="6518"/>
                  </a:lnTo>
                  <a:lnTo>
                    <a:pt x="36699" y="6029"/>
                  </a:lnTo>
                  <a:lnTo>
                    <a:pt x="38695" y="5377"/>
                  </a:lnTo>
                  <a:lnTo>
                    <a:pt x="39652" y="5011"/>
                  </a:lnTo>
                  <a:lnTo>
                    <a:pt x="38532" y="4237"/>
                  </a:lnTo>
                  <a:lnTo>
                    <a:pt x="36211" y="2831"/>
                  </a:lnTo>
                  <a:lnTo>
                    <a:pt x="33807" y="1569"/>
                  </a:lnTo>
                  <a:lnTo>
                    <a:pt x="31303" y="469"/>
                  </a:lnTo>
                  <a:lnTo>
                    <a:pt x="3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Google Shape;1125;p81">
              <a:extLst>
                <a:ext uri="{FF2B5EF4-FFF2-40B4-BE49-F238E27FC236}">
                  <a16:creationId xmlns:a16="http://schemas.microsoft.com/office/drawing/2014/main" id="{8493E8C0-49B0-F479-CCB3-00803815B42B}"/>
                </a:ext>
              </a:extLst>
            </p:cNvPr>
            <p:cNvSpPr/>
            <p:nvPr/>
          </p:nvSpPr>
          <p:spPr>
            <a:xfrm rot="10800000">
              <a:off x="4982599" y="2075993"/>
              <a:ext cx="3683192" cy="2042170"/>
            </a:xfrm>
            <a:custGeom>
              <a:avLst/>
              <a:gdLst/>
              <a:ahLst/>
              <a:cxnLst/>
              <a:rect l="l" t="t" r="r" b="b"/>
              <a:pathLst>
                <a:path w="72177" h="40019" extrusionOk="0">
                  <a:moveTo>
                    <a:pt x="67818" y="0"/>
                  </a:moveTo>
                  <a:lnTo>
                    <a:pt x="66556" y="530"/>
                  </a:lnTo>
                  <a:lnTo>
                    <a:pt x="64112" y="1874"/>
                  </a:lnTo>
                  <a:lnTo>
                    <a:pt x="61770" y="3422"/>
                  </a:lnTo>
                  <a:lnTo>
                    <a:pt x="59509" y="5153"/>
                  </a:lnTo>
                  <a:lnTo>
                    <a:pt x="56169" y="7820"/>
                  </a:lnTo>
                  <a:lnTo>
                    <a:pt x="52727" y="10366"/>
                  </a:lnTo>
                  <a:lnTo>
                    <a:pt x="50304" y="11853"/>
                  </a:lnTo>
                  <a:lnTo>
                    <a:pt x="49041" y="12484"/>
                  </a:lnTo>
                  <a:lnTo>
                    <a:pt x="48145" y="12912"/>
                  </a:lnTo>
                  <a:lnTo>
                    <a:pt x="46292" y="13604"/>
                  </a:lnTo>
                  <a:lnTo>
                    <a:pt x="44377" y="14195"/>
                  </a:lnTo>
                  <a:lnTo>
                    <a:pt x="42443" y="14643"/>
                  </a:lnTo>
                  <a:lnTo>
                    <a:pt x="39469" y="15193"/>
                  </a:lnTo>
                  <a:lnTo>
                    <a:pt x="35457" y="15743"/>
                  </a:lnTo>
                  <a:lnTo>
                    <a:pt x="31445" y="16231"/>
                  </a:lnTo>
                  <a:lnTo>
                    <a:pt x="27474" y="16883"/>
                  </a:lnTo>
                  <a:lnTo>
                    <a:pt x="24582" y="17555"/>
                  </a:lnTo>
                  <a:lnTo>
                    <a:pt x="22708" y="18146"/>
                  </a:lnTo>
                  <a:lnTo>
                    <a:pt x="20875" y="18859"/>
                  </a:lnTo>
                  <a:lnTo>
                    <a:pt x="19124" y="19734"/>
                  </a:lnTo>
                  <a:lnTo>
                    <a:pt x="18269" y="20243"/>
                  </a:lnTo>
                  <a:lnTo>
                    <a:pt x="17454" y="20773"/>
                  </a:lnTo>
                  <a:lnTo>
                    <a:pt x="16028" y="21852"/>
                  </a:lnTo>
                  <a:lnTo>
                    <a:pt x="14766" y="22972"/>
                  </a:lnTo>
                  <a:lnTo>
                    <a:pt x="13646" y="24174"/>
                  </a:lnTo>
                  <a:lnTo>
                    <a:pt x="12098" y="26068"/>
                  </a:lnTo>
                  <a:lnTo>
                    <a:pt x="10061" y="28838"/>
                  </a:lnTo>
                  <a:lnTo>
                    <a:pt x="8921" y="30345"/>
                  </a:lnTo>
                  <a:lnTo>
                    <a:pt x="8554" y="30793"/>
                  </a:lnTo>
                  <a:lnTo>
                    <a:pt x="7719" y="31628"/>
                  </a:lnTo>
                  <a:lnTo>
                    <a:pt x="6233" y="32809"/>
                  </a:lnTo>
                  <a:lnTo>
                    <a:pt x="3911" y="34235"/>
                  </a:lnTo>
                  <a:lnTo>
                    <a:pt x="1324" y="35518"/>
                  </a:lnTo>
                  <a:lnTo>
                    <a:pt x="1" y="36088"/>
                  </a:lnTo>
                  <a:lnTo>
                    <a:pt x="143" y="37065"/>
                  </a:lnTo>
                  <a:lnTo>
                    <a:pt x="530" y="39020"/>
                  </a:lnTo>
                  <a:lnTo>
                    <a:pt x="775" y="40018"/>
                  </a:lnTo>
                  <a:lnTo>
                    <a:pt x="2770" y="39489"/>
                  </a:lnTo>
                  <a:lnTo>
                    <a:pt x="5723" y="38532"/>
                  </a:lnTo>
                  <a:lnTo>
                    <a:pt x="7617" y="37778"/>
                  </a:lnTo>
                  <a:lnTo>
                    <a:pt x="9430" y="36882"/>
                  </a:lnTo>
                  <a:lnTo>
                    <a:pt x="11141" y="35843"/>
                  </a:lnTo>
                  <a:lnTo>
                    <a:pt x="12729" y="34662"/>
                  </a:lnTo>
                  <a:lnTo>
                    <a:pt x="14175" y="33277"/>
                  </a:lnTo>
                  <a:lnTo>
                    <a:pt x="14827" y="32483"/>
                  </a:lnTo>
                  <a:lnTo>
                    <a:pt x="15356" y="31791"/>
                  </a:lnTo>
                  <a:lnTo>
                    <a:pt x="16354" y="30304"/>
                  </a:lnTo>
                  <a:lnTo>
                    <a:pt x="17739" y="28003"/>
                  </a:lnTo>
                  <a:lnTo>
                    <a:pt x="19165" y="25885"/>
                  </a:lnTo>
                  <a:lnTo>
                    <a:pt x="20265" y="24683"/>
                  </a:lnTo>
                  <a:lnTo>
                    <a:pt x="21181" y="23950"/>
                  </a:lnTo>
                  <a:lnTo>
                    <a:pt x="21853" y="23543"/>
                  </a:lnTo>
                  <a:lnTo>
                    <a:pt x="22586" y="23217"/>
                  </a:lnTo>
                  <a:lnTo>
                    <a:pt x="23401" y="23013"/>
                  </a:lnTo>
                  <a:lnTo>
                    <a:pt x="23829" y="22932"/>
                  </a:lnTo>
                  <a:lnTo>
                    <a:pt x="26904" y="22463"/>
                  </a:lnTo>
                  <a:lnTo>
                    <a:pt x="33747" y="21241"/>
                  </a:lnTo>
                  <a:lnTo>
                    <a:pt x="37922" y="20569"/>
                  </a:lnTo>
                  <a:lnTo>
                    <a:pt x="39449" y="20386"/>
                  </a:lnTo>
                  <a:lnTo>
                    <a:pt x="41200" y="20203"/>
                  </a:lnTo>
                  <a:lnTo>
                    <a:pt x="44357" y="19653"/>
                  </a:lnTo>
                  <a:lnTo>
                    <a:pt x="47127" y="18960"/>
                  </a:lnTo>
                  <a:lnTo>
                    <a:pt x="49571" y="18085"/>
                  </a:lnTo>
                  <a:lnTo>
                    <a:pt x="51750" y="17107"/>
                  </a:lnTo>
                  <a:lnTo>
                    <a:pt x="53685" y="16028"/>
                  </a:lnTo>
                  <a:lnTo>
                    <a:pt x="55456" y="14867"/>
                  </a:lnTo>
                  <a:lnTo>
                    <a:pt x="57065" y="13645"/>
                  </a:lnTo>
                  <a:lnTo>
                    <a:pt x="59346" y="11792"/>
                  </a:lnTo>
                  <a:lnTo>
                    <a:pt x="62360" y="9328"/>
                  </a:lnTo>
                  <a:lnTo>
                    <a:pt x="64825" y="7637"/>
                  </a:lnTo>
                  <a:lnTo>
                    <a:pt x="66637" y="6599"/>
                  </a:lnTo>
                  <a:lnTo>
                    <a:pt x="68653" y="5702"/>
                  </a:lnTo>
                  <a:lnTo>
                    <a:pt x="70914" y="4908"/>
                  </a:lnTo>
                  <a:lnTo>
                    <a:pt x="72176" y="4603"/>
                  </a:lnTo>
                  <a:lnTo>
                    <a:pt x="71158" y="3381"/>
                  </a:lnTo>
                  <a:lnTo>
                    <a:pt x="68979" y="1079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Google Shape;1126;p81">
              <a:extLst>
                <a:ext uri="{FF2B5EF4-FFF2-40B4-BE49-F238E27FC236}">
                  <a16:creationId xmlns:a16="http://schemas.microsoft.com/office/drawing/2014/main" id="{3EFB3589-C864-BC66-77EE-EE516F1DEAFD}"/>
                </a:ext>
              </a:extLst>
            </p:cNvPr>
            <p:cNvSpPr/>
            <p:nvPr/>
          </p:nvSpPr>
          <p:spPr>
            <a:xfrm rot="10800000">
              <a:off x="7814560" y="3148489"/>
              <a:ext cx="790965" cy="584140"/>
            </a:xfrm>
            <a:custGeom>
              <a:avLst/>
              <a:gdLst/>
              <a:ahLst/>
              <a:cxnLst/>
              <a:rect l="l" t="t" r="r" b="b"/>
              <a:pathLst>
                <a:path w="15500" h="11447" extrusionOk="0">
                  <a:moveTo>
                    <a:pt x="5337" y="1"/>
                  </a:moveTo>
                  <a:lnTo>
                    <a:pt x="4461" y="1345"/>
                  </a:lnTo>
                  <a:lnTo>
                    <a:pt x="2913" y="4094"/>
                  </a:lnTo>
                  <a:lnTo>
                    <a:pt x="1589" y="6966"/>
                  </a:lnTo>
                  <a:lnTo>
                    <a:pt x="469" y="9919"/>
                  </a:lnTo>
                  <a:lnTo>
                    <a:pt x="1" y="11446"/>
                  </a:lnTo>
                  <a:lnTo>
                    <a:pt x="5826" y="8412"/>
                  </a:lnTo>
                  <a:lnTo>
                    <a:pt x="11650" y="5398"/>
                  </a:lnTo>
                  <a:lnTo>
                    <a:pt x="12485" y="4868"/>
                  </a:lnTo>
                  <a:lnTo>
                    <a:pt x="13809" y="3952"/>
                  </a:lnTo>
                  <a:lnTo>
                    <a:pt x="14725" y="3198"/>
                  </a:lnTo>
                  <a:lnTo>
                    <a:pt x="15275" y="2587"/>
                  </a:lnTo>
                  <a:lnTo>
                    <a:pt x="15499" y="2119"/>
                  </a:lnTo>
                  <a:lnTo>
                    <a:pt x="15458" y="1752"/>
                  </a:lnTo>
                  <a:lnTo>
                    <a:pt x="15153" y="1487"/>
                  </a:lnTo>
                  <a:lnTo>
                    <a:pt x="14664" y="1304"/>
                  </a:lnTo>
                  <a:lnTo>
                    <a:pt x="13646" y="1141"/>
                  </a:lnTo>
                  <a:lnTo>
                    <a:pt x="11915" y="1121"/>
                  </a:lnTo>
                  <a:lnTo>
                    <a:pt x="10143" y="1162"/>
                  </a:lnTo>
                  <a:lnTo>
                    <a:pt x="8616" y="1162"/>
                  </a:lnTo>
                  <a:lnTo>
                    <a:pt x="8066" y="1121"/>
                  </a:lnTo>
                  <a:lnTo>
                    <a:pt x="7373" y="978"/>
                  </a:lnTo>
                  <a:lnTo>
                    <a:pt x="5968" y="408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Google Shape;1127;p81">
              <a:extLst>
                <a:ext uri="{FF2B5EF4-FFF2-40B4-BE49-F238E27FC236}">
                  <a16:creationId xmlns:a16="http://schemas.microsoft.com/office/drawing/2014/main" id="{B84986F3-E84E-C43A-8C5A-FF2FACF4B025}"/>
                </a:ext>
              </a:extLst>
            </p:cNvPr>
            <p:cNvSpPr/>
            <p:nvPr/>
          </p:nvSpPr>
          <p:spPr>
            <a:xfrm rot="10800000">
              <a:off x="4739389" y="1049217"/>
              <a:ext cx="3507547" cy="2687546"/>
            </a:xfrm>
            <a:custGeom>
              <a:avLst/>
              <a:gdLst/>
              <a:ahLst/>
              <a:cxnLst/>
              <a:rect l="l" t="t" r="r" b="b"/>
              <a:pathLst>
                <a:path w="68735" h="52666" extrusionOk="0">
                  <a:moveTo>
                    <a:pt x="66107" y="0"/>
                  </a:moveTo>
                  <a:lnTo>
                    <a:pt x="65374" y="448"/>
                  </a:lnTo>
                  <a:lnTo>
                    <a:pt x="63948" y="1446"/>
                  </a:lnTo>
                  <a:lnTo>
                    <a:pt x="62584" y="2627"/>
                  </a:lnTo>
                  <a:lnTo>
                    <a:pt x="61219" y="3910"/>
                  </a:lnTo>
                  <a:lnTo>
                    <a:pt x="57940" y="7454"/>
                  </a:lnTo>
                  <a:lnTo>
                    <a:pt x="54050" y="11975"/>
                  </a:lnTo>
                  <a:lnTo>
                    <a:pt x="52075" y="14073"/>
                  </a:lnTo>
                  <a:lnTo>
                    <a:pt x="50710" y="15376"/>
                  </a:lnTo>
                  <a:lnTo>
                    <a:pt x="49326" y="16537"/>
                  </a:lnTo>
                  <a:lnTo>
                    <a:pt x="47900" y="17576"/>
                  </a:lnTo>
                  <a:lnTo>
                    <a:pt x="46434" y="18431"/>
                  </a:lnTo>
                  <a:lnTo>
                    <a:pt x="44906" y="19083"/>
                  </a:lnTo>
                  <a:lnTo>
                    <a:pt x="44112" y="19307"/>
                  </a:lnTo>
                  <a:lnTo>
                    <a:pt x="42788" y="19592"/>
                  </a:lnTo>
                  <a:lnTo>
                    <a:pt x="39550" y="19999"/>
                  </a:lnTo>
                  <a:lnTo>
                    <a:pt x="37269" y="20447"/>
                  </a:lnTo>
                  <a:lnTo>
                    <a:pt x="36068" y="20916"/>
                  </a:lnTo>
                  <a:lnTo>
                    <a:pt x="35436" y="21404"/>
                  </a:lnTo>
                  <a:lnTo>
                    <a:pt x="35172" y="21791"/>
                  </a:lnTo>
                  <a:lnTo>
                    <a:pt x="35029" y="22260"/>
                  </a:lnTo>
                  <a:lnTo>
                    <a:pt x="35070" y="22789"/>
                  </a:lnTo>
                  <a:lnTo>
                    <a:pt x="35172" y="23095"/>
                  </a:lnTo>
                  <a:lnTo>
                    <a:pt x="35396" y="23685"/>
                  </a:lnTo>
                  <a:lnTo>
                    <a:pt x="35966" y="24581"/>
                  </a:lnTo>
                  <a:lnTo>
                    <a:pt x="36658" y="25213"/>
                  </a:lnTo>
                  <a:lnTo>
                    <a:pt x="37493" y="25661"/>
                  </a:lnTo>
                  <a:lnTo>
                    <a:pt x="38960" y="26150"/>
                  </a:lnTo>
                  <a:lnTo>
                    <a:pt x="40731" y="26659"/>
                  </a:lnTo>
                  <a:lnTo>
                    <a:pt x="42075" y="27127"/>
                  </a:lnTo>
                  <a:lnTo>
                    <a:pt x="42788" y="27433"/>
                  </a:lnTo>
                  <a:lnTo>
                    <a:pt x="43155" y="27616"/>
                  </a:lnTo>
                  <a:lnTo>
                    <a:pt x="43664" y="27962"/>
                  </a:lnTo>
                  <a:lnTo>
                    <a:pt x="43949" y="28288"/>
                  </a:lnTo>
                  <a:lnTo>
                    <a:pt x="43990" y="28614"/>
                  </a:lnTo>
                  <a:lnTo>
                    <a:pt x="43847" y="28899"/>
                  </a:lnTo>
                  <a:lnTo>
                    <a:pt x="43521" y="29164"/>
                  </a:lnTo>
                  <a:lnTo>
                    <a:pt x="42809" y="29551"/>
                  </a:lnTo>
                  <a:lnTo>
                    <a:pt x="40691" y="30223"/>
                  </a:lnTo>
                  <a:lnTo>
                    <a:pt x="37534" y="30895"/>
                  </a:lnTo>
                  <a:lnTo>
                    <a:pt x="36353" y="31139"/>
                  </a:lnTo>
                  <a:lnTo>
                    <a:pt x="35355" y="31343"/>
                  </a:lnTo>
                  <a:lnTo>
                    <a:pt x="33298" y="31546"/>
                  </a:lnTo>
                  <a:lnTo>
                    <a:pt x="30182" y="31648"/>
                  </a:lnTo>
                  <a:lnTo>
                    <a:pt x="28125" y="31832"/>
                  </a:lnTo>
                  <a:lnTo>
                    <a:pt x="27127" y="31995"/>
                  </a:lnTo>
                  <a:lnTo>
                    <a:pt x="25192" y="32443"/>
                  </a:lnTo>
                  <a:lnTo>
                    <a:pt x="23298" y="33094"/>
                  </a:lnTo>
                  <a:lnTo>
                    <a:pt x="21465" y="33889"/>
                  </a:lnTo>
                  <a:lnTo>
                    <a:pt x="19673" y="34825"/>
                  </a:lnTo>
                  <a:lnTo>
                    <a:pt x="17922" y="35884"/>
                  </a:lnTo>
                  <a:lnTo>
                    <a:pt x="15335" y="37615"/>
                  </a:lnTo>
                  <a:lnTo>
                    <a:pt x="10305" y="41383"/>
                  </a:lnTo>
                  <a:lnTo>
                    <a:pt x="5254" y="45049"/>
                  </a:lnTo>
                  <a:lnTo>
                    <a:pt x="2668" y="46617"/>
                  </a:lnTo>
                  <a:lnTo>
                    <a:pt x="896" y="47533"/>
                  </a:lnTo>
                  <a:lnTo>
                    <a:pt x="0" y="47941"/>
                  </a:lnTo>
                  <a:lnTo>
                    <a:pt x="998" y="49183"/>
                  </a:lnTo>
                  <a:lnTo>
                    <a:pt x="3177" y="51566"/>
                  </a:lnTo>
                  <a:lnTo>
                    <a:pt x="4318" y="52666"/>
                  </a:lnTo>
                  <a:lnTo>
                    <a:pt x="4501" y="52523"/>
                  </a:lnTo>
                  <a:lnTo>
                    <a:pt x="4867" y="52075"/>
                  </a:lnTo>
                  <a:lnTo>
                    <a:pt x="5478" y="51158"/>
                  </a:lnTo>
                  <a:lnTo>
                    <a:pt x="6476" y="49529"/>
                  </a:lnTo>
                  <a:lnTo>
                    <a:pt x="7454" y="48185"/>
                  </a:lnTo>
                  <a:lnTo>
                    <a:pt x="8228" y="47269"/>
                  </a:lnTo>
                  <a:lnTo>
                    <a:pt x="9144" y="46413"/>
                  </a:lnTo>
                  <a:lnTo>
                    <a:pt x="10203" y="45599"/>
                  </a:lnTo>
                  <a:lnTo>
                    <a:pt x="11425" y="44886"/>
                  </a:lnTo>
                  <a:lnTo>
                    <a:pt x="12830" y="44316"/>
                  </a:lnTo>
                  <a:lnTo>
                    <a:pt x="14439" y="43888"/>
                  </a:lnTo>
                  <a:lnTo>
                    <a:pt x="16252" y="43664"/>
                  </a:lnTo>
                  <a:lnTo>
                    <a:pt x="18309" y="43664"/>
                  </a:lnTo>
                  <a:lnTo>
                    <a:pt x="20590" y="43908"/>
                  </a:lnTo>
                  <a:lnTo>
                    <a:pt x="21852" y="44132"/>
                  </a:lnTo>
                  <a:lnTo>
                    <a:pt x="22708" y="44295"/>
                  </a:lnTo>
                  <a:lnTo>
                    <a:pt x="24296" y="44397"/>
                  </a:lnTo>
                  <a:lnTo>
                    <a:pt x="25742" y="44275"/>
                  </a:lnTo>
                  <a:lnTo>
                    <a:pt x="27086" y="43949"/>
                  </a:lnTo>
                  <a:lnTo>
                    <a:pt x="28329" y="43440"/>
                  </a:lnTo>
                  <a:lnTo>
                    <a:pt x="29510" y="42788"/>
                  </a:lnTo>
                  <a:lnTo>
                    <a:pt x="31180" y="41587"/>
                  </a:lnTo>
                  <a:lnTo>
                    <a:pt x="34377" y="38654"/>
                  </a:lnTo>
                  <a:lnTo>
                    <a:pt x="37310" y="36129"/>
                  </a:lnTo>
                  <a:lnTo>
                    <a:pt x="38613" y="35192"/>
                  </a:lnTo>
                  <a:lnTo>
                    <a:pt x="40019" y="34357"/>
                  </a:lnTo>
                  <a:lnTo>
                    <a:pt x="41546" y="33624"/>
                  </a:lnTo>
                  <a:lnTo>
                    <a:pt x="42361" y="33298"/>
                  </a:lnTo>
                  <a:lnTo>
                    <a:pt x="44132" y="32707"/>
                  </a:lnTo>
                  <a:lnTo>
                    <a:pt x="47615" y="31832"/>
                  </a:lnTo>
                  <a:lnTo>
                    <a:pt x="51077" y="31139"/>
                  </a:lnTo>
                  <a:lnTo>
                    <a:pt x="54600" y="30386"/>
                  </a:lnTo>
                  <a:lnTo>
                    <a:pt x="56392" y="29876"/>
                  </a:lnTo>
                  <a:lnTo>
                    <a:pt x="58246" y="29347"/>
                  </a:lnTo>
                  <a:lnTo>
                    <a:pt x="60995" y="28492"/>
                  </a:lnTo>
                  <a:lnTo>
                    <a:pt x="62726" y="27799"/>
                  </a:lnTo>
                  <a:lnTo>
                    <a:pt x="64315" y="26964"/>
                  </a:lnTo>
                  <a:lnTo>
                    <a:pt x="65679" y="25926"/>
                  </a:lnTo>
                  <a:lnTo>
                    <a:pt x="66535" y="25009"/>
                  </a:lnTo>
                  <a:lnTo>
                    <a:pt x="67023" y="24317"/>
                  </a:lnTo>
                  <a:lnTo>
                    <a:pt x="67410" y="23543"/>
                  </a:lnTo>
                  <a:lnTo>
                    <a:pt x="67716" y="22708"/>
                  </a:lnTo>
                  <a:lnTo>
                    <a:pt x="67818" y="22260"/>
                  </a:lnTo>
                  <a:lnTo>
                    <a:pt x="67899" y="21852"/>
                  </a:lnTo>
                  <a:lnTo>
                    <a:pt x="67919" y="21017"/>
                  </a:lnTo>
                  <a:lnTo>
                    <a:pt x="67797" y="20631"/>
                  </a:lnTo>
                  <a:lnTo>
                    <a:pt x="67675" y="20366"/>
                  </a:lnTo>
                  <a:lnTo>
                    <a:pt x="67288" y="19897"/>
                  </a:lnTo>
                  <a:lnTo>
                    <a:pt x="66779" y="19551"/>
                  </a:lnTo>
                  <a:lnTo>
                    <a:pt x="66188" y="19307"/>
                  </a:lnTo>
                  <a:lnTo>
                    <a:pt x="65557" y="19185"/>
                  </a:lnTo>
                  <a:lnTo>
                    <a:pt x="64926" y="19205"/>
                  </a:lnTo>
                  <a:lnTo>
                    <a:pt x="64315" y="19327"/>
                  </a:lnTo>
                  <a:lnTo>
                    <a:pt x="63785" y="19612"/>
                  </a:lnTo>
                  <a:lnTo>
                    <a:pt x="63561" y="19796"/>
                  </a:lnTo>
                  <a:lnTo>
                    <a:pt x="62441" y="20875"/>
                  </a:lnTo>
                  <a:lnTo>
                    <a:pt x="60160" y="22830"/>
                  </a:lnTo>
                  <a:lnTo>
                    <a:pt x="57798" y="24500"/>
                  </a:lnTo>
                  <a:lnTo>
                    <a:pt x="55965" y="25498"/>
                  </a:lnTo>
                  <a:lnTo>
                    <a:pt x="54722" y="26048"/>
                  </a:lnTo>
                  <a:lnTo>
                    <a:pt x="53460" y="26475"/>
                  </a:lnTo>
                  <a:lnTo>
                    <a:pt x="52156" y="26781"/>
                  </a:lnTo>
                  <a:lnTo>
                    <a:pt x="50812" y="26944"/>
                  </a:lnTo>
                  <a:lnTo>
                    <a:pt x="49468" y="26964"/>
                  </a:lnTo>
                  <a:lnTo>
                    <a:pt x="48063" y="26822"/>
                  </a:lnTo>
                  <a:lnTo>
                    <a:pt x="46637" y="26516"/>
                  </a:lnTo>
                  <a:lnTo>
                    <a:pt x="45191" y="26048"/>
                  </a:lnTo>
                  <a:lnTo>
                    <a:pt x="43684" y="25376"/>
                  </a:lnTo>
                  <a:lnTo>
                    <a:pt x="42931" y="24968"/>
                  </a:lnTo>
                  <a:lnTo>
                    <a:pt x="42198" y="24541"/>
                  </a:lnTo>
                  <a:lnTo>
                    <a:pt x="41139" y="23808"/>
                  </a:lnTo>
                  <a:lnTo>
                    <a:pt x="40487" y="23197"/>
                  </a:lnTo>
                  <a:lnTo>
                    <a:pt x="40222" y="22687"/>
                  </a:lnTo>
                  <a:lnTo>
                    <a:pt x="40304" y="22239"/>
                  </a:lnTo>
                  <a:lnTo>
                    <a:pt x="40670" y="21893"/>
                  </a:lnTo>
                  <a:lnTo>
                    <a:pt x="41689" y="21466"/>
                  </a:lnTo>
                  <a:lnTo>
                    <a:pt x="44947" y="20814"/>
                  </a:lnTo>
                  <a:lnTo>
                    <a:pt x="49000" y="20101"/>
                  </a:lnTo>
                  <a:lnTo>
                    <a:pt x="50914" y="19592"/>
                  </a:lnTo>
                  <a:lnTo>
                    <a:pt x="52055" y="19185"/>
                  </a:lnTo>
                  <a:lnTo>
                    <a:pt x="52584" y="18940"/>
                  </a:lnTo>
                  <a:lnTo>
                    <a:pt x="53949" y="18227"/>
                  </a:lnTo>
                  <a:lnTo>
                    <a:pt x="56352" y="16659"/>
                  </a:lnTo>
                  <a:lnTo>
                    <a:pt x="58449" y="14908"/>
                  </a:lnTo>
                  <a:lnTo>
                    <a:pt x="60343" y="13055"/>
                  </a:lnTo>
                  <a:lnTo>
                    <a:pt x="62971" y="10163"/>
                  </a:lnTo>
                  <a:lnTo>
                    <a:pt x="65659" y="7250"/>
                  </a:lnTo>
                  <a:lnTo>
                    <a:pt x="67634" y="5397"/>
                  </a:lnTo>
                  <a:lnTo>
                    <a:pt x="68734" y="4521"/>
                  </a:lnTo>
                  <a:lnTo>
                    <a:pt x="68143" y="3340"/>
                  </a:lnTo>
                  <a:lnTo>
                    <a:pt x="66820" y="1080"/>
                  </a:lnTo>
                  <a:lnTo>
                    <a:pt x="66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Google Shape;1128;p81">
              <a:extLst>
                <a:ext uri="{FF2B5EF4-FFF2-40B4-BE49-F238E27FC236}">
                  <a16:creationId xmlns:a16="http://schemas.microsoft.com/office/drawing/2014/main" id="{82DAA731-95B8-E38A-A38E-756131D8096D}"/>
                </a:ext>
              </a:extLst>
            </p:cNvPr>
            <p:cNvSpPr/>
            <p:nvPr/>
          </p:nvSpPr>
          <p:spPr>
            <a:xfrm rot="10800000">
              <a:off x="4517000" y="825756"/>
              <a:ext cx="3509639" cy="2680300"/>
            </a:xfrm>
            <a:custGeom>
              <a:avLst/>
              <a:gdLst/>
              <a:ahLst/>
              <a:cxnLst/>
              <a:rect l="l" t="t" r="r" b="b"/>
              <a:pathLst>
                <a:path w="68776" h="52524" extrusionOk="0">
                  <a:moveTo>
                    <a:pt x="64417" y="0"/>
                  </a:moveTo>
                  <a:lnTo>
                    <a:pt x="63317" y="876"/>
                  </a:lnTo>
                  <a:lnTo>
                    <a:pt x="61342" y="2729"/>
                  </a:lnTo>
                  <a:lnTo>
                    <a:pt x="58654" y="5642"/>
                  </a:lnTo>
                  <a:lnTo>
                    <a:pt x="56026" y="8534"/>
                  </a:lnTo>
                  <a:lnTo>
                    <a:pt x="54132" y="10387"/>
                  </a:lnTo>
                  <a:lnTo>
                    <a:pt x="52035" y="12138"/>
                  </a:lnTo>
                  <a:lnTo>
                    <a:pt x="49632" y="13706"/>
                  </a:lnTo>
                  <a:lnTo>
                    <a:pt x="48267" y="14419"/>
                  </a:lnTo>
                  <a:lnTo>
                    <a:pt x="47738" y="14664"/>
                  </a:lnTo>
                  <a:lnTo>
                    <a:pt x="46597" y="15071"/>
                  </a:lnTo>
                  <a:lnTo>
                    <a:pt x="44683" y="15580"/>
                  </a:lnTo>
                  <a:lnTo>
                    <a:pt x="40630" y="16293"/>
                  </a:lnTo>
                  <a:lnTo>
                    <a:pt x="37372" y="16945"/>
                  </a:lnTo>
                  <a:lnTo>
                    <a:pt x="36353" y="17372"/>
                  </a:lnTo>
                  <a:lnTo>
                    <a:pt x="35987" y="17718"/>
                  </a:lnTo>
                  <a:lnTo>
                    <a:pt x="35905" y="18166"/>
                  </a:lnTo>
                  <a:lnTo>
                    <a:pt x="36170" y="18676"/>
                  </a:lnTo>
                  <a:lnTo>
                    <a:pt x="36822" y="19287"/>
                  </a:lnTo>
                  <a:lnTo>
                    <a:pt x="37881" y="20020"/>
                  </a:lnTo>
                  <a:lnTo>
                    <a:pt x="38614" y="20447"/>
                  </a:lnTo>
                  <a:lnTo>
                    <a:pt x="39367" y="20855"/>
                  </a:lnTo>
                  <a:lnTo>
                    <a:pt x="40874" y="21527"/>
                  </a:lnTo>
                  <a:lnTo>
                    <a:pt x="42320" y="21995"/>
                  </a:lnTo>
                  <a:lnTo>
                    <a:pt x="43746" y="22301"/>
                  </a:lnTo>
                  <a:lnTo>
                    <a:pt x="45151" y="22443"/>
                  </a:lnTo>
                  <a:lnTo>
                    <a:pt x="46495" y="22423"/>
                  </a:lnTo>
                  <a:lnTo>
                    <a:pt x="47839" y="22260"/>
                  </a:lnTo>
                  <a:lnTo>
                    <a:pt x="49143" y="21954"/>
                  </a:lnTo>
                  <a:lnTo>
                    <a:pt x="50405" y="21527"/>
                  </a:lnTo>
                  <a:lnTo>
                    <a:pt x="51648" y="20977"/>
                  </a:lnTo>
                  <a:lnTo>
                    <a:pt x="53481" y="19979"/>
                  </a:lnTo>
                  <a:lnTo>
                    <a:pt x="55843" y="18309"/>
                  </a:lnTo>
                  <a:lnTo>
                    <a:pt x="58124" y="16354"/>
                  </a:lnTo>
                  <a:lnTo>
                    <a:pt x="59244" y="15275"/>
                  </a:lnTo>
                  <a:lnTo>
                    <a:pt x="59468" y="15091"/>
                  </a:lnTo>
                  <a:lnTo>
                    <a:pt x="59998" y="14806"/>
                  </a:lnTo>
                  <a:lnTo>
                    <a:pt x="60609" y="14684"/>
                  </a:lnTo>
                  <a:lnTo>
                    <a:pt x="61240" y="14664"/>
                  </a:lnTo>
                  <a:lnTo>
                    <a:pt x="61871" y="14786"/>
                  </a:lnTo>
                  <a:lnTo>
                    <a:pt x="62462" y="15030"/>
                  </a:lnTo>
                  <a:lnTo>
                    <a:pt x="62971" y="15376"/>
                  </a:lnTo>
                  <a:lnTo>
                    <a:pt x="63358" y="15845"/>
                  </a:lnTo>
                  <a:lnTo>
                    <a:pt x="63480" y="16110"/>
                  </a:lnTo>
                  <a:lnTo>
                    <a:pt x="63602" y="16496"/>
                  </a:lnTo>
                  <a:lnTo>
                    <a:pt x="63582" y="17331"/>
                  </a:lnTo>
                  <a:lnTo>
                    <a:pt x="63501" y="17739"/>
                  </a:lnTo>
                  <a:lnTo>
                    <a:pt x="63399" y="18187"/>
                  </a:lnTo>
                  <a:lnTo>
                    <a:pt x="63093" y="19022"/>
                  </a:lnTo>
                  <a:lnTo>
                    <a:pt x="62706" y="19796"/>
                  </a:lnTo>
                  <a:lnTo>
                    <a:pt x="62218" y="20488"/>
                  </a:lnTo>
                  <a:lnTo>
                    <a:pt x="61362" y="21405"/>
                  </a:lnTo>
                  <a:lnTo>
                    <a:pt x="59998" y="22443"/>
                  </a:lnTo>
                  <a:lnTo>
                    <a:pt x="58409" y="23278"/>
                  </a:lnTo>
                  <a:lnTo>
                    <a:pt x="56678" y="23971"/>
                  </a:lnTo>
                  <a:lnTo>
                    <a:pt x="53929" y="24826"/>
                  </a:lnTo>
                  <a:lnTo>
                    <a:pt x="52075" y="25355"/>
                  </a:lnTo>
                  <a:lnTo>
                    <a:pt x="50283" y="25865"/>
                  </a:lnTo>
                  <a:lnTo>
                    <a:pt x="46760" y="26618"/>
                  </a:lnTo>
                  <a:lnTo>
                    <a:pt x="43298" y="27311"/>
                  </a:lnTo>
                  <a:lnTo>
                    <a:pt x="39815" y="28186"/>
                  </a:lnTo>
                  <a:lnTo>
                    <a:pt x="38044" y="28777"/>
                  </a:lnTo>
                  <a:lnTo>
                    <a:pt x="37229" y="29103"/>
                  </a:lnTo>
                  <a:lnTo>
                    <a:pt x="35702" y="29836"/>
                  </a:lnTo>
                  <a:lnTo>
                    <a:pt x="34296" y="30671"/>
                  </a:lnTo>
                  <a:lnTo>
                    <a:pt x="32993" y="31608"/>
                  </a:lnTo>
                  <a:lnTo>
                    <a:pt x="30060" y="34133"/>
                  </a:lnTo>
                  <a:lnTo>
                    <a:pt x="26863" y="37066"/>
                  </a:lnTo>
                  <a:lnTo>
                    <a:pt x="25193" y="38267"/>
                  </a:lnTo>
                  <a:lnTo>
                    <a:pt x="24012" y="38919"/>
                  </a:lnTo>
                  <a:lnTo>
                    <a:pt x="22769" y="39428"/>
                  </a:lnTo>
                  <a:lnTo>
                    <a:pt x="21425" y="39754"/>
                  </a:lnTo>
                  <a:lnTo>
                    <a:pt x="19979" y="39876"/>
                  </a:lnTo>
                  <a:lnTo>
                    <a:pt x="18391" y="39774"/>
                  </a:lnTo>
                  <a:lnTo>
                    <a:pt x="17535" y="39611"/>
                  </a:lnTo>
                  <a:lnTo>
                    <a:pt x="16273" y="39387"/>
                  </a:lnTo>
                  <a:lnTo>
                    <a:pt x="13992" y="39143"/>
                  </a:lnTo>
                  <a:lnTo>
                    <a:pt x="11935" y="39143"/>
                  </a:lnTo>
                  <a:lnTo>
                    <a:pt x="10122" y="39367"/>
                  </a:lnTo>
                  <a:lnTo>
                    <a:pt x="8513" y="39795"/>
                  </a:lnTo>
                  <a:lnTo>
                    <a:pt x="7108" y="40365"/>
                  </a:lnTo>
                  <a:lnTo>
                    <a:pt x="5886" y="41078"/>
                  </a:lnTo>
                  <a:lnTo>
                    <a:pt x="4827" y="41892"/>
                  </a:lnTo>
                  <a:lnTo>
                    <a:pt x="3911" y="42748"/>
                  </a:lnTo>
                  <a:lnTo>
                    <a:pt x="3137" y="43664"/>
                  </a:lnTo>
                  <a:lnTo>
                    <a:pt x="2159" y="45008"/>
                  </a:lnTo>
                  <a:lnTo>
                    <a:pt x="1141" y="46637"/>
                  </a:lnTo>
                  <a:lnTo>
                    <a:pt x="550" y="47554"/>
                  </a:lnTo>
                  <a:lnTo>
                    <a:pt x="184" y="48002"/>
                  </a:lnTo>
                  <a:lnTo>
                    <a:pt x="1" y="48145"/>
                  </a:lnTo>
                  <a:lnTo>
                    <a:pt x="1324" y="49346"/>
                  </a:lnTo>
                  <a:lnTo>
                    <a:pt x="4114" y="51525"/>
                  </a:lnTo>
                  <a:lnTo>
                    <a:pt x="5601" y="52523"/>
                  </a:lnTo>
                  <a:lnTo>
                    <a:pt x="6477" y="51953"/>
                  </a:lnTo>
                  <a:lnTo>
                    <a:pt x="8249" y="50996"/>
                  </a:lnTo>
                  <a:lnTo>
                    <a:pt x="10082" y="50242"/>
                  </a:lnTo>
                  <a:lnTo>
                    <a:pt x="11935" y="49774"/>
                  </a:lnTo>
                  <a:lnTo>
                    <a:pt x="12892" y="49692"/>
                  </a:lnTo>
                  <a:lnTo>
                    <a:pt x="14358" y="49672"/>
                  </a:lnTo>
                  <a:lnTo>
                    <a:pt x="17393" y="49814"/>
                  </a:lnTo>
                  <a:lnTo>
                    <a:pt x="20448" y="49957"/>
                  </a:lnTo>
                  <a:lnTo>
                    <a:pt x="22688" y="49855"/>
                  </a:lnTo>
                  <a:lnTo>
                    <a:pt x="24134" y="49611"/>
                  </a:lnTo>
                  <a:lnTo>
                    <a:pt x="24826" y="49428"/>
                  </a:lnTo>
                  <a:lnTo>
                    <a:pt x="25580" y="49183"/>
                  </a:lnTo>
                  <a:lnTo>
                    <a:pt x="27026" y="48593"/>
                  </a:lnTo>
                  <a:lnTo>
                    <a:pt x="29164" y="47534"/>
                  </a:lnTo>
                  <a:lnTo>
                    <a:pt x="33319" y="45049"/>
                  </a:lnTo>
                  <a:lnTo>
                    <a:pt x="36048" y="43420"/>
                  </a:lnTo>
                  <a:lnTo>
                    <a:pt x="36598" y="43114"/>
                  </a:lnTo>
                  <a:lnTo>
                    <a:pt x="37718" y="42625"/>
                  </a:lnTo>
                  <a:lnTo>
                    <a:pt x="38838" y="42259"/>
                  </a:lnTo>
                  <a:lnTo>
                    <a:pt x="39958" y="42014"/>
                  </a:lnTo>
                  <a:lnTo>
                    <a:pt x="41689" y="41790"/>
                  </a:lnTo>
                  <a:lnTo>
                    <a:pt x="44011" y="41770"/>
                  </a:lnTo>
                  <a:lnTo>
                    <a:pt x="47575" y="42076"/>
                  </a:lnTo>
                  <a:lnTo>
                    <a:pt x="51240" y="42483"/>
                  </a:lnTo>
                  <a:lnTo>
                    <a:pt x="53725" y="42605"/>
                  </a:lnTo>
                  <a:lnTo>
                    <a:pt x="54988" y="42564"/>
                  </a:lnTo>
                  <a:lnTo>
                    <a:pt x="56576" y="42463"/>
                  </a:lnTo>
                  <a:lnTo>
                    <a:pt x="59814" y="42055"/>
                  </a:lnTo>
                  <a:lnTo>
                    <a:pt x="61403" y="41689"/>
                  </a:lnTo>
                  <a:lnTo>
                    <a:pt x="62014" y="40793"/>
                  </a:lnTo>
                  <a:lnTo>
                    <a:pt x="63175" y="38919"/>
                  </a:lnTo>
                  <a:lnTo>
                    <a:pt x="64234" y="36984"/>
                  </a:lnTo>
                  <a:lnTo>
                    <a:pt x="65191" y="35009"/>
                  </a:lnTo>
                  <a:lnTo>
                    <a:pt x="66046" y="32972"/>
                  </a:lnTo>
                  <a:lnTo>
                    <a:pt x="66779" y="30875"/>
                  </a:lnTo>
                  <a:lnTo>
                    <a:pt x="67411" y="28757"/>
                  </a:lnTo>
                  <a:lnTo>
                    <a:pt x="67920" y="26598"/>
                  </a:lnTo>
                  <a:lnTo>
                    <a:pt x="68307" y="24419"/>
                  </a:lnTo>
                  <a:lnTo>
                    <a:pt x="68592" y="22199"/>
                  </a:lnTo>
                  <a:lnTo>
                    <a:pt x="68735" y="19938"/>
                  </a:lnTo>
                  <a:lnTo>
                    <a:pt x="68775" y="17678"/>
                  </a:lnTo>
                  <a:lnTo>
                    <a:pt x="68673" y="15417"/>
                  </a:lnTo>
                  <a:lnTo>
                    <a:pt x="68429" y="13116"/>
                  </a:lnTo>
                  <a:lnTo>
                    <a:pt x="68062" y="10835"/>
                  </a:lnTo>
                  <a:lnTo>
                    <a:pt x="67574" y="8534"/>
                  </a:lnTo>
                  <a:lnTo>
                    <a:pt x="67268" y="7393"/>
                  </a:lnTo>
                  <a:lnTo>
                    <a:pt x="66983" y="6416"/>
                  </a:lnTo>
                  <a:lnTo>
                    <a:pt x="66352" y="4522"/>
                  </a:lnTo>
                  <a:lnTo>
                    <a:pt x="65272" y="1752"/>
                  </a:lnTo>
                  <a:lnTo>
                    <a:pt x="64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Google Shape;1129;p81">
              <a:extLst>
                <a:ext uri="{FF2B5EF4-FFF2-40B4-BE49-F238E27FC236}">
                  <a16:creationId xmlns:a16="http://schemas.microsoft.com/office/drawing/2014/main" id="{54EBFA39-4161-391C-9FC2-7BF37CF88638}"/>
                </a:ext>
              </a:extLst>
            </p:cNvPr>
            <p:cNvSpPr/>
            <p:nvPr/>
          </p:nvSpPr>
          <p:spPr>
            <a:xfrm rot="10800000">
              <a:off x="4873497" y="1290334"/>
              <a:ext cx="3752797" cy="2592987"/>
            </a:xfrm>
            <a:custGeom>
              <a:avLst/>
              <a:gdLst/>
              <a:ahLst/>
              <a:cxnLst/>
              <a:rect l="l" t="t" r="r" b="b"/>
              <a:pathLst>
                <a:path w="73541" h="50813" extrusionOk="0">
                  <a:moveTo>
                    <a:pt x="71402" y="1"/>
                  </a:moveTo>
                  <a:lnTo>
                    <a:pt x="70140" y="306"/>
                  </a:lnTo>
                  <a:lnTo>
                    <a:pt x="67879" y="1100"/>
                  </a:lnTo>
                  <a:lnTo>
                    <a:pt x="65863" y="1997"/>
                  </a:lnTo>
                  <a:lnTo>
                    <a:pt x="64051" y="3035"/>
                  </a:lnTo>
                  <a:lnTo>
                    <a:pt x="61586" y="4726"/>
                  </a:lnTo>
                  <a:lnTo>
                    <a:pt x="58572" y="7190"/>
                  </a:lnTo>
                  <a:lnTo>
                    <a:pt x="56291" y="9043"/>
                  </a:lnTo>
                  <a:lnTo>
                    <a:pt x="54682" y="10265"/>
                  </a:lnTo>
                  <a:lnTo>
                    <a:pt x="52911" y="11426"/>
                  </a:lnTo>
                  <a:lnTo>
                    <a:pt x="50976" y="12505"/>
                  </a:lnTo>
                  <a:lnTo>
                    <a:pt x="48797" y="13483"/>
                  </a:lnTo>
                  <a:lnTo>
                    <a:pt x="46353" y="14358"/>
                  </a:lnTo>
                  <a:lnTo>
                    <a:pt x="43583" y="15051"/>
                  </a:lnTo>
                  <a:lnTo>
                    <a:pt x="40426" y="15601"/>
                  </a:lnTo>
                  <a:lnTo>
                    <a:pt x="38675" y="15784"/>
                  </a:lnTo>
                  <a:lnTo>
                    <a:pt x="37148" y="15967"/>
                  </a:lnTo>
                  <a:lnTo>
                    <a:pt x="32973" y="16639"/>
                  </a:lnTo>
                  <a:lnTo>
                    <a:pt x="26130" y="17861"/>
                  </a:lnTo>
                  <a:lnTo>
                    <a:pt x="23055" y="18330"/>
                  </a:lnTo>
                  <a:lnTo>
                    <a:pt x="22627" y="18411"/>
                  </a:lnTo>
                  <a:lnTo>
                    <a:pt x="21812" y="18615"/>
                  </a:lnTo>
                  <a:lnTo>
                    <a:pt x="21079" y="18941"/>
                  </a:lnTo>
                  <a:lnTo>
                    <a:pt x="20407" y="19348"/>
                  </a:lnTo>
                  <a:lnTo>
                    <a:pt x="19491" y="20081"/>
                  </a:lnTo>
                  <a:lnTo>
                    <a:pt x="18391" y="21283"/>
                  </a:lnTo>
                  <a:lnTo>
                    <a:pt x="16965" y="23401"/>
                  </a:lnTo>
                  <a:lnTo>
                    <a:pt x="15580" y="25702"/>
                  </a:lnTo>
                  <a:lnTo>
                    <a:pt x="14582" y="27189"/>
                  </a:lnTo>
                  <a:lnTo>
                    <a:pt x="14053" y="27881"/>
                  </a:lnTo>
                  <a:lnTo>
                    <a:pt x="13401" y="28675"/>
                  </a:lnTo>
                  <a:lnTo>
                    <a:pt x="11955" y="30060"/>
                  </a:lnTo>
                  <a:lnTo>
                    <a:pt x="10367" y="31241"/>
                  </a:lnTo>
                  <a:lnTo>
                    <a:pt x="8656" y="32280"/>
                  </a:lnTo>
                  <a:lnTo>
                    <a:pt x="6843" y="33176"/>
                  </a:lnTo>
                  <a:lnTo>
                    <a:pt x="4949" y="33930"/>
                  </a:lnTo>
                  <a:lnTo>
                    <a:pt x="1996" y="34887"/>
                  </a:lnTo>
                  <a:lnTo>
                    <a:pt x="1" y="35416"/>
                  </a:lnTo>
                  <a:lnTo>
                    <a:pt x="143" y="36007"/>
                  </a:lnTo>
                  <a:lnTo>
                    <a:pt x="306" y="36618"/>
                  </a:lnTo>
                  <a:lnTo>
                    <a:pt x="591" y="37616"/>
                  </a:lnTo>
                  <a:lnTo>
                    <a:pt x="1243" y="39551"/>
                  </a:lnTo>
                  <a:lnTo>
                    <a:pt x="1976" y="41445"/>
                  </a:lnTo>
                  <a:lnTo>
                    <a:pt x="2791" y="43277"/>
                  </a:lnTo>
                  <a:lnTo>
                    <a:pt x="3687" y="45049"/>
                  </a:lnTo>
                  <a:lnTo>
                    <a:pt x="4664" y="46780"/>
                  </a:lnTo>
                  <a:lnTo>
                    <a:pt x="6253" y="49245"/>
                  </a:lnTo>
                  <a:lnTo>
                    <a:pt x="7434" y="50813"/>
                  </a:lnTo>
                  <a:lnTo>
                    <a:pt x="8330" y="50405"/>
                  </a:lnTo>
                  <a:lnTo>
                    <a:pt x="10102" y="49489"/>
                  </a:lnTo>
                  <a:lnTo>
                    <a:pt x="12688" y="47921"/>
                  </a:lnTo>
                  <a:lnTo>
                    <a:pt x="17739" y="44255"/>
                  </a:lnTo>
                  <a:lnTo>
                    <a:pt x="22769" y="40487"/>
                  </a:lnTo>
                  <a:lnTo>
                    <a:pt x="25356" y="38756"/>
                  </a:lnTo>
                  <a:lnTo>
                    <a:pt x="27107" y="37718"/>
                  </a:lnTo>
                  <a:lnTo>
                    <a:pt x="28899" y="36761"/>
                  </a:lnTo>
                  <a:lnTo>
                    <a:pt x="30732" y="35966"/>
                  </a:lnTo>
                  <a:lnTo>
                    <a:pt x="32626" y="35315"/>
                  </a:lnTo>
                  <a:lnTo>
                    <a:pt x="34561" y="34867"/>
                  </a:lnTo>
                  <a:lnTo>
                    <a:pt x="35559" y="34704"/>
                  </a:lnTo>
                  <a:lnTo>
                    <a:pt x="37616" y="34520"/>
                  </a:lnTo>
                  <a:lnTo>
                    <a:pt x="40732" y="34418"/>
                  </a:lnTo>
                  <a:lnTo>
                    <a:pt x="42789" y="34215"/>
                  </a:lnTo>
                  <a:lnTo>
                    <a:pt x="43787" y="34011"/>
                  </a:lnTo>
                  <a:lnTo>
                    <a:pt x="44968" y="33767"/>
                  </a:lnTo>
                  <a:lnTo>
                    <a:pt x="48125" y="33095"/>
                  </a:lnTo>
                  <a:lnTo>
                    <a:pt x="50243" y="32423"/>
                  </a:lnTo>
                  <a:lnTo>
                    <a:pt x="50955" y="32036"/>
                  </a:lnTo>
                  <a:lnTo>
                    <a:pt x="51281" y="31771"/>
                  </a:lnTo>
                  <a:lnTo>
                    <a:pt x="51424" y="31486"/>
                  </a:lnTo>
                  <a:lnTo>
                    <a:pt x="51383" y="31160"/>
                  </a:lnTo>
                  <a:lnTo>
                    <a:pt x="51098" y="30834"/>
                  </a:lnTo>
                  <a:lnTo>
                    <a:pt x="50589" y="30488"/>
                  </a:lnTo>
                  <a:lnTo>
                    <a:pt x="50222" y="30305"/>
                  </a:lnTo>
                  <a:lnTo>
                    <a:pt x="49509" y="29999"/>
                  </a:lnTo>
                  <a:lnTo>
                    <a:pt x="48165" y="29531"/>
                  </a:lnTo>
                  <a:lnTo>
                    <a:pt x="46394" y="29022"/>
                  </a:lnTo>
                  <a:lnTo>
                    <a:pt x="44927" y="28533"/>
                  </a:lnTo>
                  <a:lnTo>
                    <a:pt x="44092" y="28085"/>
                  </a:lnTo>
                  <a:lnTo>
                    <a:pt x="43400" y="27453"/>
                  </a:lnTo>
                  <a:lnTo>
                    <a:pt x="42830" y="26557"/>
                  </a:lnTo>
                  <a:lnTo>
                    <a:pt x="42606" y="25967"/>
                  </a:lnTo>
                  <a:lnTo>
                    <a:pt x="42504" y="25661"/>
                  </a:lnTo>
                  <a:lnTo>
                    <a:pt x="42463" y="25132"/>
                  </a:lnTo>
                  <a:lnTo>
                    <a:pt x="42606" y="24663"/>
                  </a:lnTo>
                  <a:lnTo>
                    <a:pt x="42870" y="24276"/>
                  </a:lnTo>
                  <a:lnTo>
                    <a:pt x="43502" y="23788"/>
                  </a:lnTo>
                  <a:lnTo>
                    <a:pt x="44703" y="23319"/>
                  </a:lnTo>
                  <a:lnTo>
                    <a:pt x="46984" y="22871"/>
                  </a:lnTo>
                  <a:lnTo>
                    <a:pt x="50222" y="22464"/>
                  </a:lnTo>
                  <a:lnTo>
                    <a:pt x="51546" y="22179"/>
                  </a:lnTo>
                  <a:lnTo>
                    <a:pt x="52340" y="21955"/>
                  </a:lnTo>
                  <a:lnTo>
                    <a:pt x="53868" y="21303"/>
                  </a:lnTo>
                  <a:lnTo>
                    <a:pt x="55334" y="20448"/>
                  </a:lnTo>
                  <a:lnTo>
                    <a:pt x="56760" y="19409"/>
                  </a:lnTo>
                  <a:lnTo>
                    <a:pt x="58144" y="18248"/>
                  </a:lnTo>
                  <a:lnTo>
                    <a:pt x="59509" y="16945"/>
                  </a:lnTo>
                  <a:lnTo>
                    <a:pt x="61484" y="14847"/>
                  </a:lnTo>
                  <a:lnTo>
                    <a:pt x="65374" y="10326"/>
                  </a:lnTo>
                  <a:lnTo>
                    <a:pt x="68653" y="6782"/>
                  </a:lnTo>
                  <a:lnTo>
                    <a:pt x="70018" y="5499"/>
                  </a:lnTo>
                  <a:lnTo>
                    <a:pt x="71382" y="4318"/>
                  </a:lnTo>
                  <a:lnTo>
                    <a:pt x="72808" y="3320"/>
                  </a:lnTo>
                  <a:lnTo>
                    <a:pt x="73541" y="2872"/>
                  </a:lnTo>
                  <a:lnTo>
                    <a:pt x="72502" y="1406"/>
                  </a:lnTo>
                  <a:lnTo>
                    <a:pt x="71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Google Shape;1130;p81">
              <a:extLst>
                <a:ext uri="{FF2B5EF4-FFF2-40B4-BE49-F238E27FC236}">
                  <a16:creationId xmlns:a16="http://schemas.microsoft.com/office/drawing/2014/main" id="{17593779-D498-4244-B421-3095441D9D3E}"/>
                </a:ext>
              </a:extLst>
            </p:cNvPr>
            <p:cNvSpPr/>
            <p:nvPr/>
          </p:nvSpPr>
          <p:spPr>
            <a:xfrm rot="10800000">
              <a:off x="5204988" y="2276593"/>
              <a:ext cx="3482593" cy="2354983"/>
            </a:xfrm>
            <a:custGeom>
              <a:avLst/>
              <a:gdLst/>
              <a:ahLst/>
              <a:cxnLst/>
              <a:rect l="l" t="t" r="r" b="b"/>
              <a:pathLst>
                <a:path w="68246" h="46149" extrusionOk="0">
                  <a:moveTo>
                    <a:pt x="47187" y="1"/>
                  </a:moveTo>
                  <a:lnTo>
                    <a:pt x="46658" y="530"/>
                  </a:lnTo>
                  <a:lnTo>
                    <a:pt x="45456" y="1487"/>
                  </a:lnTo>
                  <a:lnTo>
                    <a:pt x="44112" y="2302"/>
                  </a:lnTo>
                  <a:lnTo>
                    <a:pt x="42666" y="3015"/>
                  </a:lnTo>
                  <a:lnTo>
                    <a:pt x="40365" y="3911"/>
                  </a:lnTo>
                  <a:lnTo>
                    <a:pt x="37208" y="4868"/>
                  </a:lnTo>
                  <a:lnTo>
                    <a:pt x="35660" y="5255"/>
                  </a:lnTo>
                  <a:lnTo>
                    <a:pt x="32463" y="6049"/>
                  </a:lnTo>
                  <a:lnTo>
                    <a:pt x="26150" y="7821"/>
                  </a:lnTo>
                  <a:lnTo>
                    <a:pt x="19877" y="9776"/>
                  </a:lnTo>
                  <a:lnTo>
                    <a:pt x="13665" y="11874"/>
                  </a:lnTo>
                  <a:lnTo>
                    <a:pt x="10570" y="12973"/>
                  </a:lnTo>
                  <a:lnTo>
                    <a:pt x="9592" y="14093"/>
                  </a:lnTo>
                  <a:lnTo>
                    <a:pt x="7780" y="16415"/>
                  </a:lnTo>
                  <a:lnTo>
                    <a:pt x="6945" y="17617"/>
                  </a:lnTo>
                  <a:lnTo>
                    <a:pt x="7576" y="18024"/>
                  </a:lnTo>
                  <a:lnTo>
                    <a:pt x="8981" y="18594"/>
                  </a:lnTo>
                  <a:lnTo>
                    <a:pt x="9674" y="18737"/>
                  </a:lnTo>
                  <a:lnTo>
                    <a:pt x="10224" y="18778"/>
                  </a:lnTo>
                  <a:lnTo>
                    <a:pt x="11751" y="18778"/>
                  </a:lnTo>
                  <a:lnTo>
                    <a:pt x="13523" y="18737"/>
                  </a:lnTo>
                  <a:lnTo>
                    <a:pt x="15254" y="18757"/>
                  </a:lnTo>
                  <a:lnTo>
                    <a:pt x="16272" y="18920"/>
                  </a:lnTo>
                  <a:lnTo>
                    <a:pt x="16761" y="19103"/>
                  </a:lnTo>
                  <a:lnTo>
                    <a:pt x="17066" y="19368"/>
                  </a:lnTo>
                  <a:lnTo>
                    <a:pt x="17107" y="19735"/>
                  </a:lnTo>
                  <a:lnTo>
                    <a:pt x="16883" y="20203"/>
                  </a:lnTo>
                  <a:lnTo>
                    <a:pt x="16333" y="20814"/>
                  </a:lnTo>
                  <a:lnTo>
                    <a:pt x="15417" y="21568"/>
                  </a:lnTo>
                  <a:lnTo>
                    <a:pt x="14093" y="22484"/>
                  </a:lnTo>
                  <a:lnTo>
                    <a:pt x="13258" y="23014"/>
                  </a:lnTo>
                  <a:lnTo>
                    <a:pt x="7434" y="26028"/>
                  </a:lnTo>
                  <a:lnTo>
                    <a:pt x="1609" y="29062"/>
                  </a:lnTo>
                  <a:lnTo>
                    <a:pt x="1324" y="30080"/>
                  </a:lnTo>
                  <a:lnTo>
                    <a:pt x="835" y="32158"/>
                  </a:lnTo>
                  <a:lnTo>
                    <a:pt x="468" y="34255"/>
                  </a:lnTo>
                  <a:lnTo>
                    <a:pt x="204" y="36373"/>
                  </a:lnTo>
                  <a:lnTo>
                    <a:pt x="41" y="38532"/>
                  </a:lnTo>
                  <a:lnTo>
                    <a:pt x="0" y="40691"/>
                  </a:lnTo>
                  <a:lnTo>
                    <a:pt x="82" y="42870"/>
                  </a:lnTo>
                  <a:lnTo>
                    <a:pt x="285" y="45049"/>
                  </a:lnTo>
                  <a:lnTo>
                    <a:pt x="428" y="46149"/>
                  </a:lnTo>
                  <a:lnTo>
                    <a:pt x="1751" y="45579"/>
                  </a:lnTo>
                  <a:lnTo>
                    <a:pt x="4338" y="44296"/>
                  </a:lnTo>
                  <a:lnTo>
                    <a:pt x="6660" y="42870"/>
                  </a:lnTo>
                  <a:lnTo>
                    <a:pt x="8146" y="41689"/>
                  </a:lnTo>
                  <a:lnTo>
                    <a:pt x="8981" y="40854"/>
                  </a:lnTo>
                  <a:lnTo>
                    <a:pt x="9348" y="40406"/>
                  </a:lnTo>
                  <a:lnTo>
                    <a:pt x="10488" y="38899"/>
                  </a:lnTo>
                  <a:lnTo>
                    <a:pt x="12525" y="36129"/>
                  </a:lnTo>
                  <a:lnTo>
                    <a:pt x="14073" y="34235"/>
                  </a:lnTo>
                  <a:lnTo>
                    <a:pt x="15193" y="33033"/>
                  </a:lnTo>
                  <a:lnTo>
                    <a:pt x="16455" y="31913"/>
                  </a:lnTo>
                  <a:lnTo>
                    <a:pt x="17881" y="30834"/>
                  </a:lnTo>
                  <a:lnTo>
                    <a:pt x="18696" y="30304"/>
                  </a:lnTo>
                  <a:lnTo>
                    <a:pt x="19551" y="29795"/>
                  </a:lnTo>
                  <a:lnTo>
                    <a:pt x="21302" y="28920"/>
                  </a:lnTo>
                  <a:lnTo>
                    <a:pt x="23135" y="28207"/>
                  </a:lnTo>
                  <a:lnTo>
                    <a:pt x="25009" y="27616"/>
                  </a:lnTo>
                  <a:lnTo>
                    <a:pt x="27901" y="26944"/>
                  </a:lnTo>
                  <a:lnTo>
                    <a:pt x="31872" y="26292"/>
                  </a:lnTo>
                  <a:lnTo>
                    <a:pt x="35884" y="25804"/>
                  </a:lnTo>
                  <a:lnTo>
                    <a:pt x="39896" y="25254"/>
                  </a:lnTo>
                  <a:lnTo>
                    <a:pt x="42870" y="24704"/>
                  </a:lnTo>
                  <a:lnTo>
                    <a:pt x="44804" y="24256"/>
                  </a:lnTo>
                  <a:lnTo>
                    <a:pt x="46719" y="23665"/>
                  </a:lnTo>
                  <a:lnTo>
                    <a:pt x="48572" y="22973"/>
                  </a:lnTo>
                  <a:lnTo>
                    <a:pt x="49468" y="22545"/>
                  </a:lnTo>
                  <a:lnTo>
                    <a:pt x="50731" y="21914"/>
                  </a:lnTo>
                  <a:lnTo>
                    <a:pt x="53154" y="20427"/>
                  </a:lnTo>
                  <a:lnTo>
                    <a:pt x="56596" y="17881"/>
                  </a:lnTo>
                  <a:lnTo>
                    <a:pt x="59936" y="15214"/>
                  </a:lnTo>
                  <a:lnTo>
                    <a:pt x="62197" y="13483"/>
                  </a:lnTo>
                  <a:lnTo>
                    <a:pt x="64539" y="11935"/>
                  </a:lnTo>
                  <a:lnTo>
                    <a:pt x="66983" y="10591"/>
                  </a:lnTo>
                  <a:lnTo>
                    <a:pt x="68245" y="10061"/>
                  </a:lnTo>
                  <a:lnTo>
                    <a:pt x="67329" y="9247"/>
                  </a:lnTo>
                  <a:lnTo>
                    <a:pt x="65374" y="7699"/>
                  </a:lnTo>
                  <a:lnTo>
                    <a:pt x="64355" y="6966"/>
                  </a:lnTo>
                  <a:lnTo>
                    <a:pt x="63398" y="7332"/>
                  </a:lnTo>
                  <a:lnTo>
                    <a:pt x="61402" y="7984"/>
                  </a:lnTo>
                  <a:lnTo>
                    <a:pt x="59366" y="8473"/>
                  </a:lnTo>
                  <a:lnTo>
                    <a:pt x="57309" y="8839"/>
                  </a:lnTo>
                  <a:lnTo>
                    <a:pt x="56270" y="8941"/>
                  </a:lnTo>
                  <a:lnTo>
                    <a:pt x="54661" y="9084"/>
                  </a:lnTo>
                  <a:lnTo>
                    <a:pt x="51403" y="9165"/>
                  </a:lnTo>
                  <a:lnTo>
                    <a:pt x="48165" y="9287"/>
                  </a:lnTo>
                  <a:lnTo>
                    <a:pt x="45782" y="9572"/>
                  </a:lnTo>
                  <a:lnTo>
                    <a:pt x="44193" y="9898"/>
                  </a:lnTo>
                  <a:lnTo>
                    <a:pt x="43420" y="10122"/>
                  </a:lnTo>
                  <a:lnTo>
                    <a:pt x="42259" y="10509"/>
                  </a:lnTo>
                  <a:lnTo>
                    <a:pt x="40161" y="11466"/>
                  </a:lnTo>
                  <a:lnTo>
                    <a:pt x="37310" y="13177"/>
                  </a:lnTo>
                  <a:lnTo>
                    <a:pt x="34601" y="14969"/>
                  </a:lnTo>
                  <a:lnTo>
                    <a:pt x="32768" y="16049"/>
                  </a:lnTo>
                  <a:lnTo>
                    <a:pt x="30793" y="16985"/>
                  </a:lnTo>
                  <a:lnTo>
                    <a:pt x="29184" y="17515"/>
                  </a:lnTo>
                  <a:lnTo>
                    <a:pt x="28023" y="17780"/>
                  </a:lnTo>
                  <a:lnTo>
                    <a:pt x="27433" y="17861"/>
                  </a:lnTo>
                  <a:lnTo>
                    <a:pt x="26822" y="17617"/>
                  </a:lnTo>
                  <a:lnTo>
                    <a:pt x="25701" y="16945"/>
                  </a:lnTo>
                  <a:lnTo>
                    <a:pt x="25070" y="16313"/>
                  </a:lnTo>
                  <a:lnTo>
                    <a:pt x="24785" y="15865"/>
                  </a:lnTo>
                  <a:lnTo>
                    <a:pt x="24704" y="15377"/>
                  </a:lnTo>
                  <a:lnTo>
                    <a:pt x="24805" y="14867"/>
                  </a:lnTo>
                  <a:lnTo>
                    <a:pt x="24968" y="14623"/>
                  </a:lnTo>
                  <a:lnTo>
                    <a:pt x="25335" y="14114"/>
                  </a:lnTo>
                  <a:lnTo>
                    <a:pt x="26272" y="13320"/>
                  </a:lnTo>
                  <a:lnTo>
                    <a:pt x="27921" y="12403"/>
                  </a:lnTo>
                  <a:lnTo>
                    <a:pt x="29103" y="11955"/>
                  </a:lnTo>
                  <a:lnTo>
                    <a:pt x="40996" y="7312"/>
                  </a:lnTo>
                  <a:lnTo>
                    <a:pt x="52869" y="2689"/>
                  </a:lnTo>
                  <a:lnTo>
                    <a:pt x="53806" y="2322"/>
                  </a:lnTo>
                  <a:lnTo>
                    <a:pt x="54722" y="1956"/>
                  </a:lnTo>
                  <a:lnTo>
                    <a:pt x="52890" y="1324"/>
                  </a:lnTo>
                  <a:lnTo>
                    <a:pt x="49122" y="347"/>
                  </a:lnTo>
                  <a:lnTo>
                    <a:pt x="47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Google Shape;1131;p81">
              <a:extLst>
                <a:ext uri="{FF2B5EF4-FFF2-40B4-BE49-F238E27FC236}">
                  <a16:creationId xmlns:a16="http://schemas.microsoft.com/office/drawing/2014/main" id="{4279541B-40BD-F33C-73B3-36996F64F448}"/>
                </a:ext>
              </a:extLst>
            </p:cNvPr>
            <p:cNvSpPr/>
            <p:nvPr/>
          </p:nvSpPr>
          <p:spPr>
            <a:xfrm rot="10800000">
              <a:off x="6279577" y="3969513"/>
              <a:ext cx="1868668" cy="687017"/>
            </a:xfrm>
            <a:custGeom>
              <a:avLst/>
              <a:gdLst/>
              <a:ahLst/>
              <a:cxnLst/>
              <a:rect l="l" t="t" r="r" b="b"/>
              <a:pathLst>
                <a:path w="36619" h="13463" extrusionOk="0">
                  <a:moveTo>
                    <a:pt x="31079" y="1"/>
                  </a:moveTo>
                  <a:lnTo>
                    <a:pt x="29185" y="21"/>
                  </a:lnTo>
                  <a:lnTo>
                    <a:pt x="27963" y="62"/>
                  </a:lnTo>
                  <a:lnTo>
                    <a:pt x="25519" y="286"/>
                  </a:lnTo>
                  <a:lnTo>
                    <a:pt x="23055" y="652"/>
                  </a:lnTo>
                  <a:lnTo>
                    <a:pt x="20611" y="1182"/>
                  </a:lnTo>
                  <a:lnTo>
                    <a:pt x="19369" y="1508"/>
                  </a:lnTo>
                  <a:lnTo>
                    <a:pt x="18167" y="1854"/>
                  </a:lnTo>
                  <a:lnTo>
                    <a:pt x="15805" y="2669"/>
                  </a:lnTo>
                  <a:lnTo>
                    <a:pt x="13524" y="3605"/>
                  </a:lnTo>
                  <a:lnTo>
                    <a:pt x="11324" y="4664"/>
                  </a:lnTo>
                  <a:lnTo>
                    <a:pt x="9206" y="5866"/>
                  </a:lnTo>
                  <a:lnTo>
                    <a:pt x="7190" y="7149"/>
                  </a:lnTo>
                  <a:lnTo>
                    <a:pt x="5255" y="8554"/>
                  </a:lnTo>
                  <a:lnTo>
                    <a:pt x="3422" y="10082"/>
                  </a:lnTo>
                  <a:lnTo>
                    <a:pt x="2547" y="10876"/>
                  </a:lnTo>
                  <a:lnTo>
                    <a:pt x="1243" y="12139"/>
                  </a:lnTo>
                  <a:lnTo>
                    <a:pt x="1" y="13462"/>
                  </a:lnTo>
                  <a:lnTo>
                    <a:pt x="3096" y="12363"/>
                  </a:lnTo>
                  <a:lnTo>
                    <a:pt x="9308" y="10265"/>
                  </a:lnTo>
                  <a:lnTo>
                    <a:pt x="15581" y="8310"/>
                  </a:lnTo>
                  <a:lnTo>
                    <a:pt x="21894" y="6538"/>
                  </a:lnTo>
                  <a:lnTo>
                    <a:pt x="25091" y="5744"/>
                  </a:lnTo>
                  <a:lnTo>
                    <a:pt x="26639" y="5357"/>
                  </a:lnTo>
                  <a:lnTo>
                    <a:pt x="29796" y="4400"/>
                  </a:lnTo>
                  <a:lnTo>
                    <a:pt x="32097" y="3504"/>
                  </a:lnTo>
                  <a:lnTo>
                    <a:pt x="33543" y="2791"/>
                  </a:lnTo>
                  <a:lnTo>
                    <a:pt x="34887" y="1976"/>
                  </a:lnTo>
                  <a:lnTo>
                    <a:pt x="36089" y="1019"/>
                  </a:lnTo>
                  <a:lnTo>
                    <a:pt x="36618" y="490"/>
                  </a:lnTo>
                  <a:lnTo>
                    <a:pt x="34785" y="245"/>
                  </a:lnTo>
                  <a:lnTo>
                    <a:pt x="31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Google Shape;1132;p81">
              <a:extLst>
                <a:ext uri="{FF2B5EF4-FFF2-40B4-BE49-F238E27FC236}">
                  <a16:creationId xmlns:a16="http://schemas.microsoft.com/office/drawing/2014/main" id="{9D60060B-8EB1-3A55-8E8E-DCAB0DE3B354}"/>
                </a:ext>
              </a:extLst>
            </p:cNvPr>
            <p:cNvSpPr/>
            <p:nvPr/>
          </p:nvSpPr>
          <p:spPr>
            <a:xfrm rot="10800000">
              <a:off x="5150944" y="486963"/>
              <a:ext cx="2307219" cy="689109"/>
            </a:xfrm>
            <a:custGeom>
              <a:avLst/>
              <a:gdLst/>
              <a:ahLst/>
              <a:cxnLst/>
              <a:rect l="l" t="t" r="r" b="b"/>
              <a:pathLst>
                <a:path w="45213" h="13504" extrusionOk="0">
                  <a:moveTo>
                    <a:pt x="33217" y="1"/>
                  </a:moveTo>
                  <a:lnTo>
                    <a:pt x="32423" y="62"/>
                  </a:lnTo>
                  <a:lnTo>
                    <a:pt x="31975" y="103"/>
                  </a:lnTo>
                  <a:lnTo>
                    <a:pt x="31079" y="306"/>
                  </a:lnTo>
                  <a:lnTo>
                    <a:pt x="29734" y="775"/>
                  </a:lnTo>
                  <a:lnTo>
                    <a:pt x="27942" y="1691"/>
                  </a:lnTo>
                  <a:lnTo>
                    <a:pt x="26170" y="2811"/>
                  </a:lnTo>
                  <a:lnTo>
                    <a:pt x="23503" y="4726"/>
                  </a:lnTo>
                  <a:lnTo>
                    <a:pt x="20916" y="6538"/>
                  </a:lnTo>
                  <a:lnTo>
                    <a:pt x="19226" y="7557"/>
                  </a:lnTo>
                  <a:lnTo>
                    <a:pt x="18411" y="7943"/>
                  </a:lnTo>
                  <a:lnTo>
                    <a:pt x="17495" y="8330"/>
                  </a:lnTo>
                  <a:lnTo>
                    <a:pt x="15702" y="8901"/>
                  </a:lnTo>
                  <a:lnTo>
                    <a:pt x="13931" y="9308"/>
                  </a:lnTo>
                  <a:lnTo>
                    <a:pt x="12159" y="9552"/>
                  </a:lnTo>
                  <a:lnTo>
                    <a:pt x="9471" y="9715"/>
                  </a:lnTo>
                  <a:lnTo>
                    <a:pt x="5764" y="9634"/>
                  </a:lnTo>
                  <a:lnTo>
                    <a:pt x="3809" y="9573"/>
                  </a:lnTo>
                  <a:lnTo>
                    <a:pt x="2852" y="9532"/>
                  </a:lnTo>
                  <a:lnTo>
                    <a:pt x="1385" y="9573"/>
                  </a:lnTo>
                  <a:lnTo>
                    <a:pt x="449" y="9736"/>
                  </a:lnTo>
                  <a:lnTo>
                    <a:pt x="1" y="9899"/>
                  </a:lnTo>
                  <a:lnTo>
                    <a:pt x="1650" y="10611"/>
                  </a:lnTo>
                  <a:lnTo>
                    <a:pt x="5051" y="11793"/>
                  </a:lnTo>
                  <a:lnTo>
                    <a:pt x="8554" y="12689"/>
                  </a:lnTo>
                  <a:lnTo>
                    <a:pt x="12159" y="13259"/>
                  </a:lnTo>
                  <a:lnTo>
                    <a:pt x="13971" y="13401"/>
                  </a:lnTo>
                  <a:lnTo>
                    <a:pt x="15662" y="13503"/>
                  </a:lnTo>
                  <a:lnTo>
                    <a:pt x="19083" y="13442"/>
                  </a:lnTo>
                  <a:lnTo>
                    <a:pt x="22525" y="13116"/>
                  </a:lnTo>
                  <a:lnTo>
                    <a:pt x="25967" y="12465"/>
                  </a:lnTo>
                  <a:lnTo>
                    <a:pt x="27698" y="12017"/>
                  </a:lnTo>
                  <a:lnTo>
                    <a:pt x="29246" y="11548"/>
                  </a:lnTo>
                  <a:lnTo>
                    <a:pt x="30753" y="11039"/>
                  </a:lnTo>
                  <a:lnTo>
                    <a:pt x="31791" y="10652"/>
                  </a:lnTo>
                  <a:lnTo>
                    <a:pt x="33808" y="9776"/>
                  </a:lnTo>
                  <a:lnTo>
                    <a:pt x="35763" y="8819"/>
                  </a:lnTo>
                  <a:lnTo>
                    <a:pt x="37657" y="7781"/>
                  </a:lnTo>
                  <a:lnTo>
                    <a:pt x="39469" y="6640"/>
                  </a:lnTo>
                  <a:lnTo>
                    <a:pt x="41200" y="5398"/>
                  </a:lnTo>
                  <a:lnTo>
                    <a:pt x="42870" y="4094"/>
                  </a:lnTo>
                  <a:lnTo>
                    <a:pt x="44459" y="2689"/>
                  </a:lnTo>
                  <a:lnTo>
                    <a:pt x="45212" y="1976"/>
                  </a:lnTo>
                  <a:lnTo>
                    <a:pt x="44438" y="1956"/>
                  </a:lnTo>
                  <a:lnTo>
                    <a:pt x="42870" y="1773"/>
                  </a:lnTo>
                  <a:lnTo>
                    <a:pt x="40467" y="1284"/>
                  </a:lnTo>
                  <a:lnTo>
                    <a:pt x="37229" y="490"/>
                  </a:lnTo>
                  <a:lnTo>
                    <a:pt x="34826" y="82"/>
                  </a:lnTo>
                  <a:lnTo>
                    <a:pt x="33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Google Shape;1133;p81">
              <a:extLst>
                <a:ext uri="{FF2B5EF4-FFF2-40B4-BE49-F238E27FC236}">
                  <a16:creationId xmlns:a16="http://schemas.microsoft.com/office/drawing/2014/main" id="{02D77F63-A026-2629-4A72-0AF1ED709CD0}"/>
                </a:ext>
              </a:extLst>
            </p:cNvPr>
            <p:cNvSpPr/>
            <p:nvPr/>
          </p:nvSpPr>
          <p:spPr>
            <a:xfrm rot="10800000">
              <a:off x="5103123" y="1117795"/>
              <a:ext cx="50979" cy="6277"/>
            </a:xfrm>
            <a:custGeom>
              <a:avLst/>
              <a:gdLst/>
              <a:ahLst/>
              <a:cxnLst/>
              <a:rect l="l" t="t" r="r" b="b"/>
              <a:pathLst>
                <a:path w="999" h="123" extrusionOk="0">
                  <a:moveTo>
                    <a:pt x="0" y="0"/>
                  </a:moveTo>
                  <a:lnTo>
                    <a:pt x="896" y="122"/>
                  </a:lnTo>
                  <a:lnTo>
                    <a:pt x="957" y="61"/>
                  </a:lnTo>
                  <a:lnTo>
                    <a:pt x="998" y="21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06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4897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Times New Bastard"/>
        <a:ea typeface=""/>
        <a:cs typeface=""/>
      </a:majorFont>
      <a:minorFont>
        <a:latin typeface="Times New Bast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pace Dune Newsletter by Slidesgo">
  <a:themeElements>
    <a:clrScheme name="Simple Light">
      <a:dk1>
        <a:srgbClr val="160202"/>
      </a:dk1>
      <a:lt1>
        <a:srgbClr val="FFFFFF"/>
      </a:lt1>
      <a:dk2>
        <a:srgbClr val="F8D79A"/>
      </a:dk2>
      <a:lt2>
        <a:srgbClr val="CEA15F"/>
      </a:lt2>
      <a:accent1>
        <a:srgbClr val="B97B38"/>
      </a:accent1>
      <a:accent2>
        <a:srgbClr val="8A500B"/>
      </a:accent2>
      <a:accent3>
        <a:srgbClr val="693820"/>
      </a:accent3>
      <a:accent4>
        <a:srgbClr val="502900"/>
      </a:accent4>
      <a:accent5>
        <a:srgbClr val="B97B38"/>
      </a:accent5>
      <a:accent6>
        <a:srgbClr val="CEA15F"/>
      </a:accent6>
      <a:hlink>
        <a:srgbClr val="F8D79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208</Words>
  <Application>Microsoft Office PowerPoint</Application>
  <PresentationFormat>Widescreen</PresentationFormat>
  <Paragraphs>42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Anton</vt:lpstr>
      <vt:lpstr>Aptos</vt:lpstr>
      <vt:lpstr>Arial</vt:lpstr>
      <vt:lpstr>Comic Sans MS</vt:lpstr>
      <vt:lpstr>Hind Siliguri</vt:lpstr>
      <vt:lpstr>Impact</vt:lpstr>
      <vt:lpstr>Lato</vt:lpstr>
      <vt:lpstr>Livvic</vt:lpstr>
      <vt:lpstr>Nunito</vt:lpstr>
      <vt:lpstr>Nunito SemiBold</vt:lpstr>
      <vt:lpstr>Roboto Condensed Light</vt:lpstr>
      <vt:lpstr>Showcard Gothic</vt:lpstr>
      <vt:lpstr>Times New Bastard</vt:lpstr>
      <vt:lpstr>1_Office Theme</vt:lpstr>
      <vt:lpstr>Space Dune Newsletter by Slidesgo</vt:lpstr>
      <vt:lpstr>E-Sports Workshop</vt:lpstr>
      <vt:lpstr>PowerPoint Presentation</vt:lpstr>
      <vt:lpstr>Game Description Reminder</vt:lpstr>
      <vt:lpstr>PowerPoint Presentation</vt:lpstr>
      <vt:lpstr>MVP DEMO</vt:lpstr>
      <vt:lpstr>PowerPoint Presentation</vt:lpstr>
      <vt:lpstr>PowerPoint Presentation</vt:lpstr>
      <vt:lpstr>Thanks for Tuning In 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Jabbes, Jillian (jabb9913@vandals.uidaho.edu)</dc:creator>
  <cp:lastModifiedBy>Jabbes, Jillian (jabb9913@vandals.uidaho.edu)</cp:lastModifiedBy>
  <cp:revision>6</cp:revision>
  <dcterms:created xsi:type="dcterms:W3CDTF">2025-02-25T00:54:40Z</dcterms:created>
  <dcterms:modified xsi:type="dcterms:W3CDTF">2025-02-25T01:20:39Z</dcterms:modified>
</cp:coreProperties>
</file>