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3.xml" ContentType="application/vnd.openxmlformats-officedocument.presentationml.slideMaster+xml"/>
  <Override PartName="/ppt/slideMasters/slideMaster21.xml" ContentType="application/vnd.openxmlformats-officedocument.presentationml.slideMaster+xml"/>
  <Override PartName="/ppt/slideMasters/slideMaster4.xml" ContentType="application/vnd.openxmlformats-officedocument.presentationml.slideMaster+xml"/>
  <Override PartName="/ppt/slideMasters/slideMaster22.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23.xml" ContentType="application/vnd.openxmlformats-officedocument.presentationml.slideMaster+xml"/>
  <Override PartName="/ppt/slideMasters/slideMaster7.xml" ContentType="application/vnd.openxmlformats-officedocument.presentationml.slideMaster+xml"/>
  <Override PartName="/ppt/slideMasters/slideMaster24.xml" ContentType="application/vnd.openxmlformats-officedocument.presentationml.slideMaster+xml"/>
  <Override PartName="/ppt/slideMasters/slideMaster8.xml" ContentType="application/vnd.openxmlformats-officedocument.presentationml.slideMaster+xml"/>
  <Override PartName="/ppt/slideMasters/slideMaster25.xml" ContentType="application/vnd.openxmlformats-officedocument.presentationml.slideMaster+xml"/>
  <Override PartName="/ppt/slideMasters/slideMaster9.xml" ContentType="application/vnd.openxmlformats-officedocument.presentationml.slideMaster+xml"/>
  <Override PartName="/ppt/slideMasters/slideMaster26.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_rels/slideMaster40.xml.rels" ContentType="application/vnd.openxmlformats-package.relationships+xml"/>
  <Override PartName="/ppt/slideMasters/_rels/slideMaster1.xml.rels" ContentType="application/vnd.openxmlformats-package.relationships+xml"/>
  <Override PartName="/ppt/slideMasters/_rels/slideMaster22.xml.rels" ContentType="application/vnd.openxmlformats-package.relationships+xml"/>
  <Override PartName="/ppt/slideMasters/_rels/slideMaster41.xml.rels" ContentType="application/vnd.openxmlformats-package.relationships+xml"/>
  <Override PartName="/ppt/slideMasters/_rels/slideMaster2.xml.rels" ContentType="application/vnd.openxmlformats-package.relationships+xml"/>
  <Override PartName="/ppt/slideMasters/_rels/slideMaster20.xml.rels" ContentType="application/vnd.openxmlformats-package.relationships+xml"/>
  <Override PartName="/ppt/slideMasters/_rels/slideMaster42.xml.rels" ContentType="application/vnd.openxmlformats-package.relationships+xml"/>
  <Override PartName="/ppt/slideMasters/_rels/slideMaster3.xml.rels" ContentType="application/vnd.openxmlformats-package.relationships+xml"/>
  <Override PartName="/ppt/slideMasters/_rels/slideMaster21.xml.rels" ContentType="application/vnd.openxmlformats-package.relationships+xml"/>
  <Override PartName="/ppt/slideMasters/_rels/slideMaster4.xml.rels" ContentType="application/vnd.openxmlformats-package.relationships+xml"/>
  <Override PartName="/ppt/slideMasters/_rels/slideMaster43.xml.rels" ContentType="application/vnd.openxmlformats-package.relationships+xml"/>
  <Override PartName="/ppt/slideMasters/_rels/slideMaster5.xml.rels" ContentType="application/vnd.openxmlformats-package.relationships+xml"/>
  <Override PartName="/ppt/slideMasters/_rels/slideMaster44.xml.rels" ContentType="application/vnd.openxmlformats-package.relationships+xml"/>
  <Override PartName="/ppt/slideMasters/_rels/slideMaster23.xml.rels" ContentType="application/vnd.openxmlformats-package.relationships+xml"/>
  <Override PartName="/ppt/slideMasters/_rels/slideMaster6.xml.rels" ContentType="application/vnd.openxmlformats-package.relationships+xml"/>
  <Override PartName="/ppt/slideMasters/_rels/slideMaster45.xml.rels" ContentType="application/vnd.openxmlformats-package.relationships+xml"/>
  <Override PartName="/ppt/slideMasters/_rels/slideMaster24.xml.rels" ContentType="application/vnd.openxmlformats-package.relationships+xml"/>
  <Override PartName="/ppt/slideMasters/_rels/slideMaster7.xml.rels" ContentType="application/vnd.openxmlformats-package.relationships+xml"/>
  <Override PartName="/ppt/slideMasters/_rels/slideMaster46.xml.rels" ContentType="application/vnd.openxmlformats-package.relationships+xml"/>
  <Override PartName="/ppt/slideMasters/_rels/slideMaster25.xml.rels" ContentType="application/vnd.openxmlformats-package.relationships+xml"/>
  <Override PartName="/ppt/slideMasters/_rels/slideMaster8.xml.rels" ContentType="application/vnd.openxmlformats-package.relationships+xml"/>
  <Override PartName="/ppt/slideMasters/_rels/slideMaster47.xml.rels" ContentType="application/vnd.openxmlformats-package.relationships+xml"/>
  <Override PartName="/ppt/slideMasters/_rels/slideMaster26.xml.rels" ContentType="application/vnd.openxmlformats-package.relationships+xml"/>
  <Override PartName="/ppt/slideMasters/_rels/slideMaster9.xml.rels" ContentType="application/vnd.openxmlformats-package.relationships+xml"/>
  <Override PartName="/ppt/slideMasters/_rels/slideMaster48.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slideMasters/_rels/slideMaster18.xml.rels" ContentType="application/vnd.openxmlformats-package.relationships+xml"/>
  <Override PartName="/ppt/slideMasters/_rels/slideMaster19.xml.rels" ContentType="application/vnd.openxmlformats-package.relationships+xml"/>
  <Override PartName="/ppt/slideMasters/_rels/slideMaster27.xml.rels" ContentType="application/vnd.openxmlformats-package.relationships+xml"/>
  <Override PartName="/ppt/slideMasters/_rels/slideMaster28.xml.rels" ContentType="application/vnd.openxmlformats-package.relationships+xml"/>
  <Override PartName="/ppt/slideMasters/_rels/slideMaster29.xml.rels" ContentType="application/vnd.openxmlformats-package.relationships+xml"/>
  <Override PartName="/ppt/slideMasters/_rels/slideMaster30.xml.rels" ContentType="application/vnd.openxmlformats-package.relationships+xml"/>
  <Override PartName="/ppt/slideMasters/_rels/slideMaster31.xml.rels" ContentType="application/vnd.openxmlformats-package.relationships+xml"/>
  <Override PartName="/ppt/slideMasters/_rels/slideMaster32.xml.rels" ContentType="application/vnd.openxmlformats-package.relationships+xml"/>
  <Override PartName="/ppt/slideMasters/_rels/slideMaster33.xml.rels" ContentType="application/vnd.openxmlformats-package.relationships+xml"/>
  <Override PartName="/ppt/slideMasters/_rels/slideMaster34.xml.rels" ContentType="application/vnd.openxmlformats-package.relationships+xml"/>
  <Override PartName="/ppt/slideMasters/_rels/slideMaster35.xml.rels" ContentType="application/vnd.openxmlformats-package.relationships+xml"/>
  <Override PartName="/ppt/slideMasters/_rels/slideMaster36.xml.rels" ContentType="application/vnd.openxmlformats-package.relationships+xml"/>
  <Override PartName="/ppt/slideMasters/_rels/slideMaster37.xml.rels" ContentType="application/vnd.openxmlformats-package.relationships+xml"/>
  <Override PartName="/ppt/slideMasters/_rels/slideMaster38.xml.rels" ContentType="application/vnd.openxmlformats-package.relationships+xml"/>
  <Override PartName="/ppt/slideMasters/_rels/slideMaster39.xml.rels" ContentType="application/vnd.openxmlformats-package.relationships+xml"/>
  <Override PartName="/ppt/slideMasters/_rels/slideMaster49.xml.rels" ContentType="application/vnd.openxmlformats-package.relationships+xml"/>
  <Override PartName="/ppt/slideMasters/_rels/slideMaster50.xml.rels" ContentType="application/vnd.openxmlformats-package.relationships+xml"/>
  <Override PartName="/ppt/slideMasters/_rels/slideMaster51.xml.rels" ContentType="application/vnd.openxmlformats-package.relationships+xml"/>
  <Override PartName="/ppt/slideMasters/_rels/slideMaster52.xml.rels" ContentType="application/vnd.openxmlformats-package.relationships+xml"/>
  <Override PartName="/ppt/slideMasters/_rels/slideMaster53.xml.rels" ContentType="application/vnd.openxmlformats-package.relationships+xml"/>
  <Override PartName="/ppt/slideMasters/_rels/slideMaster54.xml.rels" ContentType="application/vnd.openxmlformats-package.relationships+xml"/>
  <Override PartName="/ppt/slideMasters/_rels/slideMaster55.xml.rels" ContentType="application/vnd.openxmlformats-package.relationships+xml"/>
  <Override PartName="/ppt/slideMasters/_rels/slideMaster56.xml.rels" ContentType="application/vnd.openxmlformats-package.relationships+xml"/>
  <Override PartName="/ppt/slideMasters/_rels/slideMaster57.xml.rels" ContentType="application/vnd.openxmlformats-package.relationships+xml"/>
  <Override PartName="/ppt/slideMasters/_rels/slideMaster58.xml.rels" ContentType="application/vnd.openxmlformats-package.relationships+xml"/>
  <Override PartName="/ppt/slideMasters/_rels/slideMaster59.xml.rels" ContentType="application/vnd.openxmlformats-package.relationships+xml"/>
  <Override PartName="/ppt/slideMasters/_rels/slideMaster60.xml.rels" ContentType="application/vnd.openxmlformats-package.relationships+xml"/>
  <Override PartName="/ppt/slideMasters/_rels/slideMaster61.xml.rels" ContentType="application/vnd.openxmlformats-package.relationships+xml"/>
  <Override PartName="/ppt/slideMasters/_rels/slideMaster62.xml.rels" ContentType="application/vnd.openxmlformats-package.relationships+xml"/>
  <Override PartName="/ppt/slideMasters/_rels/slideMaster63.xml.rels" ContentType="application/vnd.openxmlformats-package.relationships+xml"/>
  <Override PartName="/ppt/slideMasters/_rels/slideMaster64.xml.rels" ContentType="application/vnd.openxmlformats-package.relationships+xml"/>
  <Override PartName="/ppt/slideMasters/_rels/slideMaster65.xml.rels" ContentType="application/vnd.openxmlformats-package.relationships+xml"/>
  <Override PartName="/ppt/slideMasters/_rels/slideMaster66.xml.rels" ContentType="application/vnd.openxmlformats-package.relationships+xml"/>
  <Override PartName="/ppt/slideMasters/_rels/slideMaster67.xml.rels" ContentType="application/vnd.openxmlformats-package.relationships+xml"/>
  <Override PartName="/ppt/slideMasters/_rels/slideMaster68.xml.rels" ContentType="application/vnd.openxmlformats-package.relationships+xml"/>
  <Override PartName="/ppt/slideMasters/_rels/slideMaster69.xml.rels" ContentType="application/vnd.openxmlformats-package.relationships+xml"/>
  <Override PartName="/ppt/slideMasters/_rels/slideMaster70.xml.rels" ContentType="application/vnd.openxmlformats-package.relationships+xml"/>
  <Override PartName="/ppt/slideMasters/_rels/slideMaster71.xml.rels" ContentType="application/vnd.openxmlformats-package.relationships+xml"/>
  <Override PartName="/ppt/slideMasters/_rels/slideMaster72.xml.rels" ContentType="application/vnd.openxmlformats-package.relationships+xml"/>
  <Override PartName="/ppt/slideMasters/_rels/slideMaster73.xml.rels" ContentType="application/vnd.openxmlformats-package.relationships+xml"/>
  <Override PartName="/ppt/slideMasters/_rels/slideMaster74.xml.rels" ContentType="application/vnd.openxmlformats-package.relationships+xml"/>
  <Override PartName="/ppt/slideMasters/_rels/slideMaster75.xml.rels" ContentType="application/vnd.openxmlformats-package.relationships+xml"/>
  <Override PartName="/ppt/slideMasters/_rels/slideMaster76.xml.rels" ContentType="application/vnd.openxmlformats-package.relationships+xml"/>
  <Override PartName="/ppt/slideMasters/_rels/slideMaster77.xml.rels" ContentType="application/vnd.openxmlformats-package.relationships+xml"/>
  <Override PartName="/ppt/slideMasters/_rels/slideMaster78.xml.rels" ContentType="application/vnd.openxmlformats-package.relationships+xml"/>
  <Override PartName="/ppt/slideMasters/slideMaster49.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65.xml" ContentType="application/vnd.openxmlformats-officedocument.presentationml.slideMaster+xml"/>
  <Override PartName="/ppt/slideMasters/slideMaster66.xml" ContentType="application/vnd.openxmlformats-officedocument.presentationml.slideMaster+xml"/>
  <Override PartName="/ppt/slideMasters/slideMaster67.xml" ContentType="application/vnd.openxmlformats-officedocument.presentationml.slideMaster+xml"/>
  <Override PartName="/ppt/slideMasters/slideMaster68.xml" ContentType="application/vnd.openxmlformats-officedocument.presentationml.slideMaster+xml"/>
  <Override PartName="/ppt/slideMasters/slideMaster69.xml" ContentType="application/vnd.openxmlformats-officedocument.presentationml.slideMaster+xml"/>
  <Override PartName="/ppt/slideMasters/slideMaster70.xml" ContentType="application/vnd.openxmlformats-officedocument.presentationml.slideMaster+xml"/>
  <Override PartName="/ppt/slideMasters/slideMaster71.xml" ContentType="application/vnd.openxmlformats-officedocument.presentationml.slideMaster+xml"/>
  <Override PartName="/ppt/slideMasters/slideMaster72.xml" ContentType="application/vnd.openxmlformats-officedocument.presentationml.slideMaster+xml"/>
  <Override PartName="/ppt/slideMasters/slideMaster73.xml" ContentType="application/vnd.openxmlformats-officedocument.presentationml.slideMaster+xml"/>
  <Override PartName="/ppt/slideMasters/slideMaster74.xml" ContentType="application/vnd.openxmlformats-officedocument.presentationml.slideMaster+xml"/>
  <Override PartName="/ppt/slideMasters/slideMaster75.xml" ContentType="application/vnd.openxmlformats-officedocument.presentationml.slideMaster+xml"/>
  <Override PartName="/ppt/slideMasters/slideMaster76.xml" ContentType="application/vnd.openxmlformats-officedocument.presentationml.slideMaster+xml"/>
  <Override PartName="/ppt/slideMasters/slideMaster77.xml" ContentType="application/vnd.openxmlformats-officedocument.presentationml.slideMaster+xml"/>
  <Override PartName="/ppt/slideMasters/slideMaster78.xml" ContentType="application/vnd.openxmlformats-officedocument.presentationml.slideMaster+xml"/>
  <Override PartName="/ppt/theme/theme26.xml" ContentType="application/vnd.openxmlformats-officedocument.theme+xml"/>
  <Override PartName="/ppt/theme/theme1.xml" ContentType="application/vnd.openxmlformats-officedocument.theme+xml"/>
  <Override PartName="/ppt/theme/theme27.xml" ContentType="application/vnd.openxmlformats-officedocument.theme+xml"/>
  <Override PartName="/ppt/theme/theme2.xml" ContentType="application/vnd.openxmlformats-officedocument.theme+xml"/>
  <Override PartName="/ppt/theme/theme28.xml" ContentType="application/vnd.openxmlformats-officedocument.theme+xml"/>
  <Override PartName="/ppt/theme/theme3.xml" ContentType="application/vnd.openxmlformats-officedocument.theme+xml"/>
  <Override PartName="/ppt/theme/theme29.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40.xml" ContentType="application/vnd.openxmlformats-officedocument.theme+xml"/>
  <Override PartName="/ppt/theme/theme6.xml" ContentType="application/vnd.openxmlformats-officedocument.theme+xml"/>
  <Override PartName="/ppt/theme/theme41.xml" ContentType="application/vnd.openxmlformats-officedocument.theme+xml"/>
  <Override PartName="/ppt/theme/theme7.xml" ContentType="application/vnd.openxmlformats-officedocument.theme+xml"/>
  <Override PartName="/ppt/theme/theme42.xml" ContentType="application/vnd.openxmlformats-officedocument.theme+xml"/>
  <Override PartName="/ppt/theme/theme8.xml" ContentType="application/vnd.openxmlformats-officedocument.theme+xml"/>
  <Override PartName="/ppt/theme/theme43.xml" ContentType="application/vnd.openxmlformats-officedocument.theme+xml"/>
  <Override PartName="/ppt/theme/theme9.xml" ContentType="application/vnd.openxmlformats-officedocument.theme+xml"/>
  <Override PartName="/ppt/theme/theme44.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67.xml" ContentType="application/vnd.openxmlformats-officedocument.theme+xml"/>
  <Override PartName="/ppt/theme/theme68.xml" ContentType="application/vnd.openxmlformats-officedocument.theme+xml"/>
  <Override PartName="/ppt/theme/theme69.xml" ContentType="application/vnd.openxmlformats-officedocument.theme+xml"/>
  <Override PartName="/ppt/theme/theme70.xml" ContentType="application/vnd.openxmlformats-officedocument.theme+xml"/>
  <Override PartName="/ppt/theme/theme71.xml" ContentType="application/vnd.openxmlformats-officedocument.theme+xml"/>
  <Override PartName="/ppt/theme/theme72.xml" ContentType="application/vnd.openxmlformats-officedocument.theme+xml"/>
  <Override PartName="/ppt/theme/theme73.xml" ContentType="application/vnd.openxmlformats-officedocument.theme+xml"/>
  <Override PartName="/ppt/theme/theme74.xml" ContentType="application/vnd.openxmlformats-officedocument.theme+xml"/>
  <Override PartName="/ppt/theme/theme75.xml" ContentType="application/vnd.openxmlformats-officedocument.theme+xml"/>
  <Override PartName="/ppt/theme/theme76.xml" ContentType="application/vnd.openxmlformats-officedocument.theme+xml"/>
  <Override PartName="/ppt/theme/theme77.xml" ContentType="application/vnd.openxmlformats-officedocument.theme+xml"/>
  <Override PartName="/ppt/theme/theme78.xml" ContentType="application/vnd.openxmlformats-officedocument.theme+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32.xml" ContentType="application/vnd.openxmlformats-officedocument.presentationml.slideLayout+xml"/>
  <Override PartName="/ppt/slideLayouts/slideLayout2.xml" ContentType="application/vnd.openxmlformats-officedocument.presentationml.slideLayout+xml"/>
  <Override PartName="/ppt/slideLayouts/slideLayout33.xml" ContentType="application/vnd.openxmlformats-officedocument.presentationml.slideLayout+xml"/>
  <Override PartName="/ppt/slideLayouts/slideLayout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35.xml" ContentType="application/vnd.openxmlformats-officedocument.presentationml.slideLayout+xml"/>
  <Override PartName="/ppt/slideLayouts/slideLayout6.xml" ContentType="application/vnd.openxmlformats-officedocument.presentationml.slideLayout+xml"/>
  <Override PartName="/ppt/slideLayouts/slideLayout36.xml" ContentType="application/vnd.openxmlformats-officedocument.presentationml.slideLayout+xml"/>
  <Override PartName="/ppt/slideLayouts/slideLayout7.xml" ContentType="application/vnd.openxmlformats-officedocument.presentationml.slideLayout+xml"/>
  <Override PartName="/ppt/slideLayouts/slideLayout37.xml" ContentType="application/vnd.openxmlformats-officedocument.presentationml.slideLayout+xml"/>
  <Override PartName="/ppt/slideLayouts/slideLayout8.xml" ContentType="application/vnd.openxmlformats-officedocument.presentationml.slideLayout+xml"/>
  <Override PartName="/ppt/slideLayouts/slideLayout38.xml" ContentType="application/vnd.openxmlformats-officedocument.presentationml.slideLayout+xml"/>
  <Override PartName="/ppt/slideLayouts/slideLayout9.xml" ContentType="application/vnd.openxmlformats-officedocument.presentationml.slideLayout+xml"/>
  <Override PartName="/ppt/slideLayouts/slideLayout3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_rels/slideLayout31.xml.rels" ContentType="application/vnd.openxmlformats-package.relationships+xml"/>
  <Override PartName="/ppt/slideLayouts/_rels/slideLayout53.xml.rels" ContentType="application/vnd.openxmlformats-package.relationships+xml"/>
  <Override PartName="/ppt/slideLayouts/_rels/slideLayout1.xml.rels" ContentType="application/vnd.openxmlformats-package.relationships+xml"/>
  <Override PartName="/ppt/slideLayouts/_rels/slideLayout32.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55.xml.rels" ContentType="application/vnd.openxmlformats-package.relationships+xml"/>
  <Override PartName="/ppt/slideLayouts/_rels/slideLayout34.xml.rels" ContentType="application/vnd.openxmlformats-package.relationships+xml"/>
  <Override PartName="/ppt/slideLayouts/_rels/slideLayout4.xml.rels" ContentType="application/vnd.openxmlformats-package.relationships+xml"/>
  <Override PartName="/ppt/slideLayouts/_rels/slideLayout56.xml.rels" ContentType="application/vnd.openxmlformats-package.relationships+xml"/>
  <Override PartName="/ppt/slideLayouts/_rels/slideLayout35.xml.rels" ContentType="application/vnd.openxmlformats-package.relationships+xml"/>
  <Override PartName="/ppt/slideLayouts/_rels/slideLayout5.xml.rels" ContentType="application/vnd.openxmlformats-package.relationships+xml"/>
  <Override PartName="/ppt/slideLayouts/_rels/slideLayout57.xml.rels" ContentType="application/vnd.openxmlformats-package.relationships+xml"/>
  <Override PartName="/ppt/slideLayouts/_rels/slideLayout36.xml.rels" ContentType="application/vnd.openxmlformats-package.relationships+xml"/>
  <Override PartName="/ppt/slideLayouts/_rels/slideLayout6.xml.rels" ContentType="application/vnd.openxmlformats-package.relationships+xml"/>
  <Override PartName="/ppt/slideLayouts/_rels/slideLayout58.xml.rels" ContentType="application/vnd.openxmlformats-package.relationships+xml"/>
  <Override PartName="/ppt/slideLayouts/_rels/slideLayout37.xml.rels" ContentType="application/vnd.openxmlformats-package.relationships+xml"/>
  <Override PartName="/ppt/slideLayouts/_rels/slideLayout7.xml.rels" ContentType="application/vnd.openxmlformats-package.relationships+xml"/>
  <Override PartName="/ppt/slideLayouts/_rels/slideLayout59.xml.rels" ContentType="application/vnd.openxmlformats-package.relationships+xml"/>
  <Override PartName="/ppt/slideLayouts/_rels/slideLayout38.xml.rels" ContentType="application/vnd.openxmlformats-package.relationships+xml"/>
  <Override PartName="/ppt/slideLayouts/_rels/slideLayout8.xml.rels" ContentType="application/vnd.openxmlformats-package.relationships+xml"/>
  <Override PartName="/ppt/slideLayouts/_rels/slideLayout39.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28.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40.xml.rels" ContentType="application/vnd.openxmlformats-package.relationships+xml"/>
  <Override PartName="/ppt/slideLayouts/_rels/slideLayout41.xml.rels" ContentType="application/vnd.openxmlformats-package.relationships+xml"/>
  <Override PartName="/ppt/slideLayouts/_rels/slideLayout42.xml.rels" ContentType="application/vnd.openxmlformats-package.relationships+xml"/>
  <Override PartName="/ppt/slideLayouts/_rels/slideLayout43.xml.rels" ContentType="application/vnd.openxmlformats-package.relationships+xml"/>
  <Override PartName="/ppt/slideLayouts/_rels/slideLayout44.xml.rels" ContentType="application/vnd.openxmlformats-package.relationships+xml"/>
  <Override PartName="/ppt/slideLayouts/_rels/slideLayout45.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_rels/slideLayout48.xml.rels" ContentType="application/vnd.openxmlformats-package.relationships+xml"/>
  <Override PartName="/ppt/slideLayouts/_rels/slideLayout49.xml.rels" ContentType="application/vnd.openxmlformats-package.relationships+xml"/>
  <Override PartName="/ppt/slideLayouts/_rels/slideLayout50.xml.rels" ContentType="application/vnd.openxmlformats-package.relationships+xml"/>
  <Override PartName="/ppt/slideLayouts/_rels/slideLayout51.xml.rels" ContentType="application/vnd.openxmlformats-package.relationships+xml"/>
  <Override PartName="/ppt/slideLayouts/_rels/slideLayout52.xml.rels" ContentType="application/vnd.openxmlformats-package.relationships+xml"/>
  <Override PartName="/ppt/slideLayouts/_rels/slideLayout60.xml.rels" ContentType="application/vnd.openxmlformats-package.relationships+xml"/>
  <Override PartName="/ppt/slideLayouts/_rels/slideLayout61.xml.rels" ContentType="application/vnd.openxmlformats-package.relationships+xml"/>
  <Override PartName="/ppt/slideLayouts/_rels/slideLayout62.xml.rels" ContentType="application/vnd.openxmlformats-package.relationships+xml"/>
  <Override PartName="/ppt/slideLayouts/_rels/slideLayout63.xml.rels" ContentType="application/vnd.openxmlformats-package.relationships+xml"/>
  <Override PartName="/ppt/slideLayouts/_rels/slideLayout64.xml.rels" ContentType="application/vnd.openxmlformats-package.relationships+xml"/>
  <Override PartName="/ppt/slideLayouts/_rels/slideLayout65.xml.rels" ContentType="application/vnd.openxmlformats-package.relationships+xml"/>
  <Override PartName="/ppt/slideLayouts/_rels/slideLayout66.xml.rels" ContentType="application/vnd.openxmlformats-package.relationships+xml"/>
  <Override PartName="/ppt/slideLayouts/_rels/slideLayout67.xml.rels" ContentType="application/vnd.openxmlformats-package.relationships+xml"/>
  <Override PartName="/ppt/slideLayouts/_rels/slideLayout68.xml.rels" ContentType="application/vnd.openxmlformats-package.relationships+xml"/>
  <Override PartName="/ppt/slideLayouts/_rels/slideLayout69.xml.rels" ContentType="application/vnd.openxmlformats-package.relationships+xml"/>
  <Override PartName="/ppt/slideLayouts/_rels/slideLayout70.xml.rels" ContentType="application/vnd.openxmlformats-package.relationships+xml"/>
  <Override PartName="/ppt/slideLayouts/_rels/slideLayout71.xml.rels" ContentType="application/vnd.openxmlformats-package.relationships+xml"/>
  <Override PartName="/ppt/slideLayouts/_rels/slideLayout72.xml.rels" ContentType="application/vnd.openxmlformats-package.relationships+xml"/>
  <Override PartName="/ppt/slideLayouts/_rels/slideLayout73.xml.rels" ContentType="application/vnd.openxmlformats-package.relationships+xml"/>
  <Override PartName="/ppt/slideLayouts/_rels/slideLayout74.xml.rels" ContentType="application/vnd.openxmlformats-package.relationships+xml"/>
  <Override PartName="/ppt/slideLayouts/_rels/slideLayout75.xml.rels" ContentType="application/vnd.openxmlformats-package.relationships+xml"/>
  <Override PartName="/ppt/slideLayouts/_rels/slideLayout76.xml.rels" ContentType="application/vnd.openxmlformats-package.relationships+xml"/>
  <Override PartName="/ppt/slideLayouts/_rels/slideLayout77.xml.rels" ContentType="application/vnd.openxmlformats-package.relationships+xml"/>
  <Override PartName="/ppt/slideLayouts/_rels/slideLayout78.xml.rels" ContentType="application/vnd.openxmlformats-package.relationships+xml"/>
  <Override PartName="/ppt/slideLayouts/_rels/slideLayout79.xml.rels" ContentType="application/vnd.openxmlformats-package.relationships+xml"/>
  <Override PartName="/ppt/slideLayouts/_rels/slideLayout80.xml.rels" ContentType="application/vnd.openxmlformats-package.relationships+xml"/>
  <Override PartName="/ppt/slideLayouts/_rels/slideLayout81.xml.rels" ContentType="application/vnd.openxmlformats-package.relationships+xml"/>
  <Override PartName="/ppt/slideLayouts/_rels/slideLayout82.xml.rels" ContentType="application/vnd.openxmlformats-package.relationships+xml"/>
  <Override PartName="/ppt/slideLayouts/_rels/slideLayout83.xml.rels" ContentType="application/vnd.openxmlformats-package.relationships+xml"/>
  <Override PartName="/ppt/slideLayouts/_rels/slideLayout84.xml.rels" ContentType="application/vnd.openxmlformats-package.relationships+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media/image1.png" ContentType="image/png"/>
  <Override PartName="/ppt/media/image2.png" ContentType="image/png"/>
  <Override PartName="/ppt/media/image3.png" ContentType="image/png"/>
  <Override PartName="/ppt/media/hdphoto1.wdp" ContentType="image/vnd.ms-photo"/>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8" r:id="rId19"/>
    <p:sldMasterId id="2147483690" r:id="rId20"/>
    <p:sldMasterId id="2147483692" r:id="rId21"/>
    <p:sldMasterId id="2147483694" r:id="rId22"/>
    <p:sldMasterId id="2147483696" r:id="rId23"/>
    <p:sldMasterId id="2147483698" r:id="rId24"/>
    <p:sldMasterId id="2147483700" r:id="rId25"/>
    <p:sldMasterId id="2147483702" r:id="rId26"/>
    <p:sldMasterId id="2147483704" r:id="rId27"/>
    <p:sldMasterId id="2147483706" r:id="rId28"/>
    <p:sldMasterId id="2147483708" r:id="rId29"/>
    <p:sldMasterId id="2147483710" r:id="rId30"/>
    <p:sldMasterId id="2147483712" r:id="rId31"/>
    <p:sldMasterId id="2147483714" r:id="rId32"/>
    <p:sldMasterId id="2147483716" r:id="rId33"/>
    <p:sldMasterId id="2147483718" r:id="rId34"/>
    <p:sldMasterId id="2147483720" r:id="rId35"/>
    <p:sldMasterId id="2147483722" r:id="rId36"/>
    <p:sldMasterId id="2147483724" r:id="rId37"/>
    <p:sldMasterId id="2147483726" r:id="rId38"/>
    <p:sldMasterId id="2147483728" r:id="rId39"/>
    <p:sldMasterId id="2147483730" r:id="rId40"/>
    <p:sldMasterId id="2147483732" r:id="rId41"/>
    <p:sldMasterId id="2147483734" r:id="rId42"/>
    <p:sldMasterId id="2147483736" r:id="rId43"/>
    <p:sldMasterId id="2147483738" r:id="rId44"/>
    <p:sldMasterId id="2147483740" r:id="rId45"/>
    <p:sldMasterId id="2147483742" r:id="rId46"/>
    <p:sldMasterId id="2147483744" r:id="rId47"/>
    <p:sldMasterId id="2147483746" r:id="rId48"/>
    <p:sldMasterId id="2147483748" r:id="rId49"/>
    <p:sldMasterId id="2147483750" r:id="rId50"/>
    <p:sldMasterId id="2147483752" r:id="rId51"/>
    <p:sldMasterId id="2147483754" r:id="rId52"/>
    <p:sldMasterId id="2147483756" r:id="rId53"/>
    <p:sldMasterId id="2147483758" r:id="rId54"/>
    <p:sldMasterId id="2147483760" r:id="rId55"/>
    <p:sldMasterId id="2147483762" r:id="rId56"/>
    <p:sldMasterId id="2147483764" r:id="rId57"/>
    <p:sldMasterId id="2147483766" r:id="rId58"/>
    <p:sldMasterId id="2147483768" r:id="rId59"/>
    <p:sldMasterId id="2147483770" r:id="rId60"/>
    <p:sldMasterId id="2147483772" r:id="rId61"/>
    <p:sldMasterId id="2147483774" r:id="rId62"/>
    <p:sldMasterId id="2147483776" r:id="rId63"/>
    <p:sldMasterId id="2147483778" r:id="rId64"/>
    <p:sldMasterId id="2147483780" r:id="rId65"/>
    <p:sldMasterId id="2147483782" r:id="rId66"/>
    <p:sldMasterId id="2147483784" r:id="rId67"/>
    <p:sldMasterId id="2147483786" r:id="rId68"/>
    <p:sldMasterId id="2147483788" r:id="rId69"/>
    <p:sldMasterId id="2147483790" r:id="rId70"/>
    <p:sldMasterId id="2147483792" r:id="rId71"/>
    <p:sldMasterId id="2147483794" r:id="rId72"/>
    <p:sldMasterId id="2147483796" r:id="rId73"/>
    <p:sldMasterId id="2147483798" r:id="rId74"/>
    <p:sldMasterId id="2147483800" r:id="rId75"/>
    <p:sldMasterId id="2147483802" r:id="rId76"/>
    <p:sldMasterId id="2147483804" r:id="rId77"/>
    <p:sldMasterId id="2147483806" r:id="rId78"/>
    <p:sldMasterId id="2147483808" r:id="rId79"/>
  </p:sldMasterIdLst>
  <p:sldIdLst>
    <p:sldId id="256" r:id="rId80"/>
    <p:sldId id="257" r:id="rId81"/>
    <p:sldId id="258" r:id="rId82"/>
    <p:sldId id="259" r:id="rId83"/>
    <p:sldId id="260" r:id="rId84"/>
    <p:sldId id="261" r:id="rId85"/>
    <p:sldId id="262" r:id="rId86"/>
    <p:sldId id="263" r:id="rId87"/>
    <p:sldId id="264" r:id="rId88"/>
    <p:sldId id="265" r:id="rId89"/>
    <p:sldId id="266" r:id="rId90"/>
    <p:sldId id="267" r:id="rId91"/>
    <p:sldId id="268" r:id="rId92"/>
    <p:sldId id="269" r:id="rId93"/>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Master" Target="slideMasters/slideMaster18.xml"/><Relationship Id="rId20" Type="http://schemas.openxmlformats.org/officeDocument/2006/relationships/slideMaster" Target="slideMasters/slideMaster19.xml"/><Relationship Id="rId21" Type="http://schemas.openxmlformats.org/officeDocument/2006/relationships/slideMaster" Target="slideMasters/slideMaster20.xml"/><Relationship Id="rId22" Type="http://schemas.openxmlformats.org/officeDocument/2006/relationships/slideMaster" Target="slideMasters/slideMaster21.xml"/><Relationship Id="rId23" Type="http://schemas.openxmlformats.org/officeDocument/2006/relationships/slideMaster" Target="slideMasters/slideMaster22.xml"/><Relationship Id="rId24" Type="http://schemas.openxmlformats.org/officeDocument/2006/relationships/slideMaster" Target="slideMasters/slideMaster23.xml"/><Relationship Id="rId25" Type="http://schemas.openxmlformats.org/officeDocument/2006/relationships/slideMaster" Target="slideMasters/slideMaster24.xml"/><Relationship Id="rId26" Type="http://schemas.openxmlformats.org/officeDocument/2006/relationships/slideMaster" Target="slideMasters/slideMaster25.xml"/><Relationship Id="rId27" Type="http://schemas.openxmlformats.org/officeDocument/2006/relationships/slideMaster" Target="slideMasters/slideMaster26.xml"/><Relationship Id="rId28" Type="http://schemas.openxmlformats.org/officeDocument/2006/relationships/slideMaster" Target="slideMasters/slideMaster27.xml"/><Relationship Id="rId29" Type="http://schemas.openxmlformats.org/officeDocument/2006/relationships/slideMaster" Target="slideMasters/slideMaster28.xml"/><Relationship Id="rId30" Type="http://schemas.openxmlformats.org/officeDocument/2006/relationships/slideMaster" Target="slideMasters/slideMaster29.xml"/><Relationship Id="rId31" Type="http://schemas.openxmlformats.org/officeDocument/2006/relationships/slideMaster" Target="slideMasters/slideMaster30.xml"/><Relationship Id="rId32" Type="http://schemas.openxmlformats.org/officeDocument/2006/relationships/slideMaster" Target="slideMasters/slideMaster31.xml"/><Relationship Id="rId33" Type="http://schemas.openxmlformats.org/officeDocument/2006/relationships/slideMaster" Target="slideMasters/slideMaster32.xml"/><Relationship Id="rId34" Type="http://schemas.openxmlformats.org/officeDocument/2006/relationships/slideMaster" Target="slideMasters/slideMaster33.xml"/><Relationship Id="rId35" Type="http://schemas.openxmlformats.org/officeDocument/2006/relationships/slideMaster" Target="slideMasters/slideMaster34.xml"/><Relationship Id="rId36" Type="http://schemas.openxmlformats.org/officeDocument/2006/relationships/slideMaster" Target="slideMasters/slideMaster35.xml"/><Relationship Id="rId37" Type="http://schemas.openxmlformats.org/officeDocument/2006/relationships/slideMaster" Target="slideMasters/slideMaster36.xml"/><Relationship Id="rId38" Type="http://schemas.openxmlformats.org/officeDocument/2006/relationships/slideMaster" Target="slideMasters/slideMaster37.xml"/><Relationship Id="rId39" Type="http://schemas.openxmlformats.org/officeDocument/2006/relationships/slideMaster" Target="slideMasters/slideMaster38.xml"/><Relationship Id="rId40" Type="http://schemas.openxmlformats.org/officeDocument/2006/relationships/slideMaster" Target="slideMasters/slideMaster39.xml"/><Relationship Id="rId41" Type="http://schemas.openxmlformats.org/officeDocument/2006/relationships/slideMaster" Target="slideMasters/slideMaster40.xml"/><Relationship Id="rId42" Type="http://schemas.openxmlformats.org/officeDocument/2006/relationships/slideMaster" Target="slideMasters/slideMaster41.xml"/><Relationship Id="rId43" Type="http://schemas.openxmlformats.org/officeDocument/2006/relationships/slideMaster" Target="slideMasters/slideMaster42.xml"/><Relationship Id="rId44" Type="http://schemas.openxmlformats.org/officeDocument/2006/relationships/slideMaster" Target="slideMasters/slideMaster43.xml"/><Relationship Id="rId45" Type="http://schemas.openxmlformats.org/officeDocument/2006/relationships/slideMaster" Target="slideMasters/slideMaster44.xml"/><Relationship Id="rId46" Type="http://schemas.openxmlformats.org/officeDocument/2006/relationships/slideMaster" Target="slideMasters/slideMaster45.xml"/><Relationship Id="rId47" Type="http://schemas.openxmlformats.org/officeDocument/2006/relationships/slideMaster" Target="slideMasters/slideMaster46.xml"/><Relationship Id="rId48" Type="http://schemas.openxmlformats.org/officeDocument/2006/relationships/slideMaster" Target="slideMasters/slideMaster47.xml"/><Relationship Id="rId49" Type="http://schemas.openxmlformats.org/officeDocument/2006/relationships/slideMaster" Target="slideMasters/slideMaster48.xml"/><Relationship Id="rId50" Type="http://schemas.openxmlformats.org/officeDocument/2006/relationships/slideMaster" Target="slideMasters/slideMaster49.xml"/><Relationship Id="rId51" Type="http://schemas.openxmlformats.org/officeDocument/2006/relationships/slideMaster" Target="slideMasters/slideMaster50.xml"/><Relationship Id="rId52" Type="http://schemas.openxmlformats.org/officeDocument/2006/relationships/slideMaster" Target="slideMasters/slideMaster51.xml"/><Relationship Id="rId53" Type="http://schemas.openxmlformats.org/officeDocument/2006/relationships/slideMaster" Target="slideMasters/slideMaster52.xml"/><Relationship Id="rId54" Type="http://schemas.openxmlformats.org/officeDocument/2006/relationships/slideMaster" Target="slideMasters/slideMaster53.xml"/><Relationship Id="rId55" Type="http://schemas.openxmlformats.org/officeDocument/2006/relationships/slideMaster" Target="slideMasters/slideMaster54.xml"/><Relationship Id="rId56" Type="http://schemas.openxmlformats.org/officeDocument/2006/relationships/slideMaster" Target="slideMasters/slideMaster55.xml"/><Relationship Id="rId57" Type="http://schemas.openxmlformats.org/officeDocument/2006/relationships/slideMaster" Target="slideMasters/slideMaster56.xml"/><Relationship Id="rId58" Type="http://schemas.openxmlformats.org/officeDocument/2006/relationships/slideMaster" Target="slideMasters/slideMaster57.xml"/><Relationship Id="rId59" Type="http://schemas.openxmlformats.org/officeDocument/2006/relationships/slideMaster" Target="slideMasters/slideMaster58.xml"/><Relationship Id="rId60" Type="http://schemas.openxmlformats.org/officeDocument/2006/relationships/slideMaster" Target="slideMasters/slideMaster59.xml"/><Relationship Id="rId61" Type="http://schemas.openxmlformats.org/officeDocument/2006/relationships/slideMaster" Target="slideMasters/slideMaster60.xml"/><Relationship Id="rId62" Type="http://schemas.openxmlformats.org/officeDocument/2006/relationships/slideMaster" Target="slideMasters/slideMaster61.xml"/><Relationship Id="rId63" Type="http://schemas.openxmlformats.org/officeDocument/2006/relationships/slideMaster" Target="slideMasters/slideMaster62.xml"/><Relationship Id="rId64" Type="http://schemas.openxmlformats.org/officeDocument/2006/relationships/slideMaster" Target="slideMasters/slideMaster63.xml"/><Relationship Id="rId65" Type="http://schemas.openxmlformats.org/officeDocument/2006/relationships/slideMaster" Target="slideMasters/slideMaster64.xml"/><Relationship Id="rId66" Type="http://schemas.openxmlformats.org/officeDocument/2006/relationships/slideMaster" Target="slideMasters/slideMaster65.xml"/><Relationship Id="rId67" Type="http://schemas.openxmlformats.org/officeDocument/2006/relationships/slideMaster" Target="slideMasters/slideMaster66.xml"/><Relationship Id="rId68" Type="http://schemas.openxmlformats.org/officeDocument/2006/relationships/slideMaster" Target="slideMasters/slideMaster67.xml"/><Relationship Id="rId69" Type="http://schemas.openxmlformats.org/officeDocument/2006/relationships/slideMaster" Target="slideMasters/slideMaster68.xml"/><Relationship Id="rId70" Type="http://schemas.openxmlformats.org/officeDocument/2006/relationships/slideMaster" Target="slideMasters/slideMaster69.xml"/><Relationship Id="rId71" Type="http://schemas.openxmlformats.org/officeDocument/2006/relationships/slideMaster" Target="slideMasters/slideMaster70.xml"/><Relationship Id="rId72" Type="http://schemas.openxmlformats.org/officeDocument/2006/relationships/slideMaster" Target="slideMasters/slideMaster71.xml"/><Relationship Id="rId73" Type="http://schemas.openxmlformats.org/officeDocument/2006/relationships/slideMaster" Target="slideMasters/slideMaster72.xml"/><Relationship Id="rId74" Type="http://schemas.openxmlformats.org/officeDocument/2006/relationships/slideMaster" Target="slideMasters/slideMaster73.xml"/><Relationship Id="rId75" Type="http://schemas.openxmlformats.org/officeDocument/2006/relationships/slideMaster" Target="slideMasters/slideMaster74.xml"/><Relationship Id="rId76" Type="http://schemas.openxmlformats.org/officeDocument/2006/relationships/slideMaster" Target="slideMasters/slideMaster75.xml"/><Relationship Id="rId77" Type="http://schemas.openxmlformats.org/officeDocument/2006/relationships/slideMaster" Target="slideMasters/slideMaster76.xml"/><Relationship Id="rId78" Type="http://schemas.openxmlformats.org/officeDocument/2006/relationships/slideMaster" Target="slideMasters/slideMaster77.xml"/><Relationship Id="rId79" Type="http://schemas.openxmlformats.org/officeDocument/2006/relationships/slideMaster" Target="slideMasters/slideMaster78.xml"/><Relationship Id="rId80" Type="http://schemas.openxmlformats.org/officeDocument/2006/relationships/slide" Target="slides/slide1.xml"/><Relationship Id="rId81" Type="http://schemas.openxmlformats.org/officeDocument/2006/relationships/slide" Target="slides/slide2.xml"/><Relationship Id="rId82" Type="http://schemas.openxmlformats.org/officeDocument/2006/relationships/slide" Target="slides/slide3.xml"/><Relationship Id="rId83" Type="http://schemas.openxmlformats.org/officeDocument/2006/relationships/slide" Target="slides/slide4.xml"/><Relationship Id="rId84" Type="http://schemas.openxmlformats.org/officeDocument/2006/relationships/slide" Target="slides/slide5.xml"/><Relationship Id="rId85" Type="http://schemas.openxmlformats.org/officeDocument/2006/relationships/slide" Target="slides/slide6.xml"/><Relationship Id="rId86" Type="http://schemas.openxmlformats.org/officeDocument/2006/relationships/slide" Target="slides/slide7.xml"/><Relationship Id="rId87" Type="http://schemas.openxmlformats.org/officeDocument/2006/relationships/slide" Target="slides/slide8.xml"/><Relationship Id="rId88" Type="http://schemas.openxmlformats.org/officeDocument/2006/relationships/slide" Target="slides/slide9.xml"/><Relationship Id="rId89" Type="http://schemas.openxmlformats.org/officeDocument/2006/relationships/slide" Target="slides/slide10.xml"/><Relationship Id="rId90" Type="http://schemas.openxmlformats.org/officeDocument/2006/relationships/slide" Target="slides/slide11.xml"/><Relationship Id="rId91" Type="http://schemas.openxmlformats.org/officeDocument/2006/relationships/slide" Target="slides/slide12.xml"/><Relationship Id="rId92" Type="http://schemas.openxmlformats.org/officeDocument/2006/relationships/slide" Target="slides/slide13.xml"/><Relationship Id="rId93" Type="http://schemas.openxmlformats.org/officeDocument/2006/relationships/slide" Target="slides/slide14.xml"/><Relationship Id="rId9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18.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19.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21.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22.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2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24.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25.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26.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27.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28.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29.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0.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31.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32.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3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3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35.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36.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37.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38.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39.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0.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1.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2.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4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44.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4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46.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47.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48.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49.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0.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1.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2.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3.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4.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55.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5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57.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58.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59.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0.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1.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2.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3.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4.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5.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6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68.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69.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0.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1.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2.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3.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4.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5.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6.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5A2D5AB-72BB-40E2-8FFC-05F5ADD3E9C3}"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2E4348F9-C35B-4117-B329-546D1E38F587}"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43565F17-EEA4-43E0-99B8-872DB816C3A9}" type="slidenum">
              <a:t>&lt;#&gt;</a:t>
            </a:fld>
          </a:p>
        </p:txBody>
      </p:sp>
      <p:sp>
        <p:nvSpPr>
          <p:cNvPr id="4" name="PlaceHolder 3"/>
          <p:cNvSpPr>
            <a:spLocks noGrp="1"/>
          </p:cNvSpPr>
          <p:nvPr>
            <p:ph type="dt" idx="27"/>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F57AE93F-A052-45D0-A472-90880A804C1F}"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2EB0789E-A852-4C7A-A5A6-1FD6F648325C}"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119"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 number">
    <p:spTree>
      <p:nvGrpSpPr>
        <p:cNvPr id="1" name=""/>
        <p:cNvGrpSpPr/>
        <p:nvPr/>
      </p:nvGrpSpPr>
      <p:grpSpPr>
        <a:xfrm>
          <a:off x="0" y="0"/>
          <a:ext cx="0" cy="0"/>
          <a:chOff x="0" y="0"/>
          <a:chExt cx="0" cy="0"/>
        </a:xfrm>
      </p:grpSpPr>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s">
    <p:spTree>
      <p:nvGrpSpPr>
        <p:cNvPr id="1" name=""/>
        <p:cNvGrpSpPr/>
        <p:nvPr/>
      </p:nvGrpSpPr>
      <p:grpSpPr>
        <a:xfrm>
          <a:off x="0" y="0"/>
          <a:ext cx="0" cy="0"/>
          <a:chOff x="0" y="0"/>
          <a:chExt cx="0" cy="0"/>
        </a:xfrm>
      </p:grpSpPr>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able of Contents">
    <p:spTree>
      <p:nvGrpSpPr>
        <p:cNvPr id="1" name=""/>
        <p:cNvGrpSpPr/>
        <p:nvPr/>
      </p:nvGrpSpPr>
      <p:grpSpPr>
        <a:xfrm>
          <a:off x="0" y="0"/>
          <a:ext cx="0" cy="0"/>
          <a:chOff x="0" y="0"/>
          <a:chExt cx="0" cy="0"/>
        </a:xfrm>
      </p:grpSpPr>
      <p:sp>
        <p:nvSpPr>
          <p:cNvPr id="309"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310"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able of Contents">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36CE899-DFF5-497E-9786-CF628FAFED72}"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able of Contents">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able of Contents">
    <p:spTree>
      <p:nvGrpSpPr>
        <p:cNvPr id="1" name=""/>
        <p:cNvGrpSpPr/>
        <p:nvPr/>
      </p:nvGrpSpPr>
      <p:grpSpPr>
        <a:xfrm>
          <a:off x="0" y="0"/>
          <a:ext cx="0" cy="0"/>
          <a:chOff x="0" y="0"/>
          <a:chExt cx="0" cy="0"/>
        </a:xfrm>
      </p:grpSpPr>
      <p:sp>
        <p:nvSpPr>
          <p:cNvPr id="311"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31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able of Contents">
    <p:spTree>
      <p:nvGrpSpPr>
        <p:cNvPr id="1" name=""/>
        <p:cNvGrpSpPr/>
        <p:nvPr/>
      </p:nvGrpSpPr>
      <p:grpSpPr>
        <a:xfrm>
          <a:off x="0" y="0"/>
          <a:ext cx="0" cy="0"/>
          <a:chOff x="0" y="0"/>
          <a:chExt cx="0" cy="0"/>
        </a:xfrm>
      </p:grpSpPr>
      <p:sp>
        <p:nvSpPr>
          <p:cNvPr id="313"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able of Contents">
    <p:spTree>
      <p:nvGrpSpPr>
        <p:cNvPr id="1" name=""/>
        <p:cNvGrpSpPr/>
        <p:nvPr/>
      </p:nvGrpSpPr>
      <p:grpSpPr>
        <a:xfrm>
          <a:off x="0" y="0"/>
          <a:ext cx="0" cy="0"/>
          <a:chOff x="0" y="0"/>
          <a:chExt cx="0" cy="0"/>
        </a:xfrm>
      </p:grpSpPr>
      <p:sp>
        <p:nvSpPr>
          <p:cNvPr id="314"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3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
        <p:nvSpPr>
          <p:cNvPr id="3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
    <p:spTree>
      <p:nvGrpSpPr>
        <p:cNvPr id="1" name=""/>
        <p:cNvGrpSpPr/>
        <p:nvPr/>
      </p:nvGrpSpPr>
      <p:grpSpPr>
        <a:xfrm>
          <a:off x="0" y="0"/>
          <a:ext cx="0" cy="0"/>
          <a:chOff x="0" y="0"/>
          <a:chExt cx="0" cy="0"/>
        </a:xfrm>
      </p:grpSpPr>
      <p:sp>
        <p:nvSpPr>
          <p:cNvPr id="382"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383"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2">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3">
    <p:spTree>
      <p:nvGrpSpPr>
        <p:cNvPr id="1" name=""/>
        <p:cNvGrpSpPr/>
        <p:nvPr/>
      </p:nvGrpSpPr>
      <p:grpSpPr>
        <a:xfrm>
          <a:off x="0" y="0"/>
          <a:ext cx="0" cy="0"/>
          <a:chOff x="0" y="0"/>
          <a:chExt cx="0" cy="0"/>
        </a:xfrm>
      </p:grpSpPr>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4">
    <p:spTree>
      <p:nvGrpSpPr>
        <p:cNvPr id="1" name=""/>
        <p:cNvGrpSpPr/>
        <p:nvPr/>
      </p:nvGrpSpPr>
      <p:grpSpPr>
        <a:xfrm>
          <a:off x="0" y="0"/>
          <a:ext cx="0" cy="0"/>
          <a:chOff x="0" y="0"/>
          <a:chExt cx="0" cy="0"/>
        </a:xfrm>
      </p:grpSpPr>
      <p:sp>
        <p:nvSpPr>
          <p:cNvPr id="578"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57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5">
    <p:spTree>
      <p:nvGrpSpPr>
        <p:cNvPr id="1" name=""/>
        <p:cNvGrpSpPr/>
        <p:nvPr/>
      </p:nvGrpSpPr>
      <p:grpSpPr>
        <a:xfrm>
          <a:off x="0" y="0"/>
          <a:ext cx="0" cy="0"/>
          <a:chOff x="0" y="0"/>
          <a:chExt cx="0" cy="0"/>
        </a:xfrm>
      </p:grpSpPr>
      <p:sp>
        <p:nvSpPr>
          <p:cNvPr id="645"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6">
    <p:spTree>
      <p:nvGrpSpPr>
        <p:cNvPr id="1" name=""/>
        <p:cNvGrpSpPr/>
        <p:nvPr/>
      </p:nvGrpSpPr>
      <p:grpSpPr>
        <a:xfrm>
          <a:off x="0" y="0"/>
          <a:ext cx="0" cy="0"/>
          <a:chOff x="0" y="0"/>
          <a:chExt cx="0" cy="0"/>
        </a:xfrm>
      </p:grpSpPr>
      <p:sp>
        <p:nvSpPr>
          <p:cNvPr id="713"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71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
        <p:nvSpPr>
          <p:cNvPr id="71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BDFCA56-4256-4152-8D22-B97D6903DBAA}"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7">
    <p:spTree>
      <p:nvGrpSpPr>
        <p:cNvPr id="1" name=""/>
        <p:cNvGrpSpPr/>
        <p:nvPr/>
      </p:nvGrpSpPr>
      <p:grpSpPr>
        <a:xfrm>
          <a:off x="0" y="0"/>
          <a:ext cx="0" cy="0"/>
          <a:chOff x="0" y="0"/>
          <a:chExt cx="0" cy="0"/>
        </a:xfrm>
      </p:grpSpPr>
      <p:sp>
        <p:nvSpPr>
          <p:cNvPr id="781"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782"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8">
    <p:spTree>
      <p:nvGrpSpPr>
        <p:cNvPr id="1" name=""/>
        <p:cNvGrpSpPr/>
        <p:nvPr/>
      </p:nvGrpSpPr>
      <p:grpSpPr>
        <a:xfrm>
          <a:off x="0" y="0"/>
          <a:ext cx="0" cy="0"/>
          <a:chOff x="0" y="0"/>
          <a:chExt cx="0" cy="0"/>
        </a:xfrm>
      </p:grpSpPr>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9">
    <p:spTree>
      <p:nvGrpSpPr>
        <p:cNvPr id="1" name=""/>
        <p:cNvGrpSpPr/>
        <p:nvPr/>
      </p:nvGrpSpPr>
      <p:grpSpPr>
        <a:xfrm>
          <a:off x="0" y="0"/>
          <a:ext cx="0" cy="0"/>
          <a:chOff x="0" y="0"/>
          <a:chExt cx="0" cy="0"/>
        </a:xfrm>
      </p:grpSpPr>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0">
    <p:spTree>
      <p:nvGrpSpPr>
        <p:cNvPr id="1" name=""/>
        <p:cNvGrpSpPr/>
        <p:nvPr/>
      </p:nvGrpSpPr>
      <p:grpSpPr>
        <a:xfrm>
          <a:off x="0" y="0"/>
          <a:ext cx="0" cy="0"/>
          <a:chOff x="0" y="0"/>
          <a:chExt cx="0" cy="0"/>
        </a:xfrm>
      </p:grpSpPr>
      <p:sp>
        <p:nvSpPr>
          <p:cNvPr id="977"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97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1">
    <p:spTree>
      <p:nvGrpSpPr>
        <p:cNvPr id="1" name=""/>
        <p:cNvGrpSpPr/>
        <p:nvPr/>
      </p:nvGrpSpPr>
      <p:grpSpPr>
        <a:xfrm>
          <a:off x="0" y="0"/>
          <a:ext cx="0" cy="0"/>
          <a:chOff x="0" y="0"/>
          <a:chExt cx="0" cy="0"/>
        </a:xfrm>
      </p:grpSpPr>
      <p:sp>
        <p:nvSpPr>
          <p:cNvPr id="1044"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2">
    <p:spTree>
      <p:nvGrpSpPr>
        <p:cNvPr id="1" name=""/>
        <p:cNvGrpSpPr/>
        <p:nvPr/>
      </p:nvGrpSpPr>
      <p:grpSpPr>
        <a:xfrm>
          <a:off x="0" y="0"/>
          <a:ext cx="0" cy="0"/>
          <a:chOff x="0" y="0"/>
          <a:chExt cx="0" cy="0"/>
        </a:xfrm>
      </p:grpSpPr>
      <p:sp>
        <p:nvSpPr>
          <p:cNvPr id="1112"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111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
        <p:nvSpPr>
          <p:cNvPr id="11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13">
    <p:spTree>
      <p:nvGrpSpPr>
        <p:cNvPr id="1" name=""/>
        <p:cNvGrpSpPr/>
        <p:nvPr/>
      </p:nvGrpSpPr>
      <p:grpSpPr>
        <a:xfrm>
          <a:off x="0" y="0"/>
          <a:ext cx="0" cy="0"/>
          <a:chOff x="0" y="0"/>
          <a:chExt cx="0" cy="0"/>
        </a:xfrm>
      </p:grpSpPr>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1">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six columns">
    <p:spTree>
      <p:nvGrpSpPr>
        <p:cNvPr id="1" name=""/>
        <p:cNvGrpSpPr/>
        <p:nvPr/>
      </p:nvGrpSpPr>
      <p:grpSpPr>
        <a:xfrm>
          <a:off x="0" y="0"/>
          <a:ext cx="0" cy="0"/>
          <a:chOff x="0" y="0"/>
          <a:chExt cx="0" cy="0"/>
        </a:xfrm>
      </p:grpSpPr>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ext 1">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p:spTree>
      <p:nvGrpSpPr>
        <p:cNvPr id="1" name=""/>
        <p:cNvGrpSpPr/>
        <p:nvPr/>
      </p:nvGrpSpPr>
      <p:grpSpPr>
        <a:xfrm>
          <a:off x="0" y="0"/>
          <a:ext cx="0" cy="0"/>
          <a:chOff x="0" y="0"/>
          <a:chExt cx="0" cy="0"/>
        </a:xfrm>
      </p:grpSpPr>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hanks">
    <p:spTree>
      <p:nvGrpSpPr>
        <p:cNvPr id="1" name=""/>
        <p:cNvGrpSpPr/>
        <p:nvPr/>
      </p:nvGrpSpPr>
      <p:grpSpPr>
        <a:xfrm>
          <a:off x="0" y="0"/>
          <a:ext cx="0" cy="0"/>
          <a:chOff x="0" y="0"/>
          <a:chExt cx="0" cy="0"/>
        </a:xfrm>
      </p:grpSpPr>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ext 2">
    <p:spTree>
      <p:nvGrpSpPr>
        <p:cNvPr id="1" name=""/>
        <p:cNvGrpSpPr/>
        <p:nvPr/>
      </p:nvGrpSpPr>
      <p:grpSpPr>
        <a:xfrm>
          <a:off x="0" y="0"/>
          <a:ext cx="0" cy="0"/>
          <a:chOff x="0" y="0"/>
          <a:chExt cx="0" cy="0"/>
        </a:xfrm>
      </p:grpSpPr>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hree columns">
    <p:spTree>
      <p:nvGrpSpPr>
        <p:cNvPr id="1" name=""/>
        <p:cNvGrpSpPr/>
        <p:nvPr/>
      </p:nvGrpSpPr>
      <p:grpSpPr>
        <a:xfrm>
          <a:off x="0" y="0"/>
          <a:ext cx="0" cy="0"/>
          <a:chOff x="0" y="0"/>
          <a:chExt cx="0" cy="0"/>
        </a:xfrm>
      </p:grpSpPr>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ther 2">
    <p:spTree>
      <p:nvGrpSpPr>
        <p:cNvPr id="1" name=""/>
        <p:cNvGrpSpPr/>
        <p:nvPr/>
      </p:nvGrpSpPr>
      <p:grpSpPr>
        <a:xfrm>
          <a:off x="0" y="0"/>
          <a:ext cx="0" cy="0"/>
          <a:chOff x="0" y="0"/>
          <a:chExt cx="0" cy="0"/>
        </a:xfrm>
      </p:grpSpPr>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ther 3">
    <p:spTree>
      <p:nvGrpSpPr>
        <p:cNvPr id="1" name=""/>
        <p:cNvGrpSpPr/>
        <p:nvPr/>
      </p:nvGrpSpPr>
      <p:grpSpPr>
        <a:xfrm>
          <a:off x="0" y="0"/>
          <a:ext cx="0" cy="0"/>
          <a:chOff x="0" y="0"/>
          <a:chExt cx="0" cy="0"/>
        </a:xfrm>
      </p:grpSpPr>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
    <p:spTree>
      <p:nvGrpSpPr>
        <p:cNvPr id="1" name=""/>
        <p:cNvGrpSpPr/>
        <p:nvPr/>
      </p:nvGrpSpPr>
      <p:grpSpPr>
        <a:xfrm>
          <a:off x="0" y="0"/>
          <a:ext cx="0" cy="0"/>
          <a:chOff x="0" y="0"/>
          <a:chExt cx="0" cy="0"/>
        </a:xfrm>
      </p:grpSpPr>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and body">
    <p:spTree>
      <p:nvGrpSpPr>
        <p:cNvPr id="1" name=""/>
        <p:cNvGrpSpPr/>
        <p:nvPr/>
      </p:nvGrpSpPr>
      <p:grpSpPr>
        <a:xfrm>
          <a:off x="0" y="0"/>
          <a:ext cx="0" cy="0"/>
          <a:chOff x="0" y="0"/>
          <a:chExt cx="0" cy="0"/>
        </a:xfrm>
      </p:grpSpPr>
      <p:sp>
        <p:nvSpPr>
          <p:cNvPr id="1917"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191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and two columns">
    <p:spTree>
      <p:nvGrpSpPr>
        <p:cNvPr id="1" name=""/>
        <p:cNvGrpSpPr/>
        <p:nvPr/>
      </p:nvGrpSpPr>
      <p:grpSpPr>
        <a:xfrm>
          <a:off x="0" y="0"/>
          <a:ext cx="0" cy="0"/>
          <a:chOff x="0" y="0"/>
          <a:chExt cx="0" cy="0"/>
        </a:xfrm>
      </p:grpSpPr>
      <p:sp>
        <p:nvSpPr>
          <p:cNvPr id="1988"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198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
        <p:nvSpPr>
          <p:cNvPr id="1990"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55"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p:spTree>
      <p:nvGrpSpPr>
        <p:cNvPr id="1" name=""/>
        <p:cNvGrpSpPr/>
        <p:nvPr/>
      </p:nvGrpSpPr>
      <p:grpSpPr>
        <a:xfrm>
          <a:off x="0" y="0"/>
          <a:ext cx="0" cy="0"/>
          <a:chOff x="0" y="0"/>
          <a:chExt cx="0" cy="0"/>
        </a:xfrm>
      </p:grpSpPr>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 column text">
    <p:spTree>
      <p:nvGrpSpPr>
        <p:cNvPr id="1" name=""/>
        <p:cNvGrpSpPr/>
        <p:nvPr/>
      </p:nvGrpSpPr>
      <p:grpSpPr>
        <a:xfrm>
          <a:off x="0" y="0"/>
          <a:ext cx="0" cy="0"/>
          <a:chOff x="0" y="0"/>
          <a:chExt cx="0" cy="0"/>
        </a:xfrm>
      </p:grpSpPr>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 point">
    <p:spTree>
      <p:nvGrpSpPr>
        <p:cNvPr id="1" name=""/>
        <p:cNvGrpSpPr/>
        <p:nvPr/>
      </p:nvGrpSpPr>
      <p:grpSpPr>
        <a:xfrm>
          <a:off x="0" y="0"/>
          <a:ext cx="0" cy="0"/>
          <a:chOff x="0" y="0"/>
          <a:chExt cx="0" cy="0"/>
        </a:xfrm>
      </p:grpSpPr>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14">
    <p:spTree>
      <p:nvGrpSpPr>
        <p:cNvPr id="1" name=""/>
        <p:cNvGrpSpPr/>
        <p:nvPr/>
      </p:nvGrpSpPr>
      <p:grpSpPr>
        <a:xfrm>
          <a:off x="0" y="0"/>
          <a:ext cx="0" cy="0"/>
          <a:chOff x="0" y="0"/>
          <a:chExt cx="0" cy="0"/>
        </a:xfrm>
      </p:grpSpPr>
      <p:sp>
        <p:nvSpPr>
          <p:cNvPr id="2251"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2252"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ffffff"/>
              </a:solidFill>
              <a:effectLst/>
              <a:uFillTx/>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15">
    <p:spTree>
      <p:nvGrpSpPr>
        <p:cNvPr id="1" name=""/>
        <p:cNvGrpSpPr/>
        <p:nvPr/>
      </p:nvGrpSpPr>
      <p:grpSpPr>
        <a:xfrm>
          <a:off x="0" y="0"/>
          <a:ext cx="0" cy="0"/>
          <a:chOff x="0" y="0"/>
          <a:chExt cx="0" cy="0"/>
        </a:xfrm>
      </p:grpSpPr>
      <p:sp>
        <p:nvSpPr>
          <p:cNvPr id="2318"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231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16">
    <p:spTree>
      <p:nvGrpSpPr>
        <p:cNvPr id="1" name=""/>
        <p:cNvGrpSpPr/>
        <p:nvPr/>
      </p:nvGrpSpPr>
      <p:grpSpPr>
        <a:xfrm>
          <a:off x="0" y="0"/>
          <a:ext cx="0" cy="0"/>
          <a:chOff x="0" y="0"/>
          <a:chExt cx="0" cy="0"/>
        </a:xfrm>
      </p:grpSpPr>
      <p:sp>
        <p:nvSpPr>
          <p:cNvPr id="2384"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17">
    <p:spTree>
      <p:nvGrpSpPr>
        <p:cNvPr id="1" name=""/>
        <p:cNvGrpSpPr/>
        <p:nvPr/>
      </p:nvGrpSpPr>
      <p:grpSpPr>
        <a:xfrm>
          <a:off x="0" y="0"/>
          <a:ext cx="0" cy="0"/>
          <a:chOff x="0" y="0"/>
          <a:chExt cx="0" cy="0"/>
        </a:xfrm>
      </p:grpSpPr>
      <p:sp>
        <p:nvSpPr>
          <p:cNvPr id="2451"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ffffff"/>
              </a:solidFill>
              <a:effectLst/>
              <a:uFillTx/>
              <a:latin typeface="Arial"/>
            </a:endParaRPr>
          </a:p>
        </p:txBody>
      </p:sp>
      <p:sp>
        <p:nvSpPr>
          <p:cNvPr id="24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
        <p:nvSpPr>
          <p:cNvPr id="24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ffffff"/>
              </a:solidFill>
              <a:effectLst/>
              <a:uFillTx/>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Default 18">
    <p:spTree>
      <p:nvGrpSpPr>
        <p:cNvPr id="1" name=""/>
        <p:cNvGrpSpPr/>
        <p:nvPr/>
      </p:nvGrpSpPr>
      <p:grpSpPr>
        <a:xfrm>
          <a:off x="0" y="0"/>
          <a:ext cx="0" cy="0"/>
          <a:chOff x="0" y="0"/>
          <a:chExt cx="0" cy="0"/>
        </a:xfrm>
      </p:grpSpPr>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Default 19">
    <p:spTree>
      <p:nvGrpSpPr>
        <p:cNvPr id="1" name=""/>
        <p:cNvGrpSpPr/>
        <p:nvPr/>
      </p:nvGrpSpPr>
      <p:grpSpPr>
        <a:xfrm>
          <a:off x="0" y="0"/>
          <a:ext cx="0" cy="0"/>
          <a:chOff x="0" y="0"/>
          <a:chExt cx="0" cy="0"/>
        </a:xfrm>
      </p:grpSpPr>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title and description">
    <p:spTree>
      <p:nvGrpSpPr>
        <p:cNvPr id="1" name=""/>
        <p:cNvGrpSpPr/>
        <p:nvPr/>
      </p:nvGrpSpPr>
      <p:grpSpPr>
        <a:xfrm>
          <a:off x="0" y="0"/>
          <a:ext cx="0" cy="0"/>
          <a:chOff x="0" y="0"/>
          <a:chExt cx="0" cy="0"/>
        </a:xfrm>
      </p:grpSpPr>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
    <p:spTree>
      <p:nvGrpSpPr>
        <p:cNvPr id="1" name=""/>
        <p:cNvGrpSpPr/>
        <p:nvPr/>
      </p:nvGrpSpPr>
      <p:grpSpPr>
        <a:xfrm>
          <a:off x="0" y="0"/>
          <a:ext cx="0" cy="0"/>
          <a:chOff x="0" y="0"/>
          <a:chExt cx="0" cy="0"/>
        </a:xfrm>
      </p:grpSpPr>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B7492B13-076E-48BF-A48B-D090423165F5}"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Default 20">
    <p:spTree>
      <p:nvGrpSpPr>
        <p:cNvPr id="1" name=""/>
        <p:cNvGrpSpPr/>
        <p:nvPr/>
      </p:nvGrpSpPr>
      <p:grpSpPr>
        <a:xfrm>
          <a:off x="0" y="0"/>
          <a:ext cx="0" cy="0"/>
          <a:chOff x="0" y="0"/>
          <a:chExt cx="0" cy="0"/>
        </a:xfrm>
      </p:grpSpPr>
      <p:sp>
        <p:nvSpPr>
          <p:cNvPr id="2710"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711" name="PlaceHolder 2"/>
          <p:cNvSpPr>
            <a:spLocks noGrp="1"/>
          </p:cNvSpPr>
          <p:nvPr>
            <p:ph type="subTitle"/>
          </p:nvPr>
        </p:nvSpPr>
        <p:spPr>
          <a:xfrm>
            <a:off x="609480" y="1604520"/>
            <a:ext cx="10972440" cy="39772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1">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2">
    <p:spTree>
      <p:nvGrpSpPr>
        <p:cNvPr id="1" name=""/>
        <p:cNvGrpSpPr/>
        <p:nvPr/>
      </p:nvGrpSpPr>
      <p:grpSpPr>
        <a:xfrm>
          <a:off x="0" y="0"/>
          <a:ext cx="0" cy="0"/>
          <a:chOff x="0" y="0"/>
          <a:chExt cx="0" cy="0"/>
        </a:xfrm>
      </p:grpSpPr>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able of contents">
    <p:spTree>
      <p:nvGrpSpPr>
        <p:cNvPr id="1" name=""/>
        <p:cNvGrpSpPr/>
        <p:nvPr/>
      </p:nvGrpSpPr>
      <p:grpSpPr>
        <a:xfrm>
          <a:off x="0" y="0"/>
          <a:ext cx="0" cy="0"/>
          <a:chOff x="0" y="0"/>
          <a:chExt cx="0" cy="0"/>
        </a:xfrm>
      </p:grpSpPr>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3">
    <p:spTree>
      <p:nvGrpSpPr>
        <p:cNvPr id="1" name=""/>
        <p:cNvGrpSpPr/>
        <p:nvPr/>
      </p:nvGrpSpPr>
      <p:grpSpPr>
        <a:xfrm>
          <a:off x="0" y="0"/>
          <a:ext cx="0" cy="0"/>
          <a:chOff x="0" y="0"/>
          <a:chExt cx="0" cy="0"/>
        </a:xfrm>
      </p:grpSpPr>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four columns">
    <p:spTree>
      <p:nvGrpSpPr>
        <p:cNvPr id="1" name=""/>
        <p:cNvGrpSpPr/>
        <p:nvPr/>
      </p:nvGrpSpPr>
      <p:grpSpPr>
        <a:xfrm>
          <a:off x="0" y="0"/>
          <a:ext cx="0" cy="0"/>
          <a:chOff x="0" y="0"/>
          <a:chExt cx="0" cy="0"/>
        </a:xfrm>
      </p:grpSpPr>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four columns 1">
    <p:spTree>
      <p:nvGrpSpPr>
        <p:cNvPr id="1" name=""/>
        <p:cNvGrpSpPr/>
        <p:nvPr/>
      </p:nvGrpSpPr>
      <p:grpSpPr>
        <a:xfrm>
          <a:off x="0" y="0"/>
          <a:ext cx="0" cy="0"/>
          <a:chOff x="0" y="0"/>
          <a:chExt cx="0" cy="0"/>
        </a:xfrm>
      </p:grpSpPr>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4">
    <p:spTree>
      <p:nvGrpSpPr>
        <p:cNvPr id="1" name=""/>
        <p:cNvGrpSpPr/>
        <p:nvPr/>
      </p:nvGrpSpPr>
      <p:grpSpPr>
        <a:xfrm>
          <a:off x="0" y="0"/>
          <a:ext cx="0" cy="0"/>
          <a:chOff x="0" y="0"/>
          <a:chExt cx="0" cy="0"/>
        </a:xfrm>
      </p:grpSpPr>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text">
    <p:spTree>
      <p:nvGrpSpPr>
        <p:cNvPr id="1" name=""/>
        <p:cNvGrpSpPr/>
        <p:nvPr/>
      </p:nvGrpSpPr>
      <p:grpSpPr>
        <a:xfrm>
          <a:off x="0" y="0"/>
          <a:ext cx="0" cy="0"/>
          <a:chOff x="0" y="0"/>
          <a:chExt cx="0" cy="0"/>
        </a:xfrm>
      </p:grpSpPr>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umbers and text">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6E84A4FF-EE03-4F3D-AB27-64188E7D952E}"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5">
    <p:spTree>
      <p:nvGrpSpPr>
        <p:cNvPr id="1" name=""/>
        <p:cNvGrpSpPr/>
        <p:nvPr/>
      </p:nvGrpSpPr>
      <p:grpSpPr>
        <a:xfrm>
          <a:off x="0" y="0"/>
          <a:ext cx="0" cy="0"/>
          <a:chOff x="0" y="0"/>
          <a:chExt cx="0" cy="0"/>
        </a:xfrm>
      </p:grpSpPr>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6">
    <p:spTree>
      <p:nvGrpSpPr>
        <p:cNvPr id="1" name=""/>
        <p:cNvGrpSpPr/>
        <p:nvPr/>
      </p:nvGrpSpPr>
      <p:grpSpPr>
        <a:xfrm>
          <a:off x="0" y="0"/>
          <a:ext cx="0" cy="0"/>
          <a:chOff x="0" y="0"/>
          <a:chExt cx="0" cy="0"/>
        </a:xfrm>
      </p:grpSpPr>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7">
    <p:spTree>
      <p:nvGrpSpPr>
        <p:cNvPr id="1" name=""/>
        <p:cNvGrpSpPr/>
        <p:nvPr/>
      </p:nvGrpSpPr>
      <p:grpSpPr>
        <a:xfrm>
          <a:off x="0" y="0"/>
          <a:ext cx="0" cy="0"/>
          <a:chOff x="0" y="0"/>
          <a:chExt cx="0" cy="0"/>
        </a:xfrm>
      </p:grpSpPr>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28">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2">
    <p:spTree>
      <p:nvGrpSpPr>
        <p:cNvPr id="1" name=""/>
        <p:cNvGrpSpPr/>
        <p:nvPr/>
      </p:nvGrpSpPr>
      <p:grpSpPr>
        <a:xfrm>
          <a:off x="0" y="0"/>
          <a:ext cx="0" cy="0"/>
          <a:chOff x="0" y="0"/>
          <a:chExt cx="0" cy="0"/>
        </a:xfrm>
      </p:grpSpPr>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3">
    <p:spTree>
      <p:nvGrpSpPr>
        <p:cNvPr id="1" name=""/>
        <p:cNvGrpSpPr/>
        <p:nvPr/>
      </p:nvGrpSpPr>
      <p:grpSpPr>
        <a:xfrm>
          <a:off x="0" y="0"/>
          <a:ext cx="0" cy="0"/>
          <a:chOff x="0" y="0"/>
          <a:chExt cx="0" cy="0"/>
        </a:xfrm>
      </p:grpSpPr>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ackground 4">
    <p:spTree>
      <p:nvGrpSpPr>
        <p:cNvPr id="1" name=""/>
        <p:cNvGrpSpPr/>
        <p:nvPr/>
      </p:nvGrpSpPr>
      <p:grpSpPr>
        <a:xfrm>
          <a:off x="0" y="0"/>
          <a:ext cx="0" cy="0"/>
          <a:chOff x="0" y="0"/>
          <a:chExt cx="0" cy="0"/>
        </a:xfrm>
      </p:grpSpPr>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Default 29">
    <p:spTree>
      <p:nvGrpSpPr>
        <p:cNvPr id="1" name=""/>
        <p:cNvGrpSpPr/>
        <p:nvPr/>
      </p:nvGrpSpPr>
      <p:grpSpPr>
        <a:xfrm>
          <a:off x="0" y="0"/>
          <a:ext cx="0" cy="0"/>
          <a:chOff x="0" y="0"/>
          <a:chExt cx="0" cy="0"/>
        </a:xfrm>
      </p:grpSpPr>
      <p:sp>
        <p:nvSpPr>
          <p:cNvPr id="2830"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8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4" name="PlaceHolder 3"/>
          <p:cNvSpPr>
            <a:spLocks noGrp="1"/>
          </p:cNvSpPr>
          <p:nvPr>
            <p:ph type="ftr" idx="34"/>
          </p:nvPr>
        </p:nvSpPr>
        <p:spPr/>
        <p:txBody>
          <a:bodyPr/>
          <a:p>
            <a:r>
              <a:t>Footer</a:t>
            </a:r>
          </a:p>
        </p:txBody>
      </p:sp>
      <p:sp>
        <p:nvSpPr>
          <p:cNvPr id="5" name="PlaceHolder 4"/>
          <p:cNvSpPr>
            <a:spLocks noGrp="1"/>
          </p:cNvSpPr>
          <p:nvPr>
            <p:ph type="sldNum" idx="35"/>
          </p:nvPr>
        </p:nvSpPr>
        <p:spPr/>
        <p:txBody>
          <a:bodyPr/>
          <a:p>
            <a:fld id="{869C2FA0-8CB0-4D5F-BA7E-2D0A472A68C4}" type="slidenum">
              <a:t>&lt;#&gt;</a:t>
            </a:fld>
          </a:p>
        </p:txBody>
      </p:sp>
      <p:sp>
        <p:nvSpPr>
          <p:cNvPr id="6" name="PlaceHolder 5"/>
          <p:cNvSpPr>
            <a:spLocks noGrp="1"/>
          </p:cNvSpPr>
          <p:nvPr>
            <p:ph type="dt" idx="36"/>
          </p:nvPr>
        </p:nvSpPr>
        <p:spPr/>
        <p:txBody>
          <a:bodyPr/>
          <a:p>
            <a:r>
              <a:rPr lang="en-US"/>
              <a:t/>
            </a: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Default 30">
    <p:spTree>
      <p:nvGrpSpPr>
        <p:cNvPr id="1" name=""/>
        <p:cNvGrpSpPr/>
        <p:nvPr/>
      </p:nvGrpSpPr>
      <p:grpSpPr>
        <a:xfrm>
          <a:off x="0" y="0"/>
          <a:ext cx="0" cy="0"/>
          <a:chOff x="0" y="0"/>
          <a:chExt cx="0" cy="0"/>
        </a:xfrm>
      </p:grpSpPr>
      <p:sp>
        <p:nvSpPr>
          <p:cNvPr id="2845"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84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Default 31">
    <p:spTree>
      <p:nvGrpSpPr>
        <p:cNvPr id="1" name=""/>
        <p:cNvGrpSpPr/>
        <p:nvPr/>
      </p:nvGrpSpPr>
      <p:grpSpPr>
        <a:xfrm>
          <a:off x="0" y="0"/>
          <a:ext cx="0" cy="0"/>
          <a:chOff x="0" y="0"/>
          <a:chExt cx="0" cy="0"/>
        </a:xfrm>
      </p:grpSpPr>
      <p:sp>
        <p:nvSpPr>
          <p:cNvPr id="2851"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28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28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7B48612E-9B07-4311-BB6B-F95AE352F33C}"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Default 32">
    <p:spTree>
      <p:nvGrpSpPr>
        <p:cNvPr id="1" name=""/>
        <p:cNvGrpSpPr/>
        <p:nvPr/>
      </p:nvGrpSpPr>
      <p:grpSpPr>
        <a:xfrm>
          <a:off x="0" y="0"/>
          <a:ext cx="0" cy="0"/>
          <a:chOff x="0" y="0"/>
          <a:chExt cx="0" cy="0"/>
        </a:xfrm>
      </p:grpSpPr>
      <p:sp>
        <p:nvSpPr>
          <p:cNvPr id="2871" name="PlaceHolder 1"/>
          <p:cNvSpPr>
            <a:spLocks noGrp="1"/>
          </p:cNvSpPr>
          <p:nvPr>
            <p:ph type="title"/>
          </p:nvPr>
        </p:nvSpPr>
        <p:spPr>
          <a:xfrm>
            <a:off x="609480" y="273600"/>
            <a:ext cx="10972440" cy="114480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3">
    <p:spTree>
      <p:nvGrpSpPr>
        <p:cNvPr id="1" name=""/>
        <p:cNvGrpSpPr/>
        <p:nvPr/>
      </p:nvGrpSpPr>
      <p:grpSpPr>
        <a:xfrm>
          <a:off x="0" y="0"/>
          <a:ext cx="0" cy="0"/>
          <a:chOff x="0" y="0"/>
          <a:chExt cx="0" cy="0"/>
        </a:xfrm>
      </p:grpSpPr>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4">
    <p:spTree>
      <p:nvGrpSpPr>
        <p:cNvPr id="1" name=""/>
        <p:cNvGrpSpPr/>
        <p:nvPr/>
      </p:nvGrpSpPr>
      <p:grpSpPr>
        <a:xfrm>
          <a:off x="0" y="0"/>
          <a:ext cx="0" cy="0"/>
          <a:chOff x="0" y="0"/>
          <a:chExt cx="0" cy="0"/>
        </a:xfrm>
      </p:grpSpPr>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5">
    <p:spTree>
      <p:nvGrpSpPr>
        <p:cNvPr id="1" name=""/>
        <p:cNvGrpSpPr/>
        <p:nvPr/>
      </p:nvGrpSpPr>
      <p:grpSpPr>
        <a:xfrm>
          <a:off x="0" y="0"/>
          <a:ext cx="0" cy="0"/>
          <a:chOff x="0" y="0"/>
          <a:chExt cx="0" cy="0"/>
        </a:xfrm>
      </p:grpSpPr>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36">
    <p:spTree>
      <p:nvGrpSpPr>
        <p:cNvPr id="1" name=""/>
        <p:cNvGrpSpPr/>
        <p:nvPr/>
      </p:nvGrpSpPr>
      <p:grpSpPr>
        <a:xfrm>
          <a:off x="0" y="0"/>
          <a:ext cx="0" cy="0"/>
          <a:chOff x="0" y="0"/>
          <a:chExt cx="0" cy="0"/>
        </a:xfrm>
      </p:grpSpPr>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D569DC3B-8A90-49E6-B659-ECDE64E058F1}" type="slidenum">
              <a:t>&lt;#&gt;</a:t>
            </a:fld>
          </a:p>
        </p:txBody>
      </p:sp>
      <p:sp>
        <p:nvSpPr>
          <p:cNvPr id="4" name="PlaceHolder 3"/>
          <p:cNvSpPr>
            <a:spLocks noGrp="1"/>
          </p:cNvSpPr>
          <p:nvPr>
            <p:ph type="dt" idx="2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
</Relationships>
</file>

<file path=ppt/slideMasters/_rels/slideMaster18.xml.rels><?xml version="1.0" encoding="UTF-8"?>
<Relationships xmlns="http://schemas.openxmlformats.org/package/2006/relationships"><Relationship Id="rId1" Type="http://schemas.openxmlformats.org/officeDocument/2006/relationships/theme" Target="../theme/theme18.xml"/><Relationship Id="rId2" Type="http://schemas.openxmlformats.org/officeDocument/2006/relationships/slideLayout" Target="../slideLayouts/slideLayout24.xml"/>
</Relationships>
</file>

<file path=ppt/slideMasters/_rels/slideMaster19.xml.rels><?xml version="1.0" encoding="UTF-8"?>
<Relationships xmlns="http://schemas.openxmlformats.org/package/2006/relationships"><Relationship Id="rId1" Type="http://schemas.openxmlformats.org/officeDocument/2006/relationships/theme" Target="../theme/theme19.xml"/><Relationship Id="rId2" Type="http://schemas.openxmlformats.org/officeDocument/2006/relationships/slideLayout" Target="../slideLayouts/slideLayout2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20.xml.rels><?xml version="1.0" encoding="UTF-8"?>
<Relationships xmlns="http://schemas.openxmlformats.org/package/2006/relationships"><Relationship Id="rId1" Type="http://schemas.openxmlformats.org/officeDocument/2006/relationships/theme" Target="../theme/theme20.xml"/><Relationship Id="rId2" Type="http://schemas.openxmlformats.org/officeDocument/2006/relationships/slideLayout" Target="../slideLayouts/slideLayout26.xml"/>
</Relationships>
</file>

<file path=ppt/slideMasters/_rels/slideMaster21.xml.rels><?xml version="1.0" encoding="UTF-8"?>
<Relationships xmlns="http://schemas.openxmlformats.org/package/2006/relationships"><Relationship Id="rId1" Type="http://schemas.openxmlformats.org/officeDocument/2006/relationships/theme" Target="../theme/theme21.xml"/><Relationship Id="rId2" Type="http://schemas.openxmlformats.org/officeDocument/2006/relationships/slideLayout" Target="../slideLayouts/slideLayout27.xml"/>
</Relationships>
</file>

<file path=ppt/slideMasters/_rels/slideMaster22.xml.rels><?xml version="1.0" encoding="UTF-8"?>
<Relationships xmlns="http://schemas.openxmlformats.org/package/2006/relationships"><Relationship Id="rId1" Type="http://schemas.openxmlformats.org/officeDocument/2006/relationships/theme" Target="../theme/theme22.xml"/><Relationship Id="rId2" Type="http://schemas.openxmlformats.org/officeDocument/2006/relationships/slideLayout" Target="../slideLayouts/slideLayout28.xml"/>
</Relationships>
</file>

<file path=ppt/slideMasters/_rels/slideMaster23.xml.rels><?xml version="1.0" encoding="UTF-8"?>
<Relationships xmlns="http://schemas.openxmlformats.org/package/2006/relationships"><Relationship Id="rId1" Type="http://schemas.openxmlformats.org/officeDocument/2006/relationships/theme" Target="../theme/theme23.xml"/><Relationship Id="rId2" Type="http://schemas.openxmlformats.org/officeDocument/2006/relationships/slideLayout" Target="../slideLayouts/slideLayout29.xml"/>
</Relationships>
</file>

<file path=ppt/slideMasters/_rels/slideMaster24.xml.rels><?xml version="1.0" encoding="UTF-8"?>
<Relationships xmlns="http://schemas.openxmlformats.org/package/2006/relationships"><Relationship Id="rId1" Type="http://schemas.openxmlformats.org/officeDocument/2006/relationships/theme" Target="../theme/theme24.xml"/><Relationship Id="rId2" Type="http://schemas.openxmlformats.org/officeDocument/2006/relationships/slideLayout" Target="../slideLayouts/slideLayout30.xml"/>
</Relationships>
</file>

<file path=ppt/slideMasters/_rels/slideMaster25.xml.rels><?xml version="1.0" encoding="UTF-8"?>
<Relationships xmlns="http://schemas.openxmlformats.org/package/2006/relationships"><Relationship Id="rId1" Type="http://schemas.openxmlformats.org/officeDocument/2006/relationships/theme" Target="../theme/theme25.xml"/><Relationship Id="rId2" Type="http://schemas.openxmlformats.org/officeDocument/2006/relationships/slideLayout" Target="../slideLayouts/slideLayout31.xml"/>
</Relationships>
</file>

<file path=ppt/slideMasters/_rels/slideMaster26.xml.rels><?xml version="1.0" encoding="UTF-8"?>
<Relationships xmlns="http://schemas.openxmlformats.org/package/2006/relationships"><Relationship Id="rId1" Type="http://schemas.openxmlformats.org/officeDocument/2006/relationships/theme" Target="../theme/theme26.xml"/><Relationship Id="rId2" Type="http://schemas.openxmlformats.org/officeDocument/2006/relationships/slideLayout" Target="../slideLayouts/slideLayout32.xml"/>
</Relationships>
</file>

<file path=ppt/slideMasters/_rels/slideMaster27.xml.rels><?xml version="1.0" encoding="UTF-8"?>
<Relationships xmlns="http://schemas.openxmlformats.org/package/2006/relationships"><Relationship Id="rId1" Type="http://schemas.openxmlformats.org/officeDocument/2006/relationships/theme" Target="../theme/theme27.xml"/><Relationship Id="rId2" Type="http://schemas.openxmlformats.org/officeDocument/2006/relationships/slideLayout" Target="../slideLayouts/slideLayout33.xml"/>
</Relationships>
</file>

<file path=ppt/slideMasters/_rels/slideMaster28.xml.rels><?xml version="1.0" encoding="UTF-8"?>
<Relationships xmlns="http://schemas.openxmlformats.org/package/2006/relationships"><Relationship Id="rId1" Type="http://schemas.openxmlformats.org/officeDocument/2006/relationships/theme" Target="../theme/theme28.xml"/><Relationship Id="rId2" Type="http://schemas.openxmlformats.org/officeDocument/2006/relationships/slideLayout" Target="../slideLayouts/slideLayout34.xml"/>
</Relationships>
</file>

<file path=ppt/slideMasters/_rels/slideMaster29.xml.rels><?xml version="1.0" encoding="UTF-8"?>
<Relationships xmlns="http://schemas.openxmlformats.org/package/2006/relationships"><Relationship Id="rId1" Type="http://schemas.openxmlformats.org/officeDocument/2006/relationships/theme" Target="../theme/theme29.xml"/><Relationship Id="rId2" Type="http://schemas.openxmlformats.org/officeDocument/2006/relationships/slideLayout" Target="../slideLayouts/slideLayout35.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30.xml.rels><?xml version="1.0" encoding="UTF-8"?>
<Relationships xmlns="http://schemas.openxmlformats.org/package/2006/relationships"><Relationship Id="rId1" Type="http://schemas.openxmlformats.org/officeDocument/2006/relationships/theme" Target="../theme/theme30.xml"/><Relationship Id="rId2" Type="http://schemas.openxmlformats.org/officeDocument/2006/relationships/slideLayout" Target="../slideLayouts/slideLayout36.xml"/>
</Relationships>
</file>

<file path=ppt/slideMasters/_rels/slideMaster31.xml.rels><?xml version="1.0" encoding="UTF-8"?>
<Relationships xmlns="http://schemas.openxmlformats.org/package/2006/relationships"><Relationship Id="rId1" Type="http://schemas.openxmlformats.org/officeDocument/2006/relationships/theme" Target="../theme/theme31.xml"/><Relationship Id="rId2" Type="http://schemas.openxmlformats.org/officeDocument/2006/relationships/slideLayout" Target="../slideLayouts/slideLayout37.xml"/>
</Relationships>
</file>

<file path=ppt/slideMasters/_rels/slideMaster32.xml.rels><?xml version="1.0" encoding="UTF-8"?>
<Relationships xmlns="http://schemas.openxmlformats.org/package/2006/relationships"><Relationship Id="rId1" Type="http://schemas.openxmlformats.org/officeDocument/2006/relationships/theme" Target="../theme/theme32.xml"/><Relationship Id="rId2" Type="http://schemas.openxmlformats.org/officeDocument/2006/relationships/slideLayout" Target="../slideLayouts/slideLayout38.xml"/>
</Relationships>
</file>

<file path=ppt/slideMasters/_rels/slideMaster33.xml.rels><?xml version="1.0" encoding="UTF-8"?>
<Relationships xmlns="http://schemas.openxmlformats.org/package/2006/relationships"><Relationship Id="rId1" Type="http://schemas.openxmlformats.org/officeDocument/2006/relationships/theme" Target="../theme/theme33.xml"/><Relationship Id="rId2" Type="http://schemas.openxmlformats.org/officeDocument/2006/relationships/slideLayout" Target="../slideLayouts/slideLayout39.xml"/>
</Relationships>
</file>

<file path=ppt/slideMasters/_rels/slideMaster34.xml.rels><?xml version="1.0" encoding="UTF-8"?>
<Relationships xmlns="http://schemas.openxmlformats.org/package/2006/relationships"><Relationship Id="rId1" Type="http://schemas.openxmlformats.org/officeDocument/2006/relationships/theme" Target="../theme/theme34.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slideLayout" Target="../slideLayouts/slideLayout40.xml"/>
</Relationships>
</file>

<file path=ppt/slideMasters/_rels/slideMaster35.xml.rels><?xml version="1.0" encoding="UTF-8"?>
<Relationships xmlns="http://schemas.openxmlformats.org/package/2006/relationships"><Relationship Id="rId1" Type="http://schemas.openxmlformats.org/officeDocument/2006/relationships/theme" Target="../theme/theme35.xml"/><Relationship Id="rId2" Type="http://schemas.openxmlformats.org/officeDocument/2006/relationships/slideLayout" Target="../slideLayouts/slideLayout41.xml"/>
</Relationships>
</file>

<file path=ppt/slideMasters/_rels/slideMaster36.xml.rels><?xml version="1.0" encoding="UTF-8"?>
<Relationships xmlns="http://schemas.openxmlformats.org/package/2006/relationships"><Relationship Id="rId1" Type="http://schemas.openxmlformats.org/officeDocument/2006/relationships/theme" Target="../theme/theme36.xml"/><Relationship Id="rId2" Type="http://schemas.openxmlformats.org/officeDocument/2006/relationships/slideLayout" Target="../slideLayouts/slideLayout42.xml"/>
</Relationships>
</file>

<file path=ppt/slideMasters/_rels/slideMaster37.xml.rels><?xml version="1.0" encoding="UTF-8"?>
<Relationships xmlns="http://schemas.openxmlformats.org/package/2006/relationships"><Relationship Id="rId1" Type="http://schemas.openxmlformats.org/officeDocument/2006/relationships/theme" Target="../theme/theme37.xml"/><Relationship Id="rId2" Type="http://schemas.openxmlformats.org/officeDocument/2006/relationships/slideLayout" Target="../slideLayouts/slideLayout43.xml"/>
</Relationships>
</file>

<file path=ppt/slideMasters/_rels/slideMaster38.xml.rels><?xml version="1.0" encoding="UTF-8"?>
<Relationships xmlns="http://schemas.openxmlformats.org/package/2006/relationships"><Relationship Id="rId1" Type="http://schemas.openxmlformats.org/officeDocument/2006/relationships/theme" Target="../theme/theme38.xml"/><Relationship Id="rId2" Type="http://schemas.openxmlformats.org/officeDocument/2006/relationships/slideLayout" Target="../slideLayouts/slideLayout44.xml"/>
</Relationships>
</file>

<file path=ppt/slideMasters/_rels/slideMaster39.xml.rels><?xml version="1.0" encoding="UTF-8"?>
<Relationships xmlns="http://schemas.openxmlformats.org/package/2006/relationships"><Relationship Id="rId1" Type="http://schemas.openxmlformats.org/officeDocument/2006/relationships/theme" Target="../theme/theme39.xml"/><Relationship Id="rId2" Type="http://schemas.openxmlformats.org/officeDocument/2006/relationships/slideLayout" Target="../slideLayouts/slideLayout45.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40.xml.rels><?xml version="1.0" encoding="UTF-8"?>
<Relationships xmlns="http://schemas.openxmlformats.org/package/2006/relationships"><Relationship Id="rId1" Type="http://schemas.openxmlformats.org/officeDocument/2006/relationships/theme" Target="../theme/theme40.xml"/><Relationship Id="rId2" Type="http://schemas.openxmlformats.org/officeDocument/2006/relationships/slideLayout" Target="../slideLayouts/slideLayout46.xml"/>
</Relationships>
</file>

<file path=ppt/slideMasters/_rels/slideMaster41.xml.rels><?xml version="1.0" encoding="UTF-8"?>
<Relationships xmlns="http://schemas.openxmlformats.org/package/2006/relationships"><Relationship Id="rId1" Type="http://schemas.openxmlformats.org/officeDocument/2006/relationships/theme" Target="../theme/theme41.xml"/><Relationship Id="rId2" Type="http://schemas.openxmlformats.org/officeDocument/2006/relationships/slideLayout" Target="../slideLayouts/slideLayout47.xml"/>
</Relationships>
</file>

<file path=ppt/slideMasters/_rels/slideMaster42.xml.rels><?xml version="1.0" encoding="UTF-8"?>
<Relationships xmlns="http://schemas.openxmlformats.org/package/2006/relationships"><Relationship Id="rId1" Type="http://schemas.openxmlformats.org/officeDocument/2006/relationships/theme" Target="../theme/theme42.xml"/><Relationship Id="rId2" Type="http://schemas.openxmlformats.org/officeDocument/2006/relationships/slideLayout" Target="../slideLayouts/slideLayout48.xml"/>
</Relationships>
</file>

<file path=ppt/slideMasters/_rels/slideMaster43.xml.rels><?xml version="1.0" encoding="UTF-8"?>
<Relationships xmlns="http://schemas.openxmlformats.org/package/2006/relationships"><Relationship Id="rId1" Type="http://schemas.openxmlformats.org/officeDocument/2006/relationships/theme" Target="../theme/theme43.xml"/><Relationship Id="rId2" Type="http://schemas.openxmlformats.org/officeDocument/2006/relationships/slideLayout" Target="../slideLayouts/slideLayout49.xml"/>
</Relationships>
</file>

<file path=ppt/slideMasters/_rels/slideMaster44.xml.rels><?xml version="1.0" encoding="UTF-8"?>
<Relationships xmlns="http://schemas.openxmlformats.org/package/2006/relationships"><Relationship Id="rId1" Type="http://schemas.openxmlformats.org/officeDocument/2006/relationships/theme" Target="../theme/theme44.xml"/><Relationship Id="rId2" Type="http://schemas.openxmlformats.org/officeDocument/2006/relationships/slideLayout" Target="../slideLayouts/slideLayout50.xml"/>
</Relationships>
</file>

<file path=ppt/slideMasters/_rels/slideMaster45.xml.rels><?xml version="1.0" encoding="UTF-8"?>
<Relationships xmlns="http://schemas.openxmlformats.org/package/2006/relationships"><Relationship Id="rId1" Type="http://schemas.openxmlformats.org/officeDocument/2006/relationships/theme" Target="../theme/theme45.xml"/><Relationship Id="rId2" Type="http://schemas.openxmlformats.org/officeDocument/2006/relationships/slideLayout" Target="../slideLayouts/slideLayout51.xml"/>
</Relationships>
</file>

<file path=ppt/slideMasters/_rels/slideMaster46.xml.rels><?xml version="1.0" encoding="UTF-8"?>
<Relationships xmlns="http://schemas.openxmlformats.org/package/2006/relationships"><Relationship Id="rId1" Type="http://schemas.openxmlformats.org/officeDocument/2006/relationships/theme" Target="../theme/theme46.xml"/><Relationship Id="rId2" Type="http://schemas.openxmlformats.org/officeDocument/2006/relationships/slideLayout" Target="../slideLayouts/slideLayout52.xml"/>
</Relationships>
</file>

<file path=ppt/slideMasters/_rels/slideMaster47.xml.rels><?xml version="1.0" encoding="UTF-8"?>
<Relationships xmlns="http://schemas.openxmlformats.org/package/2006/relationships"><Relationship Id="rId1" Type="http://schemas.openxmlformats.org/officeDocument/2006/relationships/theme" Target="../theme/theme47.xml"/><Relationship Id="rId2" Type="http://schemas.openxmlformats.org/officeDocument/2006/relationships/slideLayout" Target="../slideLayouts/slideLayout53.xml"/>
</Relationships>
</file>

<file path=ppt/slideMasters/_rels/slideMaster48.xml.rels><?xml version="1.0" encoding="UTF-8"?>
<Relationships xmlns="http://schemas.openxmlformats.org/package/2006/relationships"><Relationship Id="rId1" Type="http://schemas.openxmlformats.org/officeDocument/2006/relationships/theme" Target="../theme/theme48.xml"/><Relationship Id="rId2" Type="http://schemas.openxmlformats.org/officeDocument/2006/relationships/slideLayout" Target="../slideLayouts/slideLayout54.xml"/>
</Relationships>
</file>

<file path=ppt/slideMasters/_rels/slideMaster49.xml.rels><?xml version="1.0" encoding="UTF-8"?>
<Relationships xmlns="http://schemas.openxmlformats.org/package/2006/relationships"><Relationship Id="rId1" Type="http://schemas.openxmlformats.org/officeDocument/2006/relationships/theme" Target="../theme/theme49.xml"/><Relationship Id="rId2" Type="http://schemas.openxmlformats.org/officeDocument/2006/relationships/slideLayout" Target="../slideLayouts/slideLayout5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50.xml.rels><?xml version="1.0" encoding="UTF-8"?>
<Relationships xmlns="http://schemas.openxmlformats.org/package/2006/relationships"><Relationship Id="rId1" Type="http://schemas.openxmlformats.org/officeDocument/2006/relationships/theme" Target="../theme/theme50.xml"/><Relationship Id="rId2" Type="http://schemas.openxmlformats.org/officeDocument/2006/relationships/slideLayout" Target="../slideLayouts/slideLayout56.xml"/>
</Relationships>
</file>

<file path=ppt/slideMasters/_rels/slideMaster51.xml.rels><?xml version="1.0" encoding="UTF-8"?>
<Relationships xmlns="http://schemas.openxmlformats.org/package/2006/relationships"><Relationship Id="rId1" Type="http://schemas.openxmlformats.org/officeDocument/2006/relationships/theme" Target="../theme/theme51.xml"/><Relationship Id="rId2" Type="http://schemas.openxmlformats.org/officeDocument/2006/relationships/slideLayout" Target="../slideLayouts/slideLayout57.xml"/>
</Relationships>
</file>

<file path=ppt/slideMasters/_rels/slideMaster52.xml.rels><?xml version="1.0" encoding="UTF-8"?>
<Relationships xmlns="http://schemas.openxmlformats.org/package/2006/relationships"><Relationship Id="rId1" Type="http://schemas.openxmlformats.org/officeDocument/2006/relationships/theme" Target="../theme/theme52.xml"/><Relationship Id="rId2" Type="http://schemas.openxmlformats.org/officeDocument/2006/relationships/slideLayout" Target="../slideLayouts/slideLayout58.xml"/>
</Relationships>
</file>

<file path=ppt/slideMasters/_rels/slideMaster53.xml.rels><?xml version="1.0" encoding="UTF-8"?>
<Relationships xmlns="http://schemas.openxmlformats.org/package/2006/relationships"><Relationship Id="rId1" Type="http://schemas.openxmlformats.org/officeDocument/2006/relationships/theme" Target="../theme/theme53.xml"/><Relationship Id="rId2" Type="http://schemas.openxmlformats.org/officeDocument/2006/relationships/slideLayout" Target="../slideLayouts/slideLayout59.xml"/>
</Relationships>
</file>

<file path=ppt/slideMasters/_rels/slideMaster54.xml.rels><?xml version="1.0" encoding="UTF-8"?>
<Relationships xmlns="http://schemas.openxmlformats.org/package/2006/relationships"><Relationship Id="rId1" Type="http://schemas.openxmlformats.org/officeDocument/2006/relationships/theme" Target="../theme/theme54.xml"/><Relationship Id="rId2" Type="http://schemas.openxmlformats.org/officeDocument/2006/relationships/image" Target="../media/image1.png"/><Relationship Id="rId3" Type="http://schemas.openxmlformats.org/officeDocument/2006/relationships/slideLayout" Target="../slideLayouts/slideLayout60.xml"/>
</Relationships>
</file>

<file path=ppt/slideMasters/_rels/slideMaster55.xml.rels><?xml version="1.0" encoding="UTF-8"?>
<Relationships xmlns="http://schemas.openxmlformats.org/package/2006/relationships"><Relationship Id="rId1" Type="http://schemas.openxmlformats.org/officeDocument/2006/relationships/theme" Target="../theme/theme55.xml"/><Relationship Id="rId2" Type="http://schemas.openxmlformats.org/officeDocument/2006/relationships/image" Target="../media/image1.png"/><Relationship Id="rId3" Type="http://schemas.openxmlformats.org/officeDocument/2006/relationships/slideLayout" Target="../slideLayouts/slideLayout61.xml"/>
</Relationships>
</file>

<file path=ppt/slideMasters/_rels/slideMaster56.xml.rels><?xml version="1.0" encoding="UTF-8"?>
<Relationships xmlns="http://schemas.openxmlformats.org/package/2006/relationships"><Relationship Id="rId1" Type="http://schemas.openxmlformats.org/officeDocument/2006/relationships/theme" Target="../theme/theme56.xml"/><Relationship Id="rId2" Type="http://schemas.openxmlformats.org/officeDocument/2006/relationships/slideLayout" Target="../slideLayouts/slideLayout62.xml"/>
</Relationships>
</file>

<file path=ppt/slideMasters/_rels/slideMaster57.xml.rels><?xml version="1.0" encoding="UTF-8"?>
<Relationships xmlns="http://schemas.openxmlformats.org/package/2006/relationships"><Relationship Id="rId1" Type="http://schemas.openxmlformats.org/officeDocument/2006/relationships/theme" Target="../theme/theme57.xml"/><Relationship Id="rId2" Type="http://schemas.openxmlformats.org/officeDocument/2006/relationships/image" Target="../media/image1.png"/><Relationship Id="rId3" Type="http://schemas.openxmlformats.org/officeDocument/2006/relationships/slideLayout" Target="../slideLayouts/slideLayout63.xml"/>
</Relationships>
</file>

<file path=ppt/slideMasters/_rels/slideMaster58.xml.rels><?xml version="1.0" encoding="UTF-8"?>
<Relationships xmlns="http://schemas.openxmlformats.org/package/2006/relationships"><Relationship Id="rId1" Type="http://schemas.openxmlformats.org/officeDocument/2006/relationships/theme" Target="../theme/theme58.xml"/><Relationship Id="rId2" Type="http://schemas.openxmlformats.org/officeDocument/2006/relationships/image" Target="../media/image1.png"/><Relationship Id="rId3" Type="http://schemas.openxmlformats.org/officeDocument/2006/relationships/slideLayout" Target="../slideLayouts/slideLayout64.xml"/>
</Relationships>
</file>

<file path=ppt/slideMasters/_rels/slideMaster59.xml.rels><?xml version="1.0" encoding="UTF-8"?>
<Relationships xmlns="http://schemas.openxmlformats.org/package/2006/relationships"><Relationship Id="rId1" Type="http://schemas.openxmlformats.org/officeDocument/2006/relationships/theme" Target="../theme/theme59.xml"/><Relationship Id="rId2" Type="http://schemas.openxmlformats.org/officeDocument/2006/relationships/image" Target="../media/image1.png"/><Relationship Id="rId3" Type="http://schemas.openxmlformats.org/officeDocument/2006/relationships/slideLayout" Target="../slideLayouts/slideLayout6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60.xml.rels><?xml version="1.0" encoding="UTF-8"?>
<Relationships xmlns="http://schemas.openxmlformats.org/package/2006/relationships"><Relationship Id="rId1" Type="http://schemas.openxmlformats.org/officeDocument/2006/relationships/theme" Target="../theme/theme60.xml"/><Relationship Id="rId2" Type="http://schemas.openxmlformats.org/officeDocument/2006/relationships/image" Target="../media/image1.png"/><Relationship Id="rId3" Type="http://schemas.openxmlformats.org/officeDocument/2006/relationships/slideLayout" Target="../slideLayouts/slideLayout66.xml"/>
</Relationships>
</file>

<file path=ppt/slideMasters/_rels/slideMaster61.xml.rels><?xml version="1.0" encoding="UTF-8"?>
<Relationships xmlns="http://schemas.openxmlformats.org/package/2006/relationships"><Relationship Id="rId1" Type="http://schemas.openxmlformats.org/officeDocument/2006/relationships/theme" Target="../theme/theme61.xml"/><Relationship Id="rId2" Type="http://schemas.openxmlformats.org/officeDocument/2006/relationships/image" Target="../media/image1.png"/><Relationship Id="rId3" Type="http://schemas.openxmlformats.org/officeDocument/2006/relationships/slideLayout" Target="../slideLayouts/slideLayout67.xml"/>
</Relationships>
</file>

<file path=ppt/slideMasters/_rels/slideMaster62.xml.rels><?xml version="1.0" encoding="UTF-8"?>
<Relationships xmlns="http://schemas.openxmlformats.org/package/2006/relationships"><Relationship Id="rId1" Type="http://schemas.openxmlformats.org/officeDocument/2006/relationships/theme" Target="../theme/theme62.xml"/><Relationship Id="rId2" Type="http://schemas.openxmlformats.org/officeDocument/2006/relationships/image" Target="../media/image1.png"/><Relationship Id="rId3" Type="http://schemas.openxmlformats.org/officeDocument/2006/relationships/slideLayout" Target="../slideLayouts/slideLayout68.xml"/>
</Relationships>
</file>

<file path=ppt/slideMasters/_rels/slideMaster63.xml.rels><?xml version="1.0" encoding="UTF-8"?>
<Relationships xmlns="http://schemas.openxmlformats.org/package/2006/relationships"><Relationship Id="rId1" Type="http://schemas.openxmlformats.org/officeDocument/2006/relationships/theme" Target="../theme/theme63.xml"/><Relationship Id="rId2" Type="http://schemas.openxmlformats.org/officeDocument/2006/relationships/image" Target="../media/image1.png"/><Relationship Id="rId3" Type="http://schemas.openxmlformats.org/officeDocument/2006/relationships/slideLayout" Target="../slideLayouts/slideLayout69.xml"/>
</Relationships>
</file>

<file path=ppt/slideMasters/_rels/slideMaster64.xml.rels><?xml version="1.0" encoding="UTF-8"?>
<Relationships xmlns="http://schemas.openxmlformats.org/package/2006/relationships"><Relationship Id="rId1" Type="http://schemas.openxmlformats.org/officeDocument/2006/relationships/theme" Target="../theme/theme64.xml"/><Relationship Id="rId2" Type="http://schemas.openxmlformats.org/officeDocument/2006/relationships/image" Target="../media/image1.png"/><Relationship Id="rId3" Type="http://schemas.openxmlformats.org/officeDocument/2006/relationships/slideLayout" Target="../slideLayouts/slideLayout70.xml"/>
</Relationships>
</file>

<file path=ppt/slideMasters/_rels/slideMaster65.xml.rels><?xml version="1.0" encoding="UTF-8"?>
<Relationships xmlns="http://schemas.openxmlformats.org/package/2006/relationships"><Relationship Id="rId1" Type="http://schemas.openxmlformats.org/officeDocument/2006/relationships/theme" Target="../theme/theme65.xml"/><Relationship Id="rId2" Type="http://schemas.openxmlformats.org/officeDocument/2006/relationships/image" Target="../media/image1.png"/><Relationship Id="rId3" Type="http://schemas.openxmlformats.org/officeDocument/2006/relationships/slideLayout" Target="../slideLayouts/slideLayout71.xml"/>
</Relationships>
</file>

<file path=ppt/slideMasters/_rels/slideMaster66.xml.rels><?xml version="1.0" encoding="UTF-8"?>
<Relationships xmlns="http://schemas.openxmlformats.org/package/2006/relationships"><Relationship Id="rId1" Type="http://schemas.openxmlformats.org/officeDocument/2006/relationships/theme" Target="../theme/theme66.xml"/><Relationship Id="rId2" Type="http://schemas.openxmlformats.org/officeDocument/2006/relationships/image" Target="../media/image1.png"/><Relationship Id="rId3" Type="http://schemas.openxmlformats.org/officeDocument/2006/relationships/hyperlink" Target="https://slidesgo.com/" TargetMode="External"/><Relationship Id="rId4" Type="http://schemas.openxmlformats.org/officeDocument/2006/relationships/hyperlink" Target="https://www.flaticon.com/" TargetMode="External"/><Relationship Id="rId5" Type="http://schemas.openxmlformats.org/officeDocument/2006/relationships/hyperlink" Target="https://www.freepik.com/" TargetMode="External"/><Relationship Id="rId6" Type="http://schemas.openxmlformats.org/officeDocument/2006/relationships/slideLayout" Target="../slideLayouts/slideLayout72.xml"/>
</Relationships>
</file>

<file path=ppt/slideMasters/_rels/slideMaster67.xml.rels><?xml version="1.0" encoding="UTF-8"?>
<Relationships xmlns="http://schemas.openxmlformats.org/package/2006/relationships"><Relationship Id="rId1" Type="http://schemas.openxmlformats.org/officeDocument/2006/relationships/theme" Target="../theme/theme67.xml"/><Relationship Id="rId2" Type="http://schemas.openxmlformats.org/officeDocument/2006/relationships/image" Target="../media/image1.png"/><Relationship Id="rId3" Type="http://schemas.openxmlformats.org/officeDocument/2006/relationships/slideLayout" Target="../slideLayouts/slideLayout73.xml"/>
</Relationships>
</file>

<file path=ppt/slideMasters/_rels/slideMaster68.xml.rels><?xml version="1.0" encoding="UTF-8"?>
<Relationships xmlns="http://schemas.openxmlformats.org/package/2006/relationships"><Relationship Id="rId1" Type="http://schemas.openxmlformats.org/officeDocument/2006/relationships/theme" Target="../theme/theme68.xml"/><Relationship Id="rId2" Type="http://schemas.openxmlformats.org/officeDocument/2006/relationships/image" Target="../media/image1.png"/><Relationship Id="rId3" Type="http://schemas.openxmlformats.org/officeDocument/2006/relationships/slideLayout" Target="../slideLayouts/slideLayout74.xml"/>
</Relationships>
</file>

<file path=ppt/slideMasters/_rels/slideMaster69.xml.rels><?xml version="1.0" encoding="UTF-8"?>
<Relationships xmlns="http://schemas.openxmlformats.org/package/2006/relationships"><Relationship Id="rId1" Type="http://schemas.openxmlformats.org/officeDocument/2006/relationships/theme" Target="../theme/theme69.xml"/><Relationship Id="rId2" Type="http://schemas.openxmlformats.org/officeDocument/2006/relationships/image" Target="../media/image1.png"/><Relationship Id="rId3" Type="http://schemas.openxmlformats.org/officeDocument/2006/relationships/slideLayout" Target="../slideLayouts/slideLayout75.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70.xml.rels><?xml version="1.0" encoding="UTF-8"?>
<Relationships xmlns="http://schemas.openxmlformats.org/package/2006/relationships"><Relationship Id="rId1" Type="http://schemas.openxmlformats.org/officeDocument/2006/relationships/theme" Target="../theme/theme70.xml"/><Relationship Id="rId2" Type="http://schemas.openxmlformats.org/officeDocument/2006/relationships/image" Target="../media/image1.png"/><Relationship Id="rId3" Type="http://schemas.openxmlformats.org/officeDocument/2006/relationships/slideLayout" Target="../slideLayouts/slideLayout76.xml"/>
</Relationships>
</file>

<file path=ppt/slideMasters/_rels/slideMaster71.xml.rels><?xml version="1.0" encoding="UTF-8"?>
<Relationships xmlns="http://schemas.openxmlformats.org/package/2006/relationships"><Relationship Id="rId1" Type="http://schemas.openxmlformats.org/officeDocument/2006/relationships/theme" Target="../theme/theme71.xml"/><Relationship Id="rId2" Type="http://schemas.openxmlformats.org/officeDocument/2006/relationships/slideLayout" Target="../slideLayouts/slideLayout77.xml"/>
</Relationships>
</file>

<file path=ppt/slideMasters/_rels/slideMaster72.xml.rels><?xml version="1.0" encoding="UTF-8"?>
<Relationships xmlns="http://schemas.openxmlformats.org/package/2006/relationships"><Relationship Id="rId1" Type="http://schemas.openxmlformats.org/officeDocument/2006/relationships/theme" Target="../theme/theme72.xml"/><Relationship Id="rId2" Type="http://schemas.openxmlformats.org/officeDocument/2006/relationships/image" Target="../media/image1.png"/><Relationship Id="rId3" Type="http://schemas.openxmlformats.org/officeDocument/2006/relationships/slideLayout" Target="../slideLayouts/slideLayout78.xml"/>
</Relationships>
</file>

<file path=ppt/slideMasters/_rels/slideMaster73.xml.rels><?xml version="1.0" encoding="UTF-8"?>
<Relationships xmlns="http://schemas.openxmlformats.org/package/2006/relationships"><Relationship Id="rId1" Type="http://schemas.openxmlformats.org/officeDocument/2006/relationships/theme" Target="../theme/theme73.xml"/><Relationship Id="rId2" Type="http://schemas.openxmlformats.org/officeDocument/2006/relationships/image" Target="../media/image1.png"/><Relationship Id="rId3" Type="http://schemas.openxmlformats.org/officeDocument/2006/relationships/slideLayout" Target="../slideLayouts/slideLayout79.xml"/>
</Relationships>
</file>

<file path=ppt/slideMasters/_rels/slideMaster74.xml.rels><?xml version="1.0" encoding="UTF-8"?>
<Relationships xmlns="http://schemas.openxmlformats.org/package/2006/relationships"><Relationship Id="rId1" Type="http://schemas.openxmlformats.org/officeDocument/2006/relationships/theme" Target="../theme/theme74.xml"/><Relationship Id="rId2" Type="http://schemas.openxmlformats.org/officeDocument/2006/relationships/image" Target="../media/image1.png"/><Relationship Id="rId3" Type="http://schemas.openxmlformats.org/officeDocument/2006/relationships/slideLayout" Target="../slideLayouts/slideLayout80.xml"/>
</Relationships>
</file>

<file path=ppt/slideMasters/_rels/slideMaster75.xml.rels><?xml version="1.0" encoding="UTF-8"?>
<Relationships xmlns="http://schemas.openxmlformats.org/package/2006/relationships"><Relationship Id="rId1" Type="http://schemas.openxmlformats.org/officeDocument/2006/relationships/theme" Target="../theme/theme75.xml"/><Relationship Id="rId2" Type="http://schemas.openxmlformats.org/officeDocument/2006/relationships/image" Target="../media/image1.png"/><Relationship Id="rId3" Type="http://schemas.openxmlformats.org/officeDocument/2006/relationships/slideLayout" Target="../slideLayouts/slideLayout81.xml"/>
</Relationships>
</file>

<file path=ppt/slideMasters/_rels/slideMaster76.xml.rels><?xml version="1.0" encoding="UTF-8"?>
<Relationships xmlns="http://schemas.openxmlformats.org/package/2006/relationships"><Relationship Id="rId1" Type="http://schemas.openxmlformats.org/officeDocument/2006/relationships/theme" Target="../theme/theme76.xml"/><Relationship Id="rId2" Type="http://schemas.openxmlformats.org/officeDocument/2006/relationships/image" Target="../media/image1.png"/><Relationship Id="rId3" Type="http://schemas.openxmlformats.org/officeDocument/2006/relationships/slideLayout" Target="../slideLayouts/slideLayout82.xml"/>
</Relationships>
</file>

<file path=ppt/slideMasters/_rels/slideMaster77.xml.rels><?xml version="1.0" encoding="UTF-8"?>
<Relationships xmlns="http://schemas.openxmlformats.org/package/2006/relationships"><Relationship Id="rId1" Type="http://schemas.openxmlformats.org/officeDocument/2006/relationships/theme" Target="../theme/theme77.xml"/><Relationship Id="rId2" Type="http://schemas.openxmlformats.org/officeDocument/2006/relationships/image" Target="../media/image1.png"/><Relationship Id="rId3" Type="http://schemas.openxmlformats.org/officeDocument/2006/relationships/slideLayout" Target="../slideLayouts/slideLayout83.xml"/>
</Relationships>
</file>

<file path=ppt/slideMasters/_rels/slideMaster78.xml.rels><?xml version="1.0" encoding="UTF-8"?>
<Relationships xmlns="http://schemas.openxmlformats.org/package/2006/relationships"><Relationship Id="rId1" Type="http://schemas.openxmlformats.org/officeDocument/2006/relationships/theme" Target="../theme/theme78.xml"/><Relationship Id="rId2" Type="http://schemas.openxmlformats.org/officeDocument/2006/relationships/slideLayout" Target="../slideLayouts/slideLayout84.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 name="PlaceHolder 2"/>
          <p:cNvSpPr>
            <a:spLocks noGrp="1"/>
          </p:cNvSpPr>
          <p:nvPr>
            <p:ph type="ftr" idx="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2" name="PlaceHolder 3"/>
          <p:cNvSpPr>
            <a:spLocks noGrp="1"/>
          </p:cNvSpPr>
          <p:nvPr>
            <p:ph type="sldNum" idx="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3EE7DF79-BA45-475B-9FC5-7F513B6B4DB2}" type="slidenum">
              <a:rPr b="0" lang="en-US" sz="1200" strike="noStrike" u="none">
                <a:solidFill>
                  <a:schemeClr val="dk1">
                    <a:tint val="82000"/>
                  </a:schemeClr>
                </a:solidFill>
                <a:effectLst/>
                <a:uFillTx/>
                <a:latin typeface="Times New Bastard"/>
              </a:rPr>
              <a:t>13</a:t>
            </a:fld>
            <a:endParaRPr b="0" lang="en-US" sz="1200" strike="noStrike" u="none">
              <a:solidFill>
                <a:srgbClr val="000000"/>
              </a:solidFill>
              <a:effectLst/>
              <a:uFillTx/>
              <a:latin typeface="Times New Roman"/>
            </a:endParaRPr>
          </a:p>
        </p:txBody>
      </p:sp>
      <p:sp>
        <p:nvSpPr>
          <p:cNvPr id="3" name="PlaceHolder 4"/>
          <p:cNvSpPr>
            <a:spLocks noGrp="1"/>
          </p:cNvSpPr>
          <p:nvPr>
            <p:ph type="dt" idx="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2800" strike="noStrike" u="none">
                <a:solidFill>
                  <a:srgbClr val="000000"/>
                </a:solidFill>
                <a:effectLst/>
                <a:uFillTx/>
                <a:latin typeface="Times New Roman"/>
              </a:rPr>
              <a:t>Second Outline Level</a:t>
            </a:r>
            <a:endParaRPr b="0" lang="en-US" sz="2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2400" strike="noStrike" u="none">
                <a:solidFill>
                  <a:srgbClr val="000000"/>
                </a:solidFill>
                <a:effectLst/>
                <a:uFillTx/>
                <a:latin typeface="Times New Roman"/>
              </a:rPr>
              <a:t>Third Outline Level</a:t>
            </a:r>
            <a:endParaRPr b="0" lang="en-US" sz="24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2000" strike="noStrike" u="none">
                <a:solidFill>
                  <a:srgbClr val="000000"/>
                </a:solidFill>
                <a:effectLst/>
                <a:uFillTx/>
                <a:latin typeface="Times New Roman"/>
              </a:rPr>
              <a:t>Fourth Outline Level</a:t>
            </a:r>
            <a:endParaRPr b="0" lang="en-US" sz="20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40" name="PlaceHolder 2"/>
          <p:cNvSpPr>
            <a:spLocks noGrp="1"/>
          </p:cNvSpPr>
          <p:nvPr>
            <p:ph type="ftr" idx="22"/>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1" name="PlaceHolder 3"/>
          <p:cNvSpPr>
            <a:spLocks noGrp="1"/>
          </p:cNvSpPr>
          <p:nvPr>
            <p:ph type="sldNum" idx="23"/>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A1BD1701-AC21-4978-86C1-96ADBCDAEA81}"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42" name="PlaceHolder 4"/>
          <p:cNvSpPr>
            <a:spLocks noGrp="1"/>
          </p:cNvSpPr>
          <p:nvPr>
            <p:ph type="dt" idx="24"/>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ftr" idx="25"/>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5" name="PlaceHolder 2"/>
          <p:cNvSpPr>
            <a:spLocks noGrp="1"/>
          </p:cNvSpPr>
          <p:nvPr>
            <p:ph type="sldNum" idx="26"/>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9670833E-6DE9-480B-9D5D-114E02B09776}"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46" name="PlaceHolder 3"/>
          <p:cNvSpPr>
            <a:spLocks noGrp="1"/>
          </p:cNvSpPr>
          <p:nvPr>
            <p:ph type="dt" idx="27"/>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ftr" idx="28"/>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8" name="PlaceHolder 2"/>
          <p:cNvSpPr>
            <a:spLocks noGrp="1"/>
          </p:cNvSpPr>
          <p:nvPr>
            <p:ph type="sldNum" idx="29"/>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826F2D58-A2B8-4095-B9CA-FA7BAA464F87}"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49" name="PlaceHolder 3"/>
          <p:cNvSpPr>
            <a:spLocks noGrp="1"/>
          </p:cNvSpPr>
          <p:nvPr>
            <p:ph type="dt" idx="30"/>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71" r:id="rId2"/>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0" name="PlaceHolder 1"/>
          <p:cNvSpPr>
            <a:spLocks noGrp="1"/>
          </p:cNvSpPr>
          <p:nvPr>
            <p:ph type="ftr" idx="31"/>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1" name="PlaceHolder 2"/>
          <p:cNvSpPr>
            <a:spLocks noGrp="1"/>
          </p:cNvSpPr>
          <p:nvPr>
            <p:ph type="sldNum" idx="32"/>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E061D9B7-EB57-48DC-A9C1-A34930ADD9A1}"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52" name="PlaceHolder 3"/>
          <p:cNvSpPr>
            <a:spLocks noGrp="1"/>
          </p:cNvSpPr>
          <p:nvPr>
            <p:ph type="dt" idx="33"/>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73" r:id="rId2"/>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3"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56" name="Google Shape;11;p1"/>
          <p:cNvGrpSpPr/>
          <p:nvPr/>
        </p:nvGrpSpPr>
        <p:grpSpPr>
          <a:xfrm>
            <a:off x="239400" y="145080"/>
            <a:ext cx="11892960" cy="6515640"/>
            <a:chOff x="239400" y="145080"/>
            <a:chExt cx="11892960" cy="6515640"/>
          </a:xfrm>
        </p:grpSpPr>
        <p:sp>
          <p:nvSpPr>
            <p:cNvPr id="57"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4"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1"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7"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11" name="Google Shape;69;p2"/>
          <p:cNvCxnSpPr/>
          <p:nvPr/>
        </p:nvCxnSpPr>
        <p:spPr>
          <a:xfrm flipV="1">
            <a:off x="1159560" y="2867040"/>
            <a:ext cx="1044720" cy="814320"/>
          </a:xfrm>
          <a:prstGeom prst="straightConnector1">
            <a:avLst/>
          </a:prstGeom>
          <a:ln w="9525">
            <a:solidFill>
              <a:srgbClr val="ffffff"/>
            </a:solidFill>
            <a:round/>
          </a:ln>
        </p:spPr>
      </p:cxnSp>
      <p:cxnSp>
        <p:nvCxnSpPr>
          <p:cNvPr id="112" name="Google Shape;70;p2"/>
          <p:cNvCxnSpPr/>
          <p:nvPr/>
        </p:nvCxnSpPr>
        <p:spPr>
          <a:xfrm flipV="1">
            <a:off x="6418080" y="400320"/>
            <a:ext cx="665280" cy="570240"/>
          </a:xfrm>
          <a:prstGeom prst="straightConnector1">
            <a:avLst/>
          </a:prstGeom>
          <a:ln w="9525">
            <a:solidFill>
              <a:srgbClr val="ffffff"/>
            </a:solidFill>
            <a:round/>
          </a:ln>
        </p:spPr>
      </p:cxnSp>
      <p:cxnSp>
        <p:nvCxnSpPr>
          <p:cNvPr id="113" name="Google Shape;71;p2"/>
          <p:cNvCxnSpPr/>
          <p:nvPr/>
        </p:nvCxnSpPr>
        <p:spPr>
          <a:xfrm flipV="1">
            <a:off x="1809720" y="5523480"/>
            <a:ext cx="638280" cy="543240"/>
          </a:xfrm>
          <a:prstGeom prst="straightConnector1">
            <a:avLst/>
          </a:prstGeom>
          <a:ln w="9525">
            <a:solidFill>
              <a:srgbClr val="ffffff"/>
            </a:solidFill>
            <a:round/>
          </a:ln>
        </p:spPr>
      </p:cxnSp>
      <p:cxnSp>
        <p:nvCxnSpPr>
          <p:cNvPr id="114" name="Google Shape;72;p2"/>
          <p:cNvCxnSpPr/>
          <p:nvPr/>
        </p:nvCxnSpPr>
        <p:spPr>
          <a:xfrm flipV="1">
            <a:off x="10827720" y="2257200"/>
            <a:ext cx="1148040" cy="1098720"/>
          </a:xfrm>
          <a:prstGeom prst="straightConnector1">
            <a:avLst/>
          </a:prstGeom>
          <a:ln w="9525">
            <a:solidFill>
              <a:srgbClr val="ffffff"/>
            </a:solidFill>
            <a:round/>
          </a:ln>
        </p:spPr>
      </p:cxnSp>
      <p:cxnSp>
        <p:nvCxnSpPr>
          <p:cNvPr id="115" name="Google Shape;73;p2"/>
          <p:cNvCxnSpPr/>
          <p:nvPr/>
        </p:nvCxnSpPr>
        <p:spPr>
          <a:xfrm flipV="1">
            <a:off x="1877400" y="1118880"/>
            <a:ext cx="272520" cy="231120"/>
          </a:xfrm>
          <a:prstGeom prst="straightConnector1">
            <a:avLst/>
          </a:prstGeom>
          <a:ln w="9525">
            <a:solidFill>
              <a:srgbClr val="ffffff"/>
            </a:solidFill>
            <a:round/>
          </a:ln>
        </p:spPr>
      </p:cxnSp>
      <p:cxnSp>
        <p:nvCxnSpPr>
          <p:cNvPr id="116" name="Google Shape;74;p2"/>
          <p:cNvCxnSpPr/>
          <p:nvPr/>
        </p:nvCxnSpPr>
        <p:spPr>
          <a:xfrm flipV="1">
            <a:off x="10131480" y="5293440"/>
            <a:ext cx="272160" cy="231120"/>
          </a:xfrm>
          <a:prstGeom prst="straightConnector1">
            <a:avLst/>
          </a:prstGeom>
          <a:ln w="9525">
            <a:solidFill>
              <a:srgbClr val="ffffff"/>
            </a:solidFill>
            <a:round/>
          </a:ln>
        </p:spPr>
      </p:cxnSp>
      <p:sp>
        <p:nvSpPr>
          <p:cNvPr id="117"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75" r:id="rId2"/>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20"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23" name="Google Shape;11;p1"/>
          <p:cNvGrpSpPr/>
          <p:nvPr/>
        </p:nvGrpSpPr>
        <p:grpSpPr>
          <a:xfrm>
            <a:off x="239400" y="145080"/>
            <a:ext cx="11892960" cy="6515640"/>
            <a:chOff x="239400" y="145080"/>
            <a:chExt cx="11892960" cy="6515640"/>
          </a:xfrm>
        </p:grpSpPr>
        <p:sp>
          <p:nvSpPr>
            <p:cNvPr id="124"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9"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78" name="Google Shape;147;p11"/>
          <p:cNvCxnSpPr/>
          <p:nvPr/>
        </p:nvCxnSpPr>
        <p:spPr>
          <a:xfrm flipV="1">
            <a:off x="2016000" y="5473080"/>
            <a:ext cx="1044720" cy="813960"/>
          </a:xfrm>
          <a:prstGeom prst="straightConnector1">
            <a:avLst/>
          </a:prstGeom>
          <a:ln w="9525">
            <a:solidFill>
              <a:srgbClr val="ffffff"/>
            </a:solidFill>
            <a:round/>
          </a:ln>
        </p:spPr>
      </p:cxnSp>
      <p:cxnSp>
        <p:nvCxnSpPr>
          <p:cNvPr id="179" name="Google Shape;148;p11"/>
          <p:cNvCxnSpPr/>
          <p:nvPr/>
        </p:nvCxnSpPr>
        <p:spPr>
          <a:xfrm flipV="1">
            <a:off x="2881440" y="435240"/>
            <a:ext cx="665640" cy="570240"/>
          </a:xfrm>
          <a:prstGeom prst="straightConnector1">
            <a:avLst/>
          </a:prstGeom>
          <a:ln w="9525">
            <a:solidFill>
              <a:srgbClr val="ffffff"/>
            </a:solidFill>
            <a:round/>
          </a:ln>
        </p:spPr>
      </p:cxnSp>
      <p:cxnSp>
        <p:nvCxnSpPr>
          <p:cNvPr id="180" name="Google Shape;149;p11"/>
          <p:cNvCxnSpPr/>
          <p:nvPr/>
        </p:nvCxnSpPr>
        <p:spPr>
          <a:xfrm flipV="1">
            <a:off x="7461360" y="6139080"/>
            <a:ext cx="638280" cy="542880"/>
          </a:xfrm>
          <a:prstGeom prst="straightConnector1">
            <a:avLst/>
          </a:prstGeom>
          <a:ln w="9525">
            <a:solidFill>
              <a:srgbClr val="ffffff"/>
            </a:solidFill>
            <a:round/>
          </a:ln>
        </p:spPr>
      </p:cxnSp>
      <p:cxnSp>
        <p:nvCxnSpPr>
          <p:cNvPr id="181" name="Google Shape;150;p11"/>
          <p:cNvCxnSpPr/>
          <p:nvPr/>
        </p:nvCxnSpPr>
        <p:spPr>
          <a:xfrm flipV="1">
            <a:off x="10658160" y="400320"/>
            <a:ext cx="1148400" cy="1098720"/>
          </a:xfrm>
          <a:prstGeom prst="straightConnector1">
            <a:avLst/>
          </a:prstGeom>
          <a:ln w="9525">
            <a:solidFill>
              <a:srgbClr val="ffffff"/>
            </a:solidFill>
            <a:round/>
          </a:ln>
        </p:spPr>
      </p:cxnSp>
      <p:cxnSp>
        <p:nvCxnSpPr>
          <p:cNvPr id="182" name="Google Shape;151;p11"/>
          <p:cNvCxnSpPr/>
          <p:nvPr/>
        </p:nvCxnSpPr>
        <p:spPr>
          <a:xfrm flipV="1">
            <a:off x="688680" y="834120"/>
            <a:ext cx="272160" cy="231120"/>
          </a:xfrm>
          <a:prstGeom prst="straightConnector1">
            <a:avLst/>
          </a:prstGeom>
          <a:ln w="9525">
            <a:solidFill>
              <a:srgbClr val="ffffff"/>
            </a:solidFill>
            <a:round/>
          </a:ln>
        </p:spPr>
      </p:cxnSp>
      <p:cxnSp>
        <p:nvCxnSpPr>
          <p:cNvPr id="183" name="Google Shape;152;p11"/>
          <p:cNvCxnSpPr/>
          <p:nvPr/>
        </p:nvCxnSpPr>
        <p:spPr>
          <a:xfrm flipV="1">
            <a:off x="11473560" y="4326120"/>
            <a:ext cx="272160" cy="231120"/>
          </a:xfrm>
          <a:prstGeom prst="straightConnector1">
            <a:avLst/>
          </a:prstGeom>
          <a:ln w="9525">
            <a:solidFill>
              <a:srgbClr val="ffffff"/>
            </a:solidFill>
            <a:round/>
          </a:ln>
        </p:spPr>
      </p:cxnSp>
      <p:cxnSp>
        <p:nvCxnSpPr>
          <p:cNvPr id="184" name="Google Shape;153;p11"/>
          <p:cNvCxnSpPr/>
          <p:nvPr/>
        </p:nvCxnSpPr>
        <p:spPr>
          <a:xfrm flipV="1">
            <a:off x="295560" y="3542400"/>
            <a:ext cx="665280" cy="57024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77" r:id="rId2"/>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lt1"/>
        </a:solidFill>
      </p:bgPr>
    </p:bg>
    <p:spTree>
      <p:nvGrpSpPr>
        <p:cNvPr id="1" name=""/>
        <p:cNvGrpSpPr/>
        <p:nvPr/>
      </p:nvGrpSpPr>
      <p:grpSpPr>
        <a:xfrm>
          <a:off x="0" y="0"/>
          <a:ext cx="0" cy="0"/>
          <a:chOff x="0" y="0"/>
          <a:chExt cx="0" cy="0"/>
        </a:xfrm>
      </p:grpSpPr>
      <p:sp>
        <p:nvSpPr>
          <p:cNvPr id="185"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88" name="Google Shape;11;p1"/>
          <p:cNvGrpSpPr/>
          <p:nvPr/>
        </p:nvGrpSpPr>
        <p:grpSpPr>
          <a:xfrm>
            <a:off x="239400" y="145080"/>
            <a:ext cx="11892960" cy="6515640"/>
            <a:chOff x="239400" y="145080"/>
            <a:chExt cx="11892960" cy="6515640"/>
          </a:xfrm>
        </p:grpSpPr>
        <p:sp>
          <p:nvSpPr>
            <p:cNvPr id="189"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1"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8"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5"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1"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8"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4"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1"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8"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679" r:id="rId2"/>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43"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4"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5"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46" name="Google Shape;11;p1"/>
          <p:cNvGrpSpPr/>
          <p:nvPr/>
        </p:nvGrpSpPr>
        <p:grpSpPr>
          <a:xfrm>
            <a:off x="239400" y="145080"/>
            <a:ext cx="11892960" cy="6515640"/>
            <a:chOff x="239400" y="145080"/>
            <a:chExt cx="11892960" cy="6515640"/>
          </a:xfrm>
        </p:grpSpPr>
        <p:sp>
          <p:nvSpPr>
            <p:cNvPr id="247"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1"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2"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7"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8"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3"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4"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0"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1"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2"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3"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4"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5"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6"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7"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8"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9"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0"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1"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2"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3"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4"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5"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6"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7"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8"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9"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0"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1"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2"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3"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4"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5"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6"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7"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8"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9"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00"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301" name="Google Shape;167;p13"/>
          <p:cNvCxnSpPr/>
          <p:nvPr/>
        </p:nvCxnSpPr>
        <p:spPr>
          <a:xfrm flipV="1">
            <a:off x="0" y="5049000"/>
            <a:ext cx="1044360" cy="814320"/>
          </a:xfrm>
          <a:prstGeom prst="straightConnector1">
            <a:avLst/>
          </a:prstGeom>
          <a:ln w="9525">
            <a:solidFill>
              <a:srgbClr val="ffffff"/>
            </a:solidFill>
            <a:round/>
          </a:ln>
        </p:spPr>
      </p:cxnSp>
      <p:cxnSp>
        <p:nvCxnSpPr>
          <p:cNvPr id="302" name="Google Shape;168;p13"/>
          <p:cNvCxnSpPr/>
          <p:nvPr/>
        </p:nvCxnSpPr>
        <p:spPr>
          <a:xfrm flipV="1">
            <a:off x="7756560" y="4479840"/>
            <a:ext cx="665280" cy="570240"/>
          </a:xfrm>
          <a:prstGeom prst="straightConnector1">
            <a:avLst/>
          </a:prstGeom>
          <a:ln w="9525">
            <a:solidFill>
              <a:srgbClr val="ffffff"/>
            </a:solidFill>
            <a:round/>
          </a:ln>
        </p:spPr>
      </p:cxnSp>
      <p:cxnSp>
        <p:nvCxnSpPr>
          <p:cNvPr id="303" name="Google Shape;169;p13"/>
          <p:cNvCxnSpPr/>
          <p:nvPr/>
        </p:nvCxnSpPr>
        <p:spPr>
          <a:xfrm flipV="1">
            <a:off x="7461360" y="6139080"/>
            <a:ext cx="638280" cy="542880"/>
          </a:xfrm>
          <a:prstGeom prst="straightConnector1">
            <a:avLst/>
          </a:prstGeom>
          <a:ln w="9525">
            <a:solidFill>
              <a:srgbClr val="ffffff"/>
            </a:solidFill>
            <a:round/>
          </a:ln>
        </p:spPr>
      </p:cxnSp>
      <p:cxnSp>
        <p:nvCxnSpPr>
          <p:cNvPr id="304" name="Google Shape;170;p13"/>
          <p:cNvCxnSpPr/>
          <p:nvPr/>
        </p:nvCxnSpPr>
        <p:spPr>
          <a:xfrm flipV="1">
            <a:off x="7566840" y="316080"/>
            <a:ext cx="955080" cy="808560"/>
          </a:xfrm>
          <a:prstGeom prst="straightConnector1">
            <a:avLst/>
          </a:prstGeom>
          <a:ln w="9525">
            <a:solidFill>
              <a:srgbClr val="ffffff"/>
            </a:solidFill>
            <a:round/>
          </a:ln>
        </p:spPr>
      </p:cxnSp>
      <p:cxnSp>
        <p:nvCxnSpPr>
          <p:cNvPr id="305" name="Google Shape;171;p13"/>
          <p:cNvCxnSpPr/>
          <p:nvPr/>
        </p:nvCxnSpPr>
        <p:spPr>
          <a:xfrm flipV="1">
            <a:off x="688680" y="834120"/>
            <a:ext cx="272160" cy="231120"/>
          </a:xfrm>
          <a:prstGeom prst="straightConnector1">
            <a:avLst/>
          </a:prstGeom>
          <a:ln w="9525">
            <a:solidFill>
              <a:srgbClr val="ffffff"/>
            </a:solidFill>
            <a:round/>
          </a:ln>
        </p:spPr>
      </p:cxnSp>
      <p:cxnSp>
        <p:nvCxnSpPr>
          <p:cNvPr id="306" name="Google Shape;172;p13"/>
          <p:cNvCxnSpPr/>
          <p:nvPr/>
        </p:nvCxnSpPr>
        <p:spPr>
          <a:xfrm flipV="1">
            <a:off x="9354600" y="6294960"/>
            <a:ext cx="272160" cy="231120"/>
          </a:xfrm>
          <a:prstGeom prst="straightConnector1">
            <a:avLst/>
          </a:prstGeom>
          <a:ln w="9525">
            <a:solidFill>
              <a:srgbClr val="ffffff"/>
            </a:solidFill>
            <a:round/>
          </a:ln>
        </p:spPr>
      </p:cxnSp>
      <p:sp>
        <p:nvSpPr>
          <p:cNvPr id="30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ffffff"/>
                </a:solidFill>
                <a:effectLst/>
                <a:uFillTx/>
                <a:latin typeface="Arial"/>
              </a:rPr>
              <a:t>Click to edit the title text format</a:t>
            </a:r>
            <a:endParaRPr b="0" lang="en-US" sz="4400" strike="noStrike" u="none">
              <a:solidFill>
                <a:srgbClr val="ffffff"/>
              </a:solidFill>
              <a:effectLst/>
              <a:uFillTx/>
              <a:latin typeface="Arial"/>
            </a:endParaRPr>
          </a:p>
        </p:txBody>
      </p:sp>
      <p:sp>
        <p:nvSpPr>
          <p:cNvPr id="30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effectLst/>
                <a:uFillTx/>
                <a:latin typeface="Arial"/>
              </a:rPr>
              <a:t>Click to edit the outline text format</a:t>
            </a:r>
            <a:endParaRPr b="0" lang="en-US" sz="32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2800" strike="noStrike" u="none">
                <a:solidFill>
                  <a:srgbClr val="ffffff"/>
                </a:solidFill>
                <a:effectLst/>
                <a:uFillTx/>
                <a:latin typeface="Times New Roman"/>
              </a:rPr>
              <a:t>Second Outline Level</a:t>
            </a:r>
            <a:endParaRPr b="0" lang="en-US" sz="2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2400" strike="noStrike" u="none">
                <a:solidFill>
                  <a:srgbClr val="ffffff"/>
                </a:solidFill>
                <a:effectLst/>
                <a:uFillTx/>
                <a:latin typeface="Times New Roman"/>
              </a:rPr>
              <a:t>Third Outline Level</a:t>
            </a:r>
            <a:endParaRPr b="0" lang="en-US" sz="24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2000" strike="noStrike" u="none">
                <a:solidFill>
                  <a:srgbClr val="ffffff"/>
                </a:solidFill>
                <a:effectLst/>
                <a:uFillTx/>
                <a:latin typeface="Times New Roman"/>
              </a:rPr>
              <a:t>Fourth Outline Level</a:t>
            </a:r>
            <a:endParaRPr b="0" lang="en-US" sz="20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Fifth Outline Level</a:t>
            </a:r>
            <a:endParaRPr b="0" lang="en-US"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Sixth Outline Level</a:t>
            </a:r>
            <a:endParaRPr b="0" lang="en-US"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Seventh Outline Level</a:t>
            </a:r>
            <a:endParaRPr b="0" lang="en-US" sz="20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81" r:id="rId2"/>
    <p:sldLayoutId id="2147483682" r:id="rId3"/>
    <p:sldLayoutId id="2147483683" r:id="rId4"/>
    <p:sldLayoutId id="2147483684" r:id="rId5"/>
    <p:sldLayoutId id="2147483685" r:id="rId6"/>
    <p:sldLayoutId id="2147483686" r:id="rId7"/>
    <p:sldLayoutId id="2147483687" r:id="rId8"/>
  </p:sldLayoutIdLst>
</p:sldMaster>
</file>

<file path=ppt/slideMasters/slideMaster1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17"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8"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19"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320" name="Google Shape;11;p1"/>
          <p:cNvGrpSpPr/>
          <p:nvPr/>
        </p:nvGrpSpPr>
        <p:grpSpPr>
          <a:xfrm>
            <a:off x="239400" y="145080"/>
            <a:ext cx="11892960" cy="6515640"/>
            <a:chOff x="239400" y="145080"/>
            <a:chExt cx="11892960" cy="6515640"/>
          </a:xfrm>
        </p:grpSpPr>
        <p:sp>
          <p:nvSpPr>
            <p:cNvPr id="321"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2"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3"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4"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5"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6"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7"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8"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29"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0"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1"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2"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3"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4"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5"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6"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7"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8"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39"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0"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1"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2"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3"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4"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5"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6"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7"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8"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49"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0"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1"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2"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3"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4"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5"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6"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7"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8"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59"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0"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1"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2"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3"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4"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5"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6"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7"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8"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69"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0"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1"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2"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3"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74"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375" name="Google Shape;167;p13"/>
          <p:cNvCxnSpPr/>
          <p:nvPr/>
        </p:nvCxnSpPr>
        <p:spPr>
          <a:xfrm flipV="1">
            <a:off x="0" y="5049000"/>
            <a:ext cx="1044360" cy="814320"/>
          </a:xfrm>
          <a:prstGeom prst="straightConnector1">
            <a:avLst/>
          </a:prstGeom>
          <a:ln w="9525">
            <a:solidFill>
              <a:srgbClr val="ffffff"/>
            </a:solidFill>
            <a:round/>
          </a:ln>
        </p:spPr>
      </p:cxnSp>
      <p:cxnSp>
        <p:nvCxnSpPr>
          <p:cNvPr id="376" name="Google Shape;168;p13"/>
          <p:cNvCxnSpPr/>
          <p:nvPr/>
        </p:nvCxnSpPr>
        <p:spPr>
          <a:xfrm flipV="1">
            <a:off x="7756560" y="4479840"/>
            <a:ext cx="665280" cy="570240"/>
          </a:xfrm>
          <a:prstGeom prst="straightConnector1">
            <a:avLst/>
          </a:prstGeom>
          <a:ln w="9525">
            <a:solidFill>
              <a:srgbClr val="ffffff"/>
            </a:solidFill>
            <a:round/>
          </a:ln>
        </p:spPr>
      </p:cxnSp>
      <p:cxnSp>
        <p:nvCxnSpPr>
          <p:cNvPr id="377" name="Google Shape;169;p13"/>
          <p:cNvCxnSpPr/>
          <p:nvPr/>
        </p:nvCxnSpPr>
        <p:spPr>
          <a:xfrm flipV="1">
            <a:off x="7461360" y="6139080"/>
            <a:ext cx="638280" cy="542880"/>
          </a:xfrm>
          <a:prstGeom prst="straightConnector1">
            <a:avLst/>
          </a:prstGeom>
          <a:ln w="9525">
            <a:solidFill>
              <a:srgbClr val="ffffff"/>
            </a:solidFill>
            <a:round/>
          </a:ln>
        </p:spPr>
      </p:cxnSp>
      <p:cxnSp>
        <p:nvCxnSpPr>
          <p:cNvPr id="378" name="Google Shape;170;p13"/>
          <p:cNvCxnSpPr/>
          <p:nvPr/>
        </p:nvCxnSpPr>
        <p:spPr>
          <a:xfrm flipV="1">
            <a:off x="7566840" y="316080"/>
            <a:ext cx="955080" cy="808560"/>
          </a:xfrm>
          <a:prstGeom prst="straightConnector1">
            <a:avLst/>
          </a:prstGeom>
          <a:ln w="9525">
            <a:solidFill>
              <a:srgbClr val="ffffff"/>
            </a:solidFill>
            <a:round/>
          </a:ln>
        </p:spPr>
      </p:cxnSp>
      <p:cxnSp>
        <p:nvCxnSpPr>
          <p:cNvPr id="379" name="Google Shape;171;p13"/>
          <p:cNvCxnSpPr/>
          <p:nvPr/>
        </p:nvCxnSpPr>
        <p:spPr>
          <a:xfrm flipV="1">
            <a:off x="688680" y="834120"/>
            <a:ext cx="272160" cy="231120"/>
          </a:xfrm>
          <a:prstGeom prst="straightConnector1">
            <a:avLst/>
          </a:prstGeom>
          <a:ln w="9525">
            <a:solidFill>
              <a:srgbClr val="ffffff"/>
            </a:solidFill>
            <a:round/>
          </a:ln>
        </p:spPr>
      </p:cxnSp>
      <p:cxnSp>
        <p:nvCxnSpPr>
          <p:cNvPr id="380" name="Google Shape;172;p13"/>
          <p:cNvCxnSpPr/>
          <p:nvPr/>
        </p:nvCxnSpPr>
        <p:spPr>
          <a:xfrm flipV="1">
            <a:off x="9354600" y="6294960"/>
            <a:ext cx="272160" cy="231120"/>
          </a:xfrm>
          <a:prstGeom prst="straightConnector1">
            <a:avLst/>
          </a:prstGeom>
          <a:ln w="9525">
            <a:solidFill>
              <a:srgbClr val="ffffff"/>
            </a:solidFill>
            <a:round/>
          </a:ln>
        </p:spPr>
      </p:cxnSp>
      <p:sp>
        <p:nvSpPr>
          <p:cNvPr id="381"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89" r:id="rId2"/>
  </p:sldLayoutIdLst>
</p:sldMaster>
</file>

<file path=ppt/slideMasters/slideMaster1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384"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5"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6"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387" name="Google Shape;11;p1"/>
          <p:cNvGrpSpPr/>
          <p:nvPr/>
        </p:nvGrpSpPr>
        <p:grpSpPr>
          <a:xfrm>
            <a:off x="239400" y="145080"/>
            <a:ext cx="11892960" cy="6515640"/>
            <a:chOff x="239400" y="145080"/>
            <a:chExt cx="11892960" cy="6515640"/>
          </a:xfrm>
        </p:grpSpPr>
        <p:sp>
          <p:nvSpPr>
            <p:cNvPr id="388"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89"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0"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1"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2"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3"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4"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5"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6"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7"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8"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399"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0"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1"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2"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3"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4"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5"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6"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7"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8"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09"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0"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1"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2"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3"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4"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5"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6"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7"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8"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19"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0"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1"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2"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3"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4"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5"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6"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7"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8"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29"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0"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1"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2"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3"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4"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5"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6"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7"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8"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39"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0"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1"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442" name="Google Shape;167;p13"/>
          <p:cNvCxnSpPr/>
          <p:nvPr/>
        </p:nvCxnSpPr>
        <p:spPr>
          <a:xfrm flipV="1">
            <a:off x="0" y="5049000"/>
            <a:ext cx="1044360" cy="814320"/>
          </a:xfrm>
          <a:prstGeom prst="straightConnector1">
            <a:avLst/>
          </a:prstGeom>
          <a:ln w="9525">
            <a:solidFill>
              <a:srgbClr val="ffffff"/>
            </a:solidFill>
            <a:round/>
          </a:ln>
        </p:spPr>
      </p:cxnSp>
      <p:cxnSp>
        <p:nvCxnSpPr>
          <p:cNvPr id="443" name="Google Shape;168;p13"/>
          <p:cNvCxnSpPr/>
          <p:nvPr/>
        </p:nvCxnSpPr>
        <p:spPr>
          <a:xfrm flipV="1">
            <a:off x="7756560" y="4479840"/>
            <a:ext cx="665280" cy="570240"/>
          </a:xfrm>
          <a:prstGeom prst="straightConnector1">
            <a:avLst/>
          </a:prstGeom>
          <a:ln w="9525">
            <a:solidFill>
              <a:srgbClr val="ffffff"/>
            </a:solidFill>
            <a:round/>
          </a:ln>
        </p:spPr>
      </p:cxnSp>
      <p:cxnSp>
        <p:nvCxnSpPr>
          <p:cNvPr id="444" name="Google Shape;169;p13"/>
          <p:cNvCxnSpPr/>
          <p:nvPr/>
        </p:nvCxnSpPr>
        <p:spPr>
          <a:xfrm flipV="1">
            <a:off x="7461360" y="6139080"/>
            <a:ext cx="638280" cy="542880"/>
          </a:xfrm>
          <a:prstGeom prst="straightConnector1">
            <a:avLst/>
          </a:prstGeom>
          <a:ln w="9525">
            <a:solidFill>
              <a:srgbClr val="ffffff"/>
            </a:solidFill>
            <a:round/>
          </a:ln>
        </p:spPr>
      </p:cxnSp>
      <p:cxnSp>
        <p:nvCxnSpPr>
          <p:cNvPr id="445" name="Google Shape;170;p13"/>
          <p:cNvCxnSpPr/>
          <p:nvPr/>
        </p:nvCxnSpPr>
        <p:spPr>
          <a:xfrm flipV="1">
            <a:off x="7566840" y="316080"/>
            <a:ext cx="955080" cy="808560"/>
          </a:xfrm>
          <a:prstGeom prst="straightConnector1">
            <a:avLst/>
          </a:prstGeom>
          <a:ln w="9525">
            <a:solidFill>
              <a:srgbClr val="ffffff"/>
            </a:solidFill>
            <a:round/>
          </a:ln>
        </p:spPr>
      </p:cxnSp>
      <p:cxnSp>
        <p:nvCxnSpPr>
          <p:cNvPr id="446" name="Google Shape;171;p13"/>
          <p:cNvCxnSpPr/>
          <p:nvPr/>
        </p:nvCxnSpPr>
        <p:spPr>
          <a:xfrm flipV="1">
            <a:off x="688680" y="834120"/>
            <a:ext cx="272160" cy="231120"/>
          </a:xfrm>
          <a:prstGeom prst="straightConnector1">
            <a:avLst/>
          </a:prstGeom>
          <a:ln w="9525">
            <a:solidFill>
              <a:srgbClr val="ffffff"/>
            </a:solidFill>
            <a:round/>
          </a:ln>
        </p:spPr>
      </p:cxnSp>
      <p:cxnSp>
        <p:nvCxnSpPr>
          <p:cNvPr id="447" name="Google Shape;172;p13"/>
          <p:cNvCxnSpPr/>
          <p:nvPr/>
        </p:nvCxnSpPr>
        <p:spPr>
          <a:xfrm flipV="1">
            <a:off x="9354600" y="6294960"/>
            <a:ext cx="272160" cy="2311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9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ftr" idx="4"/>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8" name="PlaceHolder 2"/>
          <p:cNvSpPr>
            <a:spLocks noGrp="1"/>
          </p:cNvSpPr>
          <p:nvPr>
            <p:ph type="sldNum" idx="5"/>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B38A0DBB-C373-4A9F-9903-1ECE4CE91B70}" type="slidenum">
              <a:rPr b="0" lang="en-US" sz="1200" strike="noStrike" u="none">
                <a:solidFill>
                  <a:schemeClr val="dk1">
                    <a:tint val="82000"/>
                  </a:schemeClr>
                </a:solidFill>
                <a:effectLst/>
                <a:uFillTx/>
                <a:latin typeface="Times New Bastard"/>
              </a:rPr>
              <a:t>1</a:t>
            </a:fld>
            <a:endParaRPr b="0" lang="en-US" sz="1200" strike="noStrike" u="none">
              <a:solidFill>
                <a:srgbClr val="000000"/>
              </a:solidFill>
              <a:effectLst/>
              <a:uFillTx/>
              <a:latin typeface="Times New Roman"/>
            </a:endParaRPr>
          </a:p>
        </p:txBody>
      </p:sp>
      <p:sp>
        <p:nvSpPr>
          <p:cNvPr id="9" name="PlaceHolder 3"/>
          <p:cNvSpPr>
            <a:spLocks noGrp="1"/>
          </p:cNvSpPr>
          <p:nvPr>
            <p:ph type="dt" idx="6"/>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51" r:id="rId2"/>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448"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49"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0"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451" name="Google Shape;11;p1"/>
          <p:cNvGrpSpPr/>
          <p:nvPr/>
        </p:nvGrpSpPr>
        <p:grpSpPr>
          <a:xfrm>
            <a:off x="239400" y="145080"/>
            <a:ext cx="11892960" cy="6515640"/>
            <a:chOff x="239400" y="145080"/>
            <a:chExt cx="11892960" cy="6515640"/>
          </a:xfrm>
        </p:grpSpPr>
        <p:sp>
          <p:nvSpPr>
            <p:cNvPr id="452"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3"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4"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5"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6"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7"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8"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59"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0"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1"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2"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3"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4"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5"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6"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7"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8"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69"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0"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1"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2"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3"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4"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5"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6"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7"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8"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79"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0"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1"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2"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3"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4"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5"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6"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7"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8"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89"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0"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1"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2"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3"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4"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5"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6"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7"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8"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499"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0"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1"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2"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3"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4"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05"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506" name="Google Shape;167;p13"/>
          <p:cNvCxnSpPr/>
          <p:nvPr/>
        </p:nvCxnSpPr>
        <p:spPr>
          <a:xfrm flipV="1">
            <a:off x="0" y="5049000"/>
            <a:ext cx="1044360" cy="814320"/>
          </a:xfrm>
          <a:prstGeom prst="straightConnector1">
            <a:avLst/>
          </a:prstGeom>
          <a:ln w="9525">
            <a:solidFill>
              <a:srgbClr val="ffffff"/>
            </a:solidFill>
            <a:round/>
          </a:ln>
        </p:spPr>
      </p:cxnSp>
      <p:cxnSp>
        <p:nvCxnSpPr>
          <p:cNvPr id="507" name="Google Shape;168;p13"/>
          <p:cNvCxnSpPr/>
          <p:nvPr/>
        </p:nvCxnSpPr>
        <p:spPr>
          <a:xfrm flipV="1">
            <a:off x="7756560" y="4479840"/>
            <a:ext cx="665280" cy="570240"/>
          </a:xfrm>
          <a:prstGeom prst="straightConnector1">
            <a:avLst/>
          </a:prstGeom>
          <a:ln w="9525">
            <a:solidFill>
              <a:srgbClr val="ffffff"/>
            </a:solidFill>
            <a:round/>
          </a:ln>
        </p:spPr>
      </p:cxnSp>
      <p:cxnSp>
        <p:nvCxnSpPr>
          <p:cNvPr id="508" name="Google Shape;169;p13"/>
          <p:cNvCxnSpPr/>
          <p:nvPr/>
        </p:nvCxnSpPr>
        <p:spPr>
          <a:xfrm flipV="1">
            <a:off x="7461360" y="6139080"/>
            <a:ext cx="638280" cy="542880"/>
          </a:xfrm>
          <a:prstGeom prst="straightConnector1">
            <a:avLst/>
          </a:prstGeom>
          <a:ln w="9525">
            <a:solidFill>
              <a:srgbClr val="ffffff"/>
            </a:solidFill>
            <a:round/>
          </a:ln>
        </p:spPr>
      </p:cxnSp>
      <p:cxnSp>
        <p:nvCxnSpPr>
          <p:cNvPr id="509" name="Google Shape;170;p13"/>
          <p:cNvCxnSpPr/>
          <p:nvPr/>
        </p:nvCxnSpPr>
        <p:spPr>
          <a:xfrm flipV="1">
            <a:off x="7566840" y="316080"/>
            <a:ext cx="955080" cy="808560"/>
          </a:xfrm>
          <a:prstGeom prst="straightConnector1">
            <a:avLst/>
          </a:prstGeom>
          <a:ln w="9525">
            <a:solidFill>
              <a:srgbClr val="ffffff"/>
            </a:solidFill>
            <a:round/>
          </a:ln>
        </p:spPr>
      </p:cxnSp>
      <p:cxnSp>
        <p:nvCxnSpPr>
          <p:cNvPr id="510" name="Google Shape;171;p13"/>
          <p:cNvCxnSpPr/>
          <p:nvPr/>
        </p:nvCxnSpPr>
        <p:spPr>
          <a:xfrm flipV="1">
            <a:off x="688680" y="834120"/>
            <a:ext cx="272160" cy="231120"/>
          </a:xfrm>
          <a:prstGeom prst="straightConnector1">
            <a:avLst/>
          </a:prstGeom>
          <a:ln w="9525">
            <a:solidFill>
              <a:srgbClr val="ffffff"/>
            </a:solidFill>
            <a:round/>
          </a:ln>
        </p:spPr>
      </p:cxnSp>
      <p:cxnSp>
        <p:nvCxnSpPr>
          <p:cNvPr id="511" name="Google Shape;172;p13"/>
          <p:cNvCxnSpPr/>
          <p:nvPr/>
        </p:nvCxnSpPr>
        <p:spPr>
          <a:xfrm flipV="1">
            <a:off x="9354600" y="6294960"/>
            <a:ext cx="272160" cy="2311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93" r:id="rId2"/>
  </p:sldLayoutIdLst>
</p:sldMaster>
</file>

<file path=ppt/slideMasters/slideMaster2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12"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13"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14"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515" name="Google Shape;11;p1"/>
          <p:cNvGrpSpPr/>
          <p:nvPr/>
        </p:nvGrpSpPr>
        <p:grpSpPr>
          <a:xfrm>
            <a:off x="239400" y="145080"/>
            <a:ext cx="11892960" cy="6515640"/>
            <a:chOff x="239400" y="145080"/>
            <a:chExt cx="11892960" cy="6515640"/>
          </a:xfrm>
        </p:grpSpPr>
        <p:sp>
          <p:nvSpPr>
            <p:cNvPr id="516"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17"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18"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19"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0"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1"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2"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3"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4"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5"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6"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7"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8"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29"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0"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1"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2"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3"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4"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5"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6"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7"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8"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39"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0"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1"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2"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3"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4"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5"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6"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7"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8"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49"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0"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1"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2"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3"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4"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5"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6"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7"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8"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59"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0"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1"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2"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3"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4"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5"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6"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7"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8"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69"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570" name="Google Shape;167;p13"/>
          <p:cNvCxnSpPr/>
          <p:nvPr/>
        </p:nvCxnSpPr>
        <p:spPr>
          <a:xfrm flipV="1">
            <a:off x="0" y="5049000"/>
            <a:ext cx="1044360" cy="814320"/>
          </a:xfrm>
          <a:prstGeom prst="straightConnector1">
            <a:avLst/>
          </a:prstGeom>
          <a:ln w="9525">
            <a:solidFill>
              <a:srgbClr val="ffffff"/>
            </a:solidFill>
            <a:round/>
          </a:ln>
        </p:spPr>
      </p:cxnSp>
      <p:cxnSp>
        <p:nvCxnSpPr>
          <p:cNvPr id="571" name="Google Shape;168;p13"/>
          <p:cNvCxnSpPr/>
          <p:nvPr/>
        </p:nvCxnSpPr>
        <p:spPr>
          <a:xfrm flipV="1">
            <a:off x="7756560" y="4479840"/>
            <a:ext cx="665280" cy="570240"/>
          </a:xfrm>
          <a:prstGeom prst="straightConnector1">
            <a:avLst/>
          </a:prstGeom>
          <a:ln w="9525">
            <a:solidFill>
              <a:srgbClr val="ffffff"/>
            </a:solidFill>
            <a:round/>
          </a:ln>
        </p:spPr>
      </p:cxnSp>
      <p:cxnSp>
        <p:nvCxnSpPr>
          <p:cNvPr id="572" name="Google Shape;169;p13"/>
          <p:cNvCxnSpPr/>
          <p:nvPr/>
        </p:nvCxnSpPr>
        <p:spPr>
          <a:xfrm flipV="1">
            <a:off x="7461360" y="6139080"/>
            <a:ext cx="638280" cy="542880"/>
          </a:xfrm>
          <a:prstGeom prst="straightConnector1">
            <a:avLst/>
          </a:prstGeom>
          <a:ln w="9525">
            <a:solidFill>
              <a:srgbClr val="ffffff"/>
            </a:solidFill>
            <a:round/>
          </a:ln>
        </p:spPr>
      </p:cxnSp>
      <p:cxnSp>
        <p:nvCxnSpPr>
          <p:cNvPr id="573" name="Google Shape;170;p13"/>
          <p:cNvCxnSpPr/>
          <p:nvPr/>
        </p:nvCxnSpPr>
        <p:spPr>
          <a:xfrm flipV="1">
            <a:off x="7566840" y="316080"/>
            <a:ext cx="955080" cy="808560"/>
          </a:xfrm>
          <a:prstGeom prst="straightConnector1">
            <a:avLst/>
          </a:prstGeom>
          <a:ln w="9525">
            <a:solidFill>
              <a:srgbClr val="ffffff"/>
            </a:solidFill>
            <a:round/>
          </a:ln>
        </p:spPr>
      </p:cxnSp>
      <p:cxnSp>
        <p:nvCxnSpPr>
          <p:cNvPr id="574" name="Google Shape;171;p13"/>
          <p:cNvCxnSpPr/>
          <p:nvPr/>
        </p:nvCxnSpPr>
        <p:spPr>
          <a:xfrm flipV="1">
            <a:off x="688680" y="834120"/>
            <a:ext cx="272160" cy="231120"/>
          </a:xfrm>
          <a:prstGeom prst="straightConnector1">
            <a:avLst/>
          </a:prstGeom>
          <a:ln w="9525">
            <a:solidFill>
              <a:srgbClr val="ffffff"/>
            </a:solidFill>
            <a:round/>
          </a:ln>
        </p:spPr>
      </p:cxnSp>
      <p:cxnSp>
        <p:nvCxnSpPr>
          <p:cNvPr id="575" name="Google Shape;172;p13"/>
          <p:cNvCxnSpPr/>
          <p:nvPr/>
        </p:nvCxnSpPr>
        <p:spPr>
          <a:xfrm flipV="1">
            <a:off x="9354600" y="6294960"/>
            <a:ext cx="272160" cy="231120"/>
          </a:xfrm>
          <a:prstGeom prst="straightConnector1">
            <a:avLst/>
          </a:prstGeom>
          <a:ln w="9525">
            <a:solidFill>
              <a:srgbClr val="ffffff"/>
            </a:solidFill>
            <a:round/>
          </a:ln>
        </p:spPr>
      </p:cxnSp>
      <p:sp>
        <p:nvSpPr>
          <p:cNvPr id="576"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57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95" r:id="rId2"/>
  </p:sldLayoutIdLst>
</p:sldMaster>
</file>

<file path=ppt/slideMasters/slideMaster2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580"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1"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2"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583" name="Google Shape;11;p1"/>
          <p:cNvGrpSpPr/>
          <p:nvPr/>
        </p:nvGrpSpPr>
        <p:grpSpPr>
          <a:xfrm>
            <a:off x="239400" y="145080"/>
            <a:ext cx="11892960" cy="6515640"/>
            <a:chOff x="239400" y="145080"/>
            <a:chExt cx="11892960" cy="6515640"/>
          </a:xfrm>
        </p:grpSpPr>
        <p:sp>
          <p:nvSpPr>
            <p:cNvPr id="584"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5"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6"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7"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8"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89"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0"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1"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2"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3"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4"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5"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6"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7"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8"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599"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0"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1"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2"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3"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4"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5"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6"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7"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8"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09"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0"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1"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2"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3"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4"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5"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6"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7"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8"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19"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0"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1"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2"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3"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4"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5"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6"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7"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8"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29"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0"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1"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2"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3"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4"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5"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6"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37"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638" name="Google Shape;167;p13"/>
          <p:cNvCxnSpPr/>
          <p:nvPr/>
        </p:nvCxnSpPr>
        <p:spPr>
          <a:xfrm flipV="1">
            <a:off x="0" y="5049000"/>
            <a:ext cx="1044360" cy="814320"/>
          </a:xfrm>
          <a:prstGeom prst="straightConnector1">
            <a:avLst/>
          </a:prstGeom>
          <a:ln w="9525">
            <a:solidFill>
              <a:srgbClr val="ffffff"/>
            </a:solidFill>
            <a:round/>
          </a:ln>
        </p:spPr>
      </p:cxnSp>
      <p:cxnSp>
        <p:nvCxnSpPr>
          <p:cNvPr id="639" name="Google Shape;168;p13"/>
          <p:cNvCxnSpPr/>
          <p:nvPr/>
        </p:nvCxnSpPr>
        <p:spPr>
          <a:xfrm flipV="1">
            <a:off x="7756560" y="4479840"/>
            <a:ext cx="665280" cy="570240"/>
          </a:xfrm>
          <a:prstGeom prst="straightConnector1">
            <a:avLst/>
          </a:prstGeom>
          <a:ln w="9525">
            <a:solidFill>
              <a:srgbClr val="ffffff"/>
            </a:solidFill>
            <a:round/>
          </a:ln>
        </p:spPr>
      </p:cxnSp>
      <p:cxnSp>
        <p:nvCxnSpPr>
          <p:cNvPr id="640" name="Google Shape;169;p13"/>
          <p:cNvCxnSpPr/>
          <p:nvPr/>
        </p:nvCxnSpPr>
        <p:spPr>
          <a:xfrm flipV="1">
            <a:off x="7461360" y="6139080"/>
            <a:ext cx="638280" cy="542880"/>
          </a:xfrm>
          <a:prstGeom prst="straightConnector1">
            <a:avLst/>
          </a:prstGeom>
          <a:ln w="9525">
            <a:solidFill>
              <a:srgbClr val="ffffff"/>
            </a:solidFill>
            <a:round/>
          </a:ln>
        </p:spPr>
      </p:cxnSp>
      <p:cxnSp>
        <p:nvCxnSpPr>
          <p:cNvPr id="641" name="Google Shape;170;p13"/>
          <p:cNvCxnSpPr/>
          <p:nvPr/>
        </p:nvCxnSpPr>
        <p:spPr>
          <a:xfrm flipV="1">
            <a:off x="7566840" y="316080"/>
            <a:ext cx="955080" cy="808560"/>
          </a:xfrm>
          <a:prstGeom prst="straightConnector1">
            <a:avLst/>
          </a:prstGeom>
          <a:ln w="9525">
            <a:solidFill>
              <a:srgbClr val="ffffff"/>
            </a:solidFill>
            <a:round/>
          </a:ln>
        </p:spPr>
      </p:cxnSp>
      <p:cxnSp>
        <p:nvCxnSpPr>
          <p:cNvPr id="642" name="Google Shape;171;p13"/>
          <p:cNvCxnSpPr/>
          <p:nvPr/>
        </p:nvCxnSpPr>
        <p:spPr>
          <a:xfrm flipV="1">
            <a:off x="688680" y="834120"/>
            <a:ext cx="272160" cy="231120"/>
          </a:xfrm>
          <a:prstGeom prst="straightConnector1">
            <a:avLst/>
          </a:prstGeom>
          <a:ln w="9525">
            <a:solidFill>
              <a:srgbClr val="ffffff"/>
            </a:solidFill>
            <a:round/>
          </a:ln>
        </p:spPr>
      </p:cxnSp>
      <p:cxnSp>
        <p:nvCxnSpPr>
          <p:cNvPr id="643" name="Google Shape;172;p13"/>
          <p:cNvCxnSpPr/>
          <p:nvPr/>
        </p:nvCxnSpPr>
        <p:spPr>
          <a:xfrm flipV="1">
            <a:off x="9354600" y="6294960"/>
            <a:ext cx="272160" cy="231120"/>
          </a:xfrm>
          <a:prstGeom prst="straightConnector1">
            <a:avLst/>
          </a:prstGeom>
          <a:ln w="9525">
            <a:solidFill>
              <a:srgbClr val="ffffff"/>
            </a:solidFill>
            <a:round/>
          </a:ln>
        </p:spPr>
      </p:cxnSp>
      <p:sp>
        <p:nvSpPr>
          <p:cNvPr id="644"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697" r:id="rId2"/>
  </p:sldLayoutIdLst>
</p:sldMaster>
</file>

<file path=ppt/slideMasters/slideMaster2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646"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47"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48"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649" name="Google Shape;11;p1"/>
          <p:cNvGrpSpPr/>
          <p:nvPr/>
        </p:nvGrpSpPr>
        <p:grpSpPr>
          <a:xfrm>
            <a:off x="239400" y="145080"/>
            <a:ext cx="11892960" cy="6515640"/>
            <a:chOff x="239400" y="145080"/>
            <a:chExt cx="11892960" cy="6515640"/>
          </a:xfrm>
        </p:grpSpPr>
        <p:sp>
          <p:nvSpPr>
            <p:cNvPr id="650"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1"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2"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3"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4"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5"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6"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7"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8"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59"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0"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1"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2"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3"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4"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5"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6"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7"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8"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69"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0"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1"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2"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3"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4"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5"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6"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7"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8"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79"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0"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1"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2"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3"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4"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5"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6"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7"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8"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89"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0"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1"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2"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3"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4"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5"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6"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7"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8"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699"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0"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1"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2"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03"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704" name="Google Shape;167;p13"/>
          <p:cNvCxnSpPr/>
          <p:nvPr/>
        </p:nvCxnSpPr>
        <p:spPr>
          <a:xfrm flipV="1">
            <a:off x="0" y="5049000"/>
            <a:ext cx="1044360" cy="814320"/>
          </a:xfrm>
          <a:prstGeom prst="straightConnector1">
            <a:avLst/>
          </a:prstGeom>
          <a:ln w="9525">
            <a:solidFill>
              <a:srgbClr val="ffffff"/>
            </a:solidFill>
            <a:round/>
          </a:ln>
        </p:spPr>
      </p:cxnSp>
      <p:cxnSp>
        <p:nvCxnSpPr>
          <p:cNvPr id="705" name="Google Shape;168;p13"/>
          <p:cNvCxnSpPr/>
          <p:nvPr/>
        </p:nvCxnSpPr>
        <p:spPr>
          <a:xfrm flipV="1">
            <a:off x="7756560" y="4479840"/>
            <a:ext cx="665280" cy="570240"/>
          </a:xfrm>
          <a:prstGeom prst="straightConnector1">
            <a:avLst/>
          </a:prstGeom>
          <a:ln w="9525">
            <a:solidFill>
              <a:srgbClr val="ffffff"/>
            </a:solidFill>
            <a:round/>
          </a:ln>
        </p:spPr>
      </p:cxnSp>
      <p:cxnSp>
        <p:nvCxnSpPr>
          <p:cNvPr id="706" name="Google Shape;169;p13"/>
          <p:cNvCxnSpPr/>
          <p:nvPr/>
        </p:nvCxnSpPr>
        <p:spPr>
          <a:xfrm flipV="1">
            <a:off x="7461360" y="6139080"/>
            <a:ext cx="638280" cy="542880"/>
          </a:xfrm>
          <a:prstGeom prst="straightConnector1">
            <a:avLst/>
          </a:prstGeom>
          <a:ln w="9525">
            <a:solidFill>
              <a:srgbClr val="ffffff"/>
            </a:solidFill>
            <a:round/>
          </a:ln>
        </p:spPr>
      </p:cxnSp>
      <p:cxnSp>
        <p:nvCxnSpPr>
          <p:cNvPr id="707" name="Google Shape;170;p13"/>
          <p:cNvCxnSpPr/>
          <p:nvPr/>
        </p:nvCxnSpPr>
        <p:spPr>
          <a:xfrm flipV="1">
            <a:off x="7566840" y="316080"/>
            <a:ext cx="955080" cy="808560"/>
          </a:xfrm>
          <a:prstGeom prst="straightConnector1">
            <a:avLst/>
          </a:prstGeom>
          <a:ln w="9525">
            <a:solidFill>
              <a:srgbClr val="ffffff"/>
            </a:solidFill>
            <a:round/>
          </a:ln>
        </p:spPr>
      </p:cxnSp>
      <p:cxnSp>
        <p:nvCxnSpPr>
          <p:cNvPr id="708" name="Google Shape;171;p13"/>
          <p:cNvCxnSpPr/>
          <p:nvPr/>
        </p:nvCxnSpPr>
        <p:spPr>
          <a:xfrm flipV="1">
            <a:off x="688680" y="834120"/>
            <a:ext cx="272160" cy="231120"/>
          </a:xfrm>
          <a:prstGeom prst="straightConnector1">
            <a:avLst/>
          </a:prstGeom>
          <a:ln w="9525">
            <a:solidFill>
              <a:srgbClr val="ffffff"/>
            </a:solidFill>
            <a:round/>
          </a:ln>
        </p:spPr>
      </p:cxnSp>
      <p:cxnSp>
        <p:nvCxnSpPr>
          <p:cNvPr id="709" name="Google Shape;172;p13"/>
          <p:cNvCxnSpPr/>
          <p:nvPr/>
        </p:nvCxnSpPr>
        <p:spPr>
          <a:xfrm flipV="1">
            <a:off x="9354600" y="6294960"/>
            <a:ext cx="272160" cy="231120"/>
          </a:xfrm>
          <a:prstGeom prst="straightConnector1">
            <a:avLst/>
          </a:prstGeom>
          <a:ln w="9525">
            <a:solidFill>
              <a:srgbClr val="ffffff"/>
            </a:solidFill>
            <a:round/>
          </a:ln>
        </p:spPr>
      </p:cxnSp>
      <p:sp>
        <p:nvSpPr>
          <p:cNvPr id="710"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71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
        <p:nvSpPr>
          <p:cNvPr id="712"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99" r:id="rId2"/>
  </p:sldLayoutIdLst>
</p:sldMaster>
</file>

<file path=ppt/slideMasters/slideMaster2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16"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17"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18"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719" name="Google Shape;11;p1"/>
          <p:cNvGrpSpPr/>
          <p:nvPr/>
        </p:nvGrpSpPr>
        <p:grpSpPr>
          <a:xfrm>
            <a:off x="239400" y="145080"/>
            <a:ext cx="11892960" cy="6515640"/>
            <a:chOff x="239400" y="145080"/>
            <a:chExt cx="11892960" cy="6515640"/>
          </a:xfrm>
        </p:grpSpPr>
        <p:sp>
          <p:nvSpPr>
            <p:cNvPr id="720"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1"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2"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3"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4"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5"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6"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7"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8"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29"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0"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1"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2"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3"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4"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5"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6"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7"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8"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39"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0"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1"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2"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3"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4"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5"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6"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7"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8"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49"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0"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1"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2"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3"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4"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5"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6"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7"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8"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59"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0"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1"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2"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3"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4"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5"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6"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7"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8"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69"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0"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1"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2"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73"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774" name="Google Shape;167;p13"/>
          <p:cNvCxnSpPr/>
          <p:nvPr/>
        </p:nvCxnSpPr>
        <p:spPr>
          <a:xfrm flipV="1">
            <a:off x="0" y="5049000"/>
            <a:ext cx="1044360" cy="814320"/>
          </a:xfrm>
          <a:prstGeom prst="straightConnector1">
            <a:avLst/>
          </a:prstGeom>
          <a:ln w="9525">
            <a:solidFill>
              <a:srgbClr val="ffffff"/>
            </a:solidFill>
            <a:round/>
          </a:ln>
        </p:spPr>
      </p:cxnSp>
      <p:cxnSp>
        <p:nvCxnSpPr>
          <p:cNvPr id="775" name="Google Shape;168;p13"/>
          <p:cNvCxnSpPr/>
          <p:nvPr/>
        </p:nvCxnSpPr>
        <p:spPr>
          <a:xfrm flipV="1">
            <a:off x="7756560" y="4479840"/>
            <a:ext cx="665280" cy="570240"/>
          </a:xfrm>
          <a:prstGeom prst="straightConnector1">
            <a:avLst/>
          </a:prstGeom>
          <a:ln w="9525">
            <a:solidFill>
              <a:srgbClr val="ffffff"/>
            </a:solidFill>
            <a:round/>
          </a:ln>
        </p:spPr>
      </p:cxnSp>
      <p:cxnSp>
        <p:nvCxnSpPr>
          <p:cNvPr id="776" name="Google Shape;169;p13"/>
          <p:cNvCxnSpPr/>
          <p:nvPr/>
        </p:nvCxnSpPr>
        <p:spPr>
          <a:xfrm flipV="1">
            <a:off x="7461360" y="6139080"/>
            <a:ext cx="638280" cy="542880"/>
          </a:xfrm>
          <a:prstGeom prst="straightConnector1">
            <a:avLst/>
          </a:prstGeom>
          <a:ln w="9525">
            <a:solidFill>
              <a:srgbClr val="ffffff"/>
            </a:solidFill>
            <a:round/>
          </a:ln>
        </p:spPr>
      </p:cxnSp>
      <p:cxnSp>
        <p:nvCxnSpPr>
          <p:cNvPr id="777" name="Google Shape;170;p13"/>
          <p:cNvCxnSpPr/>
          <p:nvPr/>
        </p:nvCxnSpPr>
        <p:spPr>
          <a:xfrm flipV="1">
            <a:off x="7566840" y="316080"/>
            <a:ext cx="955080" cy="808560"/>
          </a:xfrm>
          <a:prstGeom prst="straightConnector1">
            <a:avLst/>
          </a:prstGeom>
          <a:ln w="9525">
            <a:solidFill>
              <a:srgbClr val="ffffff"/>
            </a:solidFill>
            <a:round/>
          </a:ln>
        </p:spPr>
      </p:cxnSp>
      <p:cxnSp>
        <p:nvCxnSpPr>
          <p:cNvPr id="778" name="Google Shape;171;p13"/>
          <p:cNvCxnSpPr/>
          <p:nvPr/>
        </p:nvCxnSpPr>
        <p:spPr>
          <a:xfrm flipV="1">
            <a:off x="688680" y="834120"/>
            <a:ext cx="272160" cy="231120"/>
          </a:xfrm>
          <a:prstGeom prst="straightConnector1">
            <a:avLst/>
          </a:prstGeom>
          <a:ln w="9525">
            <a:solidFill>
              <a:srgbClr val="ffffff"/>
            </a:solidFill>
            <a:round/>
          </a:ln>
        </p:spPr>
      </p:cxnSp>
      <p:cxnSp>
        <p:nvCxnSpPr>
          <p:cNvPr id="779" name="Google Shape;172;p13"/>
          <p:cNvCxnSpPr/>
          <p:nvPr/>
        </p:nvCxnSpPr>
        <p:spPr>
          <a:xfrm flipV="1">
            <a:off x="9354600" y="6294960"/>
            <a:ext cx="272160" cy="231120"/>
          </a:xfrm>
          <a:prstGeom prst="straightConnector1">
            <a:avLst/>
          </a:prstGeom>
          <a:ln w="9525">
            <a:solidFill>
              <a:srgbClr val="ffffff"/>
            </a:solidFill>
            <a:round/>
          </a:ln>
        </p:spPr>
      </p:cxnSp>
      <p:sp>
        <p:nvSpPr>
          <p:cNvPr id="780"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01" r:id="rId2"/>
  </p:sldLayoutIdLst>
</p:sldMaster>
</file>

<file path=ppt/slideMasters/slideMaster2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783"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4"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5"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786" name="Google Shape;11;p1"/>
          <p:cNvGrpSpPr/>
          <p:nvPr/>
        </p:nvGrpSpPr>
        <p:grpSpPr>
          <a:xfrm>
            <a:off x="239400" y="145080"/>
            <a:ext cx="11892960" cy="6515640"/>
            <a:chOff x="239400" y="145080"/>
            <a:chExt cx="11892960" cy="6515640"/>
          </a:xfrm>
        </p:grpSpPr>
        <p:sp>
          <p:nvSpPr>
            <p:cNvPr id="787"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8"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89"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0"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1"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2"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3"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4"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5"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6"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7"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8"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799"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0"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1"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2"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3"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4"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5"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6"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7"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8"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09"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0"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1"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2"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3"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4"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5"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6"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7"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8"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19"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0"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1"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2"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3"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4"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5"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6"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7"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8"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29"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0"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1"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2"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3"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4"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5"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6"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7"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8"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39"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0"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841" name="Google Shape;167;p13"/>
          <p:cNvCxnSpPr/>
          <p:nvPr/>
        </p:nvCxnSpPr>
        <p:spPr>
          <a:xfrm flipV="1">
            <a:off x="0" y="5049000"/>
            <a:ext cx="1044360" cy="814320"/>
          </a:xfrm>
          <a:prstGeom prst="straightConnector1">
            <a:avLst/>
          </a:prstGeom>
          <a:ln w="9525">
            <a:solidFill>
              <a:srgbClr val="ffffff"/>
            </a:solidFill>
            <a:round/>
          </a:ln>
        </p:spPr>
      </p:cxnSp>
      <p:cxnSp>
        <p:nvCxnSpPr>
          <p:cNvPr id="842" name="Google Shape;168;p13"/>
          <p:cNvCxnSpPr/>
          <p:nvPr/>
        </p:nvCxnSpPr>
        <p:spPr>
          <a:xfrm flipV="1">
            <a:off x="7756560" y="4479840"/>
            <a:ext cx="665280" cy="570240"/>
          </a:xfrm>
          <a:prstGeom prst="straightConnector1">
            <a:avLst/>
          </a:prstGeom>
          <a:ln w="9525">
            <a:solidFill>
              <a:srgbClr val="ffffff"/>
            </a:solidFill>
            <a:round/>
          </a:ln>
        </p:spPr>
      </p:cxnSp>
      <p:cxnSp>
        <p:nvCxnSpPr>
          <p:cNvPr id="843" name="Google Shape;169;p13"/>
          <p:cNvCxnSpPr/>
          <p:nvPr/>
        </p:nvCxnSpPr>
        <p:spPr>
          <a:xfrm flipV="1">
            <a:off x="7461360" y="6139080"/>
            <a:ext cx="638280" cy="542880"/>
          </a:xfrm>
          <a:prstGeom prst="straightConnector1">
            <a:avLst/>
          </a:prstGeom>
          <a:ln w="9525">
            <a:solidFill>
              <a:srgbClr val="ffffff"/>
            </a:solidFill>
            <a:round/>
          </a:ln>
        </p:spPr>
      </p:cxnSp>
      <p:cxnSp>
        <p:nvCxnSpPr>
          <p:cNvPr id="844" name="Google Shape;170;p13"/>
          <p:cNvCxnSpPr/>
          <p:nvPr/>
        </p:nvCxnSpPr>
        <p:spPr>
          <a:xfrm flipV="1">
            <a:off x="7566840" y="316080"/>
            <a:ext cx="955080" cy="808560"/>
          </a:xfrm>
          <a:prstGeom prst="straightConnector1">
            <a:avLst/>
          </a:prstGeom>
          <a:ln w="9525">
            <a:solidFill>
              <a:srgbClr val="ffffff"/>
            </a:solidFill>
            <a:round/>
          </a:ln>
        </p:spPr>
      </p:cxnSp>
      <p:cxnSp>
        <p:nvCxnSpPr>
          <p:cNvPr id="845" name="Google Shape;171;p13"/>
          <p:cNvCxnSpPr/>
          <p:nvPr/>
        </p:nvCxnSpPr>
        <p:spPr>
          <a:xfrm flipV="1">
            <a:off x="688680" y="834120"/>
            <a:ext cx="272160" cy="231120"/>
          </a:xfrm>
          <a:prstGeom prst="straightConnector1">
            <a:avLst/>
          </a:prstGeom>
          <a:ln w="9525">
            <a:solidFill>
              <a:srgbClr val="ffffff"/>
            </a:solidFill>
            <a:round/>
          </a:ln>
        </p:spPr>
      </p:cxnSp>
      <p:cxnSp>
        <p:nvCxnSpPr>
          <p:cNvPr id="846" name="Google Shape;172;p13"/>
          <p:cNvCxnSpPr/>
          <p:nvPr/>
        </p:nvCxnSpPr>
        <p:spPr>
          <a:xfrm flipV="1">
            <a:off x="9354600" y="6294960"/>
            <a:ext cx="272160" cy="2311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03" r:id="rId2"/>
  </p:sldLayoutIdLst>
</p:sldMaster>
</file>

<file path=ppt/slideMasters/slideMaster2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847"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8"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49"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850" name="Google Shape;11;p1"/>
          <p:cNvGrpSpPr/>
          <p:nvPr/>
        </p:nvGrpSpPr>
        <p:grpSpPr>
          <a:xfrm>
            <a:off x="239400" y="145080"/>
            <a:ext cx="11892960" cy="6515640"/>
            <a:chOff x="239400" y="145080"/>
            <a:chExt cx="11892960" cy="6515640"/>
          </a:xfrm>
        </p:grpSpPr>
        <p:sp>
          <p:nvSpPr>
            <p:cNvPr id="851"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2"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3"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4"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5"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6"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7"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8"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59"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0"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1"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2"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3"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4"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5"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6"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7"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8"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69"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0"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1"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2"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3"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4"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5"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6"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7"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8"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79"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0"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1"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2"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3"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4"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5"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6"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7"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8"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89"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0"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1"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2"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3"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4"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5"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6"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7"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8"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899"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0"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1"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2"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3"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04"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905" name="Google Shape;167;p13"/>
          <p:cNvCxnSpPr/>
          <p:nvPr/>
        </p:nvCxnSpPr>
        <p:spPr>
          <a:xfrm flipV="1">
            <a:off x="0" y="5049000"/>
            <a:ext cx="1044360" cy="814320"/>
          </a:xfrm>
          <a:prstGeom prst="straightConnector1">
            <a:avLst/>
          </a:prstGeom>
          <a:ln w="9525">
            <a:solidFill>
              <a:srgbClr val="ffffff"/>
            </a:solidFill>
            <a:round/>
          </a:ln>
        </p:spPr>
      </p:cxnSp>
      <p:cxnSp>
        <p:nvCxnSpPr>
          <p:cNvPr id="906" name="Google Shape;168;p13"/>
          <p:cNvCxnSpPr/>
          <p:nvPr/>
        </p:nvCxnSpPr>
        <p:spPr>
          <a:xfrm flipV="1">
            <a:off x="7756560" y="4479840"/>
            <a:ext cx="665280" cy="570240"/>
          </a:xfrm>
          <a:prstGeom prst="straightConnector1">
            <a:avLst/>
          </a:prstGeom>
          <a:ln w="9525">
            <a:solidFill>
              <a:srgbClr val="ffffff"/>
            </a:solidFill>
            <a:round/>
          </a:ln>
        </p:spPr>
      </p:cxnSp>
      <p:cxnSp>
        <p:nvCxnSpPr>
          <p:cNvPr id="907" name="Google Shape;169;p13"/>
          <p:cNvCxnSpPr/>
          <p:nvPr/>
        </p:nvCxnSpPr>
        <p:spPr>
          <a:xfrm flipV="1">
            <a:off x="7461360" y="6139080"/>
            <a:ext cx="638280" cy="542880"/>
          </a:xfrm>
          <a:prstGeom prst="straightConnector1">
            <a:avLst/>
          </a:prstGeom>
          <a:ln w="9525">
            <a:solidFill>
              <a:srgbClr val="ffffff"/>
            </a:solidFill>
            <a:round/>
          </a:ln>
        </p:spPr>
      </p:cxnSp>
      <p:cxnSp>
        <p:nvCxnSpPr>
          <p:cNvPr id="908" name="Google Shape;170;p13"/>
          <p:cNvCxnSpPr/>
          <p:nvPr/>
        </p:nvCxnSpPr>
        <p:spPr>
          <a:xfrm flipV="1">
            <a:off x="7566840" y="316080"/>
            <a:ext cx="955080" cy="808560"/>
          </a:xfrm>
          <a:prstGeom prst="straightConnector1">
            <a:avLst/>
          </a:prstGeom>
          <a:ln w="9525">
            <a:solidFill>
              <a:srgbClr val="ffffff"/>
            </a:solidFill>
            <a:round/>
          </a:ln>
        </p:spPr>
      </p:cxnSp>
      <p:cxnSp>
        <p:nvCxnSpPr>
          <p:cNvPr id="909" name="Google Shape;171;p13"/>
          <p:cNvCxnSpPr/>
          <p:nvPr/>
        </p:nvCxnSpPr>
        <p:spPr>
          <a:xfrm flipV="1">
            <a:off x="688680" y="834120"/>
            <a:ext cx="272160" cy="231120"/>
          </a:xfrm>
          <a:prstGeom prst="straightConnector1">
            <a:avLst/>
          </a:prstGeom>
          <a:ln w="9525">
            <a:solidFill>
              <a:srgbClr val="ffffff"/>
            </a:solidFill>
            <a:round/>
          </a:ln>
        </p:spPr>
      </p:cxnSp>
      <p:cxnSp>
        <p:nvCxnSpPr>
          <p:cNvPr id="910" name="Google Shape;172;p13"/>
          <p:cNvCxnSpPr/>
          <p:nvPr/>
        </p:nvCxnSpPr>
        <p:spPr>
          <a:xfrm flipV="1">
            <a:off x="9354600" y="6294960"/>
            <a:ext cx="272160" cy="2311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05" r:id="rId2"/>
  </p:sldLayoutIdLst>
</p:sldMaster>
</file>

<file path=ppt/slideMasters/slideMaster2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11"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2"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3"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914" name="Google Shape;11;p1"/>
          <p:cNvGrpSpPr/>
          <p:nvPr/>
        </p:nvGrpSpPr>
        <p:grpSpPr>
          <a:xfrm>
            <a:off x="239400" y="145080"/>
            <a:ext cx="11892960" cy="6515640"/>
            <a:chOff x="239400" y="145080"/>
            <a:chExt cx="11892960" cy="6515640"/>
          </a:xfrm>
        </p:grpSpPr>
        <p:sp>
          <p:nvSpPr>
            <p:cNvPr id="915"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6"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7"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8"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19"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0"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1"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2"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3"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4"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5"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6"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7"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8"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29"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0"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1"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2"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3"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4"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5"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6"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7"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8"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39"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0"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1"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2"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3"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4"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5"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6"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7"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8"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49"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0"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1"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2"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3"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4"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5"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6"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7"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8"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59"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0"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1"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2"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3"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4"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5"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6"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7"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68"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969" name="Google Shape;167;p13"/>
          <p:cNvCxnSpPr/>
          <p:nvPr/>
        </p:nvCxnSpPr>
        <p:spPr>
          <a:xfrm flipV="1">
            <a:off x="0" y="5049000"/>
            <a:ext cx="1044360" cy="814320"/>
          </a:xfrm>
          <a:prstGeom prst="straightConnector1">
            <a:avLst/>
          </a:prstGeom>
          <a:ln w="9525">
            <a:solidFill>
              <a:srgbClr val="ffffff"/>
            </a:solidFill>
            <a:round/>
          </a:ln>
        </p:spPr>
      </p:cxnSp>
      <p:cxnSp>
        <p:nvCxnSpPr>
          <p:cNvPr id="970" name="Google Shape;168;p13"/>
          <p:cNvCxnSpPr/>
          <p:nvPr/>
        </p:nvCxnSpPr>
        <p:spPr>
          <a:xfrm flipV="1">
            <a:off x="7756560" y="4479840"/>
            <a:ext cx="665280" cy="570240"/>
          </a:xfrm>
          <a:prstGeom prst="straightConnector1">
            <a:avLst/>
          </a:prstGeom>
          <a:ln w="9525">
            <a:solidFill>
              <a:srgbClr val="ffffff"/>
            </a:solidFill>
            <a:round/>
          </a:ln>
        </p:spPr>
      </p:cxnSp>
      <p:cxnSp>
        <p:nvCxnSpPr>
          <p:cNvPr id="971" name="Google Shape;169;p13"/>
          <p:cNvCxnSpPr/>
          <p:nvPr/>
        </p:nvCxnSpPr>
        <p:spPr>
          <a:xfrm flipV="1">
            <a:off x="7461360" y="6139080"/>
            <a:ext cx="638280" cy="542880"/>
          </a:xfrm>
          <a:prstGeom prst="straightConnector1">
            <a:avLst/>
          </a:prstGeom>
          <a:ln w="9525">
            <a:solidFill>
              <a:srgbClr val="ffffff"/>
            </a:solidFill>
            <a:round/>
          </a:ln>
        </p:spPr>
      </p:cxnSp>
      <p:cxnSp>
        <p:nvCxnSpPr>
          <p:cNvPr id="972" name="Google Shape;170;p13"/>
          <p:cNvCxnSpPr/>
          <p:nvPr/>
        </p:nvCxnSpPr>
        <p:spPr>
          <a:xfrm flipV="1">
            <a:off x="7566840" y="316080"/>
            <a:ext cx="955080" cy="808560"/>
          </a:xfrm>
          <a:prstGeom prst="straightConnector1">
            <a:avLst/>
          </a:prstGeom>
          <a:ln w="9525">
            <a:solidFill>
              <a:srgbClr val="ffffff"/>
            </a:solidFill>
            <a:round/>
          </a:ln>
        </p:spPr>
      </p:cxnSp>
      <p:cxnSp>
        <p:nvCxnSpPr>
          <p:cNvPr id="973" name="Google Shape;171;p13"/>
          <p:cNvCxnSpPr/>
          <p:nvPr/>
        </p:nvCxnSpPr>
        <p:spPr>
          <a:xfrm flipV="1">
            <a:off x="688680" y="834120"/>
            <a:ext cx="272160" cy="231120"/>
          </a:xfrm>
          <a:prstGeom prst="straightConnector1">
            <a:avLst/>
          </a:prstGeom>
          <a:ln w="9525">
            <a:solidFill>
              <a:srgbClr val="ffffff"/>
            </a:solidFill>
            <a:round/>
          </a:ln>
        </p:spPr>
      </p:cxnSp>
      <p:cxnSp>
        <p:nvCxnSpPr>
          <p:cNvPr id="974" name="Google Shape;172;p13"/>
          <p:cNvCxnSpPr/>
          <p:nvPr/>
        </p:nvCxnSpPr>
        <p:spPr>
          <a:xfrm flipV="1">
            <a:off x="9354600" y="6294960"/>
            <a:ext cx="272160" cy="231120"/>
          </a:xfrm>
          <a:prstGeom prst="straightConnector1">
            <a:avLst/>
          </a:prstGeom>
          <a:ln w="9525">
            <a:solidFill>
              <a:srgbClr val="ffffff"/>
            </a:solidFill>
            <a:round/>
          </a:ln>
        </p:spPr>
      </p:cxnSp>
      <p:sp>
        <p:nvSpPr>
          <p:cNvPr id="975"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97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07" r:id="rId2"/>
  </p:sldLayoutIdLst>
</p:sldMaster>
</file>

<file path=ppt/slideMasters/slideMaster2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979"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0"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1"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982" name="Google Shape;11;p1"/>
          <p:cNvGrpSpPr/>
          <p:nvPr/>
        </p:nvGrpSpPr>
        <p:grpSpPr>
          <a:xfrm>
            <a:off x="239400" y="145080"/>
            <a:ext cx="11892960" cy="6515640"/>
            <a:chOff x="239400" y="145080"/>
            <a:chExt cx="11892960" cy="6515640"/>
          </a:xfrm>
        </p:grpSpPr>
        <p:sp>
          <p:nvSpPr>
            <p:cNvPr id="983"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4"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5"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6"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7"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8"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89"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0"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1"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2"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3"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4"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5"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6"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7"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8"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999"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0"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1"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2"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3"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4"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5"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6"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7"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8"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09"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0"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1"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2"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3"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4"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5"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6"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7"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8"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19"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0"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1"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2"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3"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4"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5"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6"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7"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8"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29"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0"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1"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2"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3"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4"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5"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36"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037" name="Google Shape;167;p13"/>
          <p:cNvCxnSpPr/>
          <p:nvPr/>
        </p:nvCxnSpPr>
        <p:spPr>
          <a:xfrm flipV="1">
            <a:off x="0" y="5049000"/>
            <a:ext cx="1044360" cy="814320"/>
          </a:xfrm>
          <a:prstGeom prst="straightConnector1">
            <a:avLst/>
          </a:prstGeom>
          <a:ln w="9525">
            <a:solidFill>
              <a:srgbClr val="ffffff"/>
            </a:solidFill>
            <a:round/>
          </a:ln>
        </p:spPr>
      </p:cxnSp>
      <p:cxnSp>
        <p:nvCxnSpPr>
          <p:cNvPr id="1038" name="Google Shape;168;p13"/>
          <p:cNvCxnSpPr/>
          <p:nvPr/>
        </p:nvCxnSpPr>
        <p:spPr>
          <a:xfrm flipV="1">
            <a:off x="7756560" y="4479840"/>
            <a:ext cx="665280" cy="570240"/>
          </a:xfrm>
          <a:prstGeom prst="straightConnector1">
            <a:avLst/>
          </a:prstGeom>
          <a:ln w="9525">
            <a:solidFill>
              <a:srgbClr val="ffffff"/>
            </a:solidFill>
            <a:round/>
          </a:ln>
        </p:spPr>
      </p:cxnSp>
      <p:cxnSp>
        <p:nvCxnSpPr>
          <p:cNvPr id="1039" name="Google Shape;169;p13"/>
          <p:cNvCxnSpPr/>
          <p:nvPr/>
        </p:nvCxnSpPr>
        <p:spPr>
          <a:xfrm flipV="1">
            <a:off x="7461360" y="6139080"/>
            <a:ext cx="638280" cy="542880"/>
          </a:xfrm>
          <a:prstGeom prst="straightConnector1">
            <a:avLst/>
          </a:prstGeom>
          <a:ln w="9525">
            <a:solidFill>
              <a:srgbClr val="ffffff"/>
            </a:solidFill>
            <a:round/>
          </a:ln>
        </p:spPr>
      </p:cxnSp>
      <p:cxnSp>
        <p:nvCxnSpPr>
          <p:cNvPr id="1040" name="Google Shape;170;p13"/>
          <p:cNvCxnSpPr/>
          <p:nvPr/>
        </p:nvCxnSpPr>
        <p:spPr>
          <a:xfrm flipV="1">
            <a:off x="7566840" y="316080"/>
            <a:ext cx="955080" cy="808560"/>
          </a:xfrm>
          <a:prstGeom prst="straightConnector1">
            <a:avLst/>
          </a:prstGeom>
          <a:ln w="9525">
            <a:solidFill>
              <a:srgbClr val="ffffff"/>
            </a:solidFill>
            <a:round/>
          </a:ln>
        </p:spPr>
      </p:cxnSp>
      <p:cxnSp>
        <p:nvCxnSpPr>
          <p:cNvPr id="1041" name="Google Shape;171;p13"/>
          <p:cNvCxnSpPr/>
          <p:nvPr/>
        </p:nvCxnSpPr>
        <p:spPr>
          <a:xfrm flipV="1">
            <a:off x="688680" y="834120"/>
            <a:ext cx="272160" cy="231120"/>
          </a:xfrm>
          <a:prstGeom prst="straightConnector1">
            <a:avLst/>
          </a:prstGeom>
          <a:ln w="9525">
            <a:solidFill>
              <a:srgbClr val="ffffff"/>
            </a:solidFill>
            <a:round/>
          </a:ln>
        </p:spPr>
      </p:cxnSp>
      <p:cxnSp>
        <p:nvCxnSpPr>
          <p:cNvPr id="1042" name="Google Shape;172;p13"/>
          <p:cNvCxnSpPr/>
          <p:nvPr/>
        </p:nvCxnSpPr>
        <p:spPr>
          <a:xfrm flipV="1">
            <a:off x="9354600" y="6294960"/>
            <a:ext cx="272160" cy="231120"/>
          </a:xfrm>
          <a:prstGeom prst="straightConnector1">
            <a:avLst/>
          </a:prstGeom>
          <a:ln w="9525">
            <a:solidFill>
              <a:srgbClr val="ffffff"/>
            </a:solidFill>
            <a:round/>
          </a:ln>
        </p:spPr>
      </p:cxnSp>
      <p:sp>
        <p:nvSpPr>
          <p:cNvPr id="1043"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09" r:id="rId2"/>
  </p:sldLayoutIdLst>
</p:sldMaster>
</file>

<file path=ppt/slideMasters/slideMaster2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045"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6"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47"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048" name="Google Shape;11;p1"/>
          <p:cNvGrpSpPr/>
          <p:nvPr/>
        </p:nvGrpSpPr>
        <p:grpSpPr>
          <a:xfrm>
            <a:off x="239400" y="145080"/>
            <a:ext cx="11892960" cy="6515640"/>
            <a:chOff x="239400" y="145080"/>
            <a:chExt cx="11892960" cy="6515640"/>
          </a:xfrm>
        </p:grpSpPr>
        <p:sp>
          <p:nvSpPr>
            <p:cNvPr id="1049"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0"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1"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2"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3"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4"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5"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6"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7"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8"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59"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0"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1"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2"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3"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4"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5"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6"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7"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8"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69"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0"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1"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2"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3"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4"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5"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6"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7"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8"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79"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0"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1"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2"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3"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4"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5"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6"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7"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8"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89"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0"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1"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2"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3"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4"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5"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6"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7"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8"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099"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0"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1"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02"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103" name="Google Shape;167;p13"/>
          <p:cNvCxnSpPr/>
          <p:nvPr/>
        </p:nvCxnSpPr>
        <p:spPr>
          <a:xfrm flipV="1">
            <a:off x="0" y="5049000"/>
            <a:ext cx="1044360" cy="814320"/>
          </a:xfrm>
          <a:prstGeom prst="straightConnector1">
            <a:avLst/>
          </a:prstGeom>
          <a:ln w="9525">
            <a:solidFill>
              <a:srgbClr val="ffffff"/>
            </a:solidFill>
            <a:round/>
          </a:ln>
        </p:spPr>
      </p:cxnSp>
      <p:cxnSp>
        <p:nvCxnSpPr>
          <p:cNvPr id="1104" name="Google Shape;168;p13"/>
          <p:cNvCxnSpPr/>
          <p:nvPr/>
        </p:nvCxnSpPr>
        <p:spPr>
          <a:xfrm flipV="1">
            <a:off x="7756560" y="4479840"/>
            <a:ext cx="665280" cy="570240"/>
          </a:xfrm>
          <a:prstGeom prst="straightConnector1">
            <a:avLst/>
          </a:prstGeom>
          <a:ln w="9525">
            <a:solidFill>
              <a:srgbClr val="ffffff"/>
            </a:solidFill>
            <a:round/>
          </a:ln>
        </p:spPr>
      </p:cxnSp>
      <p:cxnSp>
        <p:nvCxnSpPr>
          <p:cNvPr id="1105" name="Google Shape;169;p13"/>
          <p:cNvCxnSpPr/>
          <p:nvPr/>
        </p:nvCxnSpPr>
        <p:spPr>
          <a:xfrm flipV="1">
            <a:off x="7461360" y="6139080"/>
            <a:ext cx="638280" cy="542880"/>
          </a:xfrm>
          <a:prstGeom prst="straightConnector1">
            <a:avLst/>
          </a:prstGeom>
          <a:ln w="9525">
            <a:solidFill>
              <a:srgbClr val="ffffff"/>
            </a:solidFill>
            <a:round/>
          </a:ln>
        </p:spPr>
      </p:cxnSp>
      <p:cxnSp>
        <p:nvCxnSpPr>
          <p:cNvPr id="1106" name="Google Shape;170;p13"/>
          <p:cNvCxnSpPr/>
          <p:nvPr/>
        </p:nvCxnSpPr>
        <p:spPr>
          <a:xfrm flipV="1">
            <a:off x="7566840" y="316080"/>
            <a:ext cx="955080" cy="808560"/>
          </a:xfrm>
          <a:prstGeom prst="straightConnector1">
            <a:avLst/>
          </a:prstGeom>
          <a:ln w="9525">
            <a:solidFill>
              <a:srgbClr val="ffffff"/>
            </a:solidFill>
            <a:round/>
          </a:ln>
        </p:spPr>
      </p:cxnSp>
      <p:cxnSp>
        <p:nvCxnSpPr>
          <p:cNvPr id="1107" name="Google Shape;171;p13"/>
          <p:cNvCxnSpPr/>
          <p:nvPr/>
        </p:nvCxnSpPr>
        <p:spPr>
          <a:xfrm flipV="1">
            <a:off x="688680" y="834120"/>
            <a:ext cx="272160" cy="231120"/>
          </a:xfrm>
          <a:prstGeom prst="straightConnector1">
            <a:avLst/>
          </a:prstGeom>
          <a:ln w="9525">
            <a:solidFill>
              <a:srgbClr val="ffffff"/>
            </a:solidFill>
            <a:round/>
          </a:ln>
        </p:spPr>
      </p:cxnSp>
      <p:cxnSp>
        <p:nvCxnSpPr>
          <p:cNvPr id="1108" name="Google Shape;172;p13"/>
          <p:cNvCxnSpPr/>
          <p:nvPr/>
        </p:nvCxnSpPr>
        <p:spPr>
          <a:xfrm flipV="1">
            <a:off x="9354600" y="6294960"/>
            <a:ext cx="272160" cy="231120"/>
          </a:xfrm>
          <a:prstGeom prst="straightConnector1">
            <a:avLst/>
          </a:prstGeom>
          <a:ln w="9525">
            <a:solidFill>
              <a:srgbClr val="ffffff"/>
            </a:solidFill>
            <a:round/>
          </a:ln>
        </p:spPr>
      </p:cxnSp>
      <p:sp>
        <p:nvSpPr>
          <p:cNvPr id="1109"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1110"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
        <p:nvSpPr>
          <p:cNvPr id="1111"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1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 name="PlaceHolder 1"/>
          <p:cNvSpPr>
            <a:spLocks noGrp="1"/>
          </p:cNvSpPr>
          <p:nvPr>
            <p:ph type="ftr" idx="7"/>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
        <p:nvSpPr>
          <p:cNvPr id="11" name="PlaceHolder 2"/>
          <p:cNvSpPr>
            <a:spLocks noGrp="1"/>
          </p:cNvSpPr>
          <p:nvPr>
            <p:ph type="sldNum" idx="8"/>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84A9E79A-B79A-4CC8-AAA7-65DE49671E6E}" type="slidenum">
              <a:rPr b="0" lang="en-US" sz="1200" strike="noStrike" u="none">
                <a:solidFill>
                  <a:schemeClr val="dk1">
                    <a:tint val="82000"/>
                  </a:schemeClr>
                </a:solidFill>
                <a:effectLst/>
                <a:uFillTx/>
                <a:latin typeface="Times New Bastard"/>
              </a:rPr>
              <a:t>1</a:t>
            </a:fld>
            <a:endParaRPr b="0" lang="en-US" sz="1200" strike="noStrike" u="none">
              <a:solidFill>
                <a:srgbClr val="000000"/>
              </a:solidFill>
              <a:effectLst/>
              <a:uFillTx/>
              <a:latin typeface="Times New Roman"/>
            </a:endParaRPr>
          </a:p>
        </p:txBody>
      </p:sp>
      <p:sp>
        <p:nvSpPr>
          <p:cNvPr id="12" name="PlaceHolder 3"/>
          <p:cNvSpPr>
            <a:spLocks noGrp="1"/>
          </p:cNvSpPr>
          <p:nvPr>
            <p:ph type="dt" idx="9"/>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 </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53" r:id="rId2"/>
  </p:sldLayoutIdLst>
</p:sldMaster>
</file>

<file path=ppt/slideMasters/slideMaster3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115"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6"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17"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118" name="Google Shape;11;p1"/>
          <p:cNvGrpSpPr/>
          <p:nvPr/>
        </p:nvGrpSpPr>
        <p:grpSpPr>
          <a:xfrm>
            <a:off x="239400" y="145080"/>
            <a:ext cx="11892960" cy="6515640"/>
            <a:chOff x="239400" y="145080"/>
            <a:chExt cx="11892960" cy="6515640"/>
          </a:xfrm>
        </p:grpSpPr>
        <p:sp>
          <p:nvSpPr>
            <p:cNvPr id="1119"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0"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1"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2"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3"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4"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5"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6"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7"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8"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29"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0"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1"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2"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3"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4"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5"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6"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7"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8"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39"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0"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1"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2"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3"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4"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5"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6"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7"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8"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49"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0"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1"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2"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3"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4"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5"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6"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7"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8"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59"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0"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1"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2"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3"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4"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5"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6"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7"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8"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69"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0"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1"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2"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173" name="Google Shape;176;p14"/>
          <p:cNvCxnSpPr/>
          <p:nvPr/>
        </p:nvCxnSpPr>
        <p:spPr>
          <a:xfrm flipV="1">
            <a:off x="1951560" y="3465720"/>
            <a:ext cx="513000" cy="51300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13" r:id="rId2"/>
  </p:sldLayoutIdLst>
</p:sldMaster>
</file>

<file path=ppt/slideMasters/slideMaster3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174"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5"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6"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177" name="Google Shape;11;p1"/>
          <p:cNvGrpSpPr/>
          <p:nvPr/>
        </p:nvGrpSpPr>
        <p:grpSpPr>
          <a:xfrm>
            <a:off x="239400" y="145080"/>
            <a:ext cx="11892960" cy="6515640"/>
            <a:chOff x="239400" y="145080"/>
            <a:chExt cx="11892960" cy="6515640"/>
          </a:xfrm>
        </p:grpSpPr>
        <p:sp>
          <p:nvSpPr>
            <p:cNvPr id="1178"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79"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0"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1"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2"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3"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4"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5"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6"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7"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8"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89"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0"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1"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2"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3"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4"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5"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6"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7"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8"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199"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0"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1"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2"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3"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4"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5"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6"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7"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8"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09"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0"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1"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2"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3"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4"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5"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6"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7"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8"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19"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0"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1"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2"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3"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4"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5"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6"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7"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8"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29"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0"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1"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15" r:id="rId2"/>
  </p:sldLayoutIdLst>
</p:sldMaster>
</file>

<file path=ppt/slideMasters/slideMaster3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232"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3"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4"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235" name="Google Shape;11;p1"/>
          <p:cNvGrpSpPr/>
          <p:nvPr/>
        </p:nvGrpSpPr>
        <p:grpSpPr>
          <a:xfrm>
            <a:off x="239400" y="145080"/>
            <a:ext cx="11892960" cy="6515640"/>
            <a:chOff x="239400" y="145080"/>
            <a:chExt cx="11892960" cy="6515640"/>
          </a:xfrm>
        </p:grpSpPr>
        <p:sp>
          <p:nvSpPr>
            <p:cNvPr id="1236"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7"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8"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39"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0"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1"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2"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3"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4"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5"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6"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7"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8"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49"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0"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1"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2"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3"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4"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5"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6"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7"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8"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59"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0"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1"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2"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3"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4"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5"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6"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7"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8"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69"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0"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1"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2"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3"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4"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5"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6"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7"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8"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79"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0"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1"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2"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3"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4"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5"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6"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7"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8"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289"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290" name="Google Shape;193;p16"/>
          <p:cNvCxnSpPr/>
          <p:nvPr/>
        </p:nvCxnSpPr>
        <p:spPr>
          <a:xfrm flipV="1">
            <a:off x="787320" y="2443320"/>
            <a:ext cx="346320" cy="346320"/>
          </a:xfrm>
          <a:prstGeom prst="straightConnector1">
            <a:avLst/>
          </a:prstGeom>
          <a:ln w="9525">
            <a:solidFill>
              <a:srgbClr val="ffffff"/>
            </a:solidFill>
            <a:round/>
          </a:ln>
        </p:spPr>
      </p:cxnSp>
      <p:cxnSp>
        <p:nvCxnSpPr>
          <p:cNvPr id="1291" name="Google Shape;194;p16"/>
          <p:cNvCxnSpPr/>
          <p:nvPr/>
        </p:nvCxnSpPr>
        <p:spPr>
          <a:xfrm flipV="1">
            <a:off x="5234760" y="6039720"/>
            <a:ext cx="411840" cy="411840"/>
          </a:xfrm>
          <a:prstGeom prst="straightConnector1">
            <a:avLst/>
          </a:prstGeom>
          <a:ln w="9525">
            <a:solidFill>
              <a:srgbClr val="ffffff"/>
            </a:solidFill>
            <a:round/>
          </a:ln>
        </p:spPr>
      </p:cxnSp>
      <p:cxnSp>
        <p:nvCxnSpPr>
          <p:cNvPr id="1292" name="Google Shape;195;p16"/>
          <p:cNvCxnSpPr/>
          <p:nvPr/>
        </p:nvCxnSpPr>
        <p:spPr>
          <a:xfrm flipV="1">
            <a:off x="500760" y="5708160"/>
            <a:ext cx="513000" cy="513000"/>
          </a:xfrm>
          <a:prstGeom prst="straightConnector1">
            <a:avLst/>
          </a:prstGeom>
          <a:ln w="9525">
            <a:solidFill>
              <a:srgbClr val="ffffff"/>
            </a:solidFill>
            <a:round/>
          </a:ln>
        </p:spPr>
      </p:cxnSp>
      <p:cxnSp>
        <p:nvCxnSpPr>
          <p:cNvPr id="1293" name="Google Shape;196;p16"/>
          <p:cNvCxnSpPr/>
          <p:nvPr/>
        </p:nvCxnSpPr>
        <p:spPr>
          <a:xfrm flipV="1">
            <a:off x="7583400" y="3990240"/>
            <a:ext cx="173880" cy="173880"/>
          </a:xfrm>
          <a:prstGeom prst="straightConnector1">
            <a:avLst/>
          </a:prstGeom>
          <a:ln w="9525">
            <a:solidFill>
              <a:srgbClr val="ffffff"/>
            </a:solidFill>
            <a:round/>
          </a:ln>
        </p:spPr>
      </p:cxnSp>
      <p:cxnSp>
        <p:nvCxnSpPr>
          <p:cNvPr id="1294" name="Google Shape;197;p16"/>
          <p:cNvCxnSpPr/>
          <p:nvPr/>
        </p:nvCxnSpPr>
        <p:spPr>
          <a:xfrm flipV="1">
            <a:off x="11290680" y="5883120"/>
            <a:ext cx="513000" cy="513000"/>
          </a:xfrm>
          <a:prstGeom prst="straightConnector1">
            <a:avLst/>
          </a:prstGeom>
          <a:ln w="9525">
            <a:solidFill>
              <a:srgbClr val="ffffff"/>
            </a:solidFill>
            <a:round/>
          </a:ln>
        </p:spPr>
      </p:cxnSp>
      <p:cxnSp>
        <p:nvCxnSpPr>
          <p:cNvPr id="1295" name="Google Shape;198;p16"/>
          <p:cNvCxnSpPr/>
          <p:nvPr/>
        </p:nvCxnSpPr>
        <p:spPr>
          <a:xfrm flipV="1">
            <a:off x="4826160" y="474840"/>
            <a:ext cx="1229040" cy="1229040"/>
          </a:xfrm>
          <a:prstGeom prst="straightConnector1">
            <a:avLst/>
          </a:prstGeom>
          <a:ln w="9525">
            <a:solidFill>
              <a:srgbClr val="ffffff"/>
            </a:solidFill>
            <a:round/>
          </a:ln>
        </p:spPr>
      </p:cxnSp>
      <p:cxnSp>
        <p:nvCxnSpPr>
          <p:cNvPr id="1296" name="Google Shape;199;p16"/>
          <p:cNvCxnSpPr/>
          <p:nvPr/>
        </p:nvCxnSpPr>
        <p:spPr>
          <a:xfrm flipV="1">
            <a:off x="3899160" y="3502440"/>
            <a:ext cx="411840" cy="411840"/>
          </a:xfrm>
          <a:prstGeom prst="straightConnector1">
            <a:avLst/>
          </a:prstGeom>
          <a:ln w="9525">
            <a:solidFill>
              <a:srgbClr val="ffffff"/>
            </a:solidFill>
            <a:round/>
          </a:ln>
        </p:spPr>
      </p:cxnSp>
      <p:sp>
        <p:nvSpPr>
          <p:cNvPr id="129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ffffff"/>
                </a:solidFill>
                <a:effectLst/>
                <a:uFillTx/>
                <a:latin typeface="Arial"/>
              </a:rPr>
              <a:t>Click to edit the title text format</a:t>
            </a:r>
            <a:endParaRPr b="0" lang="en-US" sz="4400" strike="noStrike" u="none">
              <a:solidFill>
                <a:srgbClr val="ffffff"/>
              </a:solidFill>
              <a:effectLst/>
              <a:uFillTx/>
              <a:latin typeface="Arial"/>
            </a:endParaRPr>
          </a:p>
        </p:txBody>
      </p:sp>
      <p:sp>
        <p:nvSpPr>
          <p:cNvPr id="1298"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effectLst/>
                <a:uFillTx/>
                <a:latin typeface="Arial"/>
              </a:rPr>
              <a:t>Click to edit the outline text format</a:t>
            </a:r>
            <a:endParaRPr b="0" lang="en-US" sz="32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2800" strike="noStrike" u="none">
                <a:solidFill>
                  <a:srgbClr val="ffffff"/>
                </a:solidFill>
                <a:effectLst/>
                <a:uFillTx/>
                <a:latin typeface="Times New Roman"/>
              </a:rPr>
              <a:t>Second Outline Level</a:t>
            </a:r>
            <a:endParaRPr b="0" lang="en-US" sz="2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2400" strike="noStrike" u="none">
                <a:solidFill>
                  <a:srgbClr val="ffffff"/>
                </a:solidFill>
                <a:effectLst/>
                <a:uFillTx/>
                <a:latin typeface="Times New Roman"/>
              </a:rPr>
              <a:t>Third Outline Level</a:t>
            </a:r>
            <a:endParaRPr b="0" lang="en-US" sz="24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2000" strike="noStrike" u="none">
                <a:solidFill>
                  <a:srgbClr val="ffffff"/>
                </a:solidFill>
                <a:effectLst/>
                <a:uFillTx/>
                <a:latin typeface="Times New Roman"/>
              </a:rPr>
              <a:t>Fourth Outline Level</a:t>
            </a:r>
            <a:endParaRPr b="0" lang="en-US" sz="20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Fifth Outline Level</a:t>
            </a:r>
            <a:endParaRPr b="0" lang="en-US"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Sixth Outline Level</a:t>
            </a:r>
            <a:endParaRPr b="0" lang="en-US"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Seventh Outline Level</a:t>
            </a:r>
            <a:endParaRPr b="0" lang="en-US" sz="20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17" r:id="rId2"/>
  </p:sldLayoutIdLst>
</p:sldMaster>
</file>

<file path=ppt/slideMasters/slideMaster3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299"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0"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1"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302" name="Google Shape;11;p1"/>
          <p:cNvGrpSpPr/>
          <p:nvPr/>
        </p:nvGrpSpPr>
        <p:grpSpPr>
          <a:xfrm>
            <a:off x="239400" y="145080"/>
            <a:ext cx="11892960" cy="6515640"/>
            <a:chOff x="239400" y="145080"/>
            <a:chExt cx="11892960" cy="6515640"/>
          </a:xfrm>
        </p:grpSpPr>
        <p:sp>
          <p:nvSpPr>
            <p:cNvPr id="1303"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4"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5"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6"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7"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8"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09"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0"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1"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2"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3"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4"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5"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6"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7"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8"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19"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0"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1"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2"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3"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4"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5"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6"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7"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8"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29"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0"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1"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2"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3"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4"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5"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6"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7"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8"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39"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0"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1"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2"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3"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4"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5"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6"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7"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8"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49"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0"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1"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2"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3"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4"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5"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56"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357" name="Google Shape;202;p17"/>
          <p:cNvCxnSpPr/>
          <p:nvPr/>
        </p:nvCxnSpPr>
        <p:spPr>
          <a:xfrm flipV="1">
            <a:off x="151920" y="1743120"/>
            <a:ext cx="1266840" cy="731880"/>
          </a:xfrm>
          <a:prstGeom prst="straightConnector1">
            <a:avLst/>
          </a:prstGeom>
          <a:ln w="9525">
            <a:solidFill>
              <a:srgbClr val="ffffff"/>
            </a:solidFill>
            <a:round/>
          </a:ln>
        </p:spPr>
      </p:cxnSp>
      <p:cxnSp>
        <p:nvCxnSpPr>
          <p:cNvPr id="1358" name="Google Shape;203;p17"/>
          <p:cNvCxnSpPr/>
          <p:nvPr/>
        </p:nvCxnSpPr>
        <p:spPr>
          <a:xfrm flipV="1">
            <a:off x="325800" y="5441400"/>
            <a:ext cx="635040" cy="366840"/>
          </a:xfrm>
          <a:prstGeom prst="straightConnector1">
            <a:avLst/>
          </a:prstGeom>
          <a:ln w="9525">
            <a:solidFill>
              <a:srgbClr val="ffffff"/>
            </a:solidFill>
            <a:round/>
          </a:ln>
        </p:spPr>
      </p:cxnSp>
      <p:cxnSp>
        <p:nvCxnSpPr>
          <p:cNvPr id="1359" name="Google Shape;204;p17"/>
          <p:cNvCxnSpPr/>
          <p:nvPr/>
        </p:nvCxnSpPr>
        <p:spPr>
          <a:xfrm flipV="1">
            <a:off x="8504640" y="5956200"/>
            <a:ext cx="635040" cy="366840"/>
          </a:xfrm>
          <a:prstGeom prst="straightConnector1">
            <a:avLst/>
          </a:prstGeom>
          <a:ln w="9525">
            <a:solidFill>
              <a:srgbClr val="ffffff"/>
            </a:solidFill>
            <a:round/>
          </a:ln>
        </p:spPr>
      </p:cxnSp>
      <p:cxnSp>
        <p:nvCxnSpPr>
          <p:cNvPr id="1360" name="Google Shape;205;p17"/>
          <p:cNvCxnSpPr/>
          <p:nvPr/>
        </p:nvCxnSpPr>
        <p:spPr>
          <a:xfrm flipV="1">
            <a:off x="9067320" y="359640"/>
            <a:ext cx="1698480" cy="981000"/>
          </a:xfrm>
          <a:prstGeom prst="straightConnector1">
            <a:avLst/>
          </a:prstGeom>
          <a:ln w="9525">
            <a:solidFill>
              <a:srgbClr val="ffffff"/>
            </a:solidFill>
            <a:round/>
          </a:ln>
        </p:spPr>
      </p:cxnSp>
      <p:cxnSp>
        <p:nvCxnSpPr>
          <p:cNvPr id="1361" name="Google Shape;206;p17"/>
          <p:cNvCxnSpPr/>
          <p:nvPr/>
        </p:nvCxnSpPr>
        <p:spPr>
          <a:xfrm flipV="1">
            <a:off x="11144160" y="5176080"/>
            <a:ext cx="1048680" cy="632160"/>
          </a:xfrm>
          <a:prstGeom prst="straightConnector1">
            <a:avLst/>
          </a:prstGeom>
          <a:ln w="9525">
            <a:solidFill>
              <a:srgbClr val="ffffff"/>
            </a:solidFill>
            <a:round/>
          </a:ln>
        </p:spPr>
      </p:cxnSp>
      <p:cxnSp>
        <p:nvCxnSpPr>
          <p:cNvPr id="1362" name="Google Shape;207;p17"/>
          <p:cNvCxnSpPr/>
          <p:nvPr/>
        </p:nvCxnSpPr>
        <p:spPr>
          <a:xfrm flipV="1">
            <a:off x="10851120" y="3245760"/>
            <a:ext cx="635040" cy="367200"/>
          </a:xfrm>
          <a:prstGeom prst="straightConnector1">
            <a:avLst/>
          </a:prstGeom>
          <a:ln w="9525">
            <a:solidFill>
              <a:srgbClr val="ffffff"/>
            </a:solidFill>
            <a:round/>
          </a:ln>
        </p:spPr>
      </p:cxnSp>
      <p:cxnSp>
        <p:nvCxnSpPr>
          <p:cNvPr id="1363" name="Google Shape;208;p17"/>
          <p:cNvCxnSpPr/>
          <p:nvPr/>
        </p:nvCxnSpPr>
        <p:spPr>
          <a:xfrm flipV="1">
            <a:off x="5632200" y="5555160"/>
            <a:ext cx="241200" cy="139320"/>
          </a:xfrm>
          <a:prstGeom prst="straightConnector1">
            <a:avLst/>
          </a:prstGeom>
          <a:ln w="9525">
            <a:solidFill>
              <a:srgbClr val="ffffff"/>
            </a:solidFill>
            <a:round/>
          </a:ln>
        </p:spPr>
      </p:cxnSp>
      <p:cxnSp>
        <p:nvCxnSpPr>
          <p:cNvPr id="1364" name="Google Shape;209;p17"/>
          <p:cNvCxnSpPr/>
          <p:nvPr/>
        </p:nvCxnSpPr>
        <p:spPr>
          <a:xfrm flipV="1">
            <a:off x="5976000" y="168480"/>
            <a:ext cx="240840" cy="13968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19" r:id="rId2"/>
  </p:sldLayoutIdLst>
</p:sldMaster>
</file>

<file path=ppt/slideMasters/slideMaster3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365"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6"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67"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368" name="Google Shape;11;p1"/>
          <p:cNvGrpSpPr/>
          <p:nvPr/>
        </p:nvGrpSpPr>
        <p:grpSpPr>
          <a:xfrm>
            <a:off x="239400" y="145080"/>
            <a:ext cx="11892960" cy="6515640"/>
            <a:chOff x="239400" y="145080"/>
            <a:chExt cx="11892960" cy="6515640"/>
          </a:xfrm>
        </p:grpSpPr>
        <p:sp>
          <p:nvSpPr>
            <p:cNvPr id="1369"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0"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1"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2"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3"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4"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5"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6"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7"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8"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79"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0"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1"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2"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3"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4"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5"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6"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7"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8"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89"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0"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1"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2"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3"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4"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5"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6"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7"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8"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399"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0"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1"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2"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3"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4"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5"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6"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7"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8"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09"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0"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1"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2"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3"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4"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5"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6"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7"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8"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19"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0"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1"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22"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423" name="Google Shape;215;p18"/>
          <p:cNvSpPr/>
          <p:nvPr/>
        </p:nvSpPr>
        <p:spPr>
          <a:xfrm>
            <a:off x="960120" y="4633560"/>
            <a:ext cx="4542120" cy="1138680"/>
          </a:xfrm>
          <a:prstGeom prst="rect">
            <a:avLst/>
          </a:prstGeom>
          <a:no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r>
              <a:rPr b="0" lang="en-GB" sz="1600" strike="noStrike" u="none">
                <a:solidFill>
                  <a:schemeClr val="dk2"/>
                </a:solidFill>
                <a:effectLst/>
                <a:uFillTx/>
                <a:latin typeface="Nunito"/>
                <a:ea typeface="Nunito"/>
              </a:rPr>
              <a:t>CREDITS: This presentation template was created by </a:t>
            </a:r>
            <a:r>
              <a:rPr b="0" lang="en-GB" sz="1600" strike="noStrike" u="sng">
                <a:solidFill>
                  <a:schemeClr val="dk2"/>
                </a:solidFill>
                <a:effectLst/>
                <a:uFillTx/>
                <a:latin typeface="Nunito"/>
                <a:ea typeface="Nunito"/>
                <a:hlinkClick r:id="rId2"/>
              </a:rPr>
              <a:t>Slidesgo</a:t>
            </a:r>
            <a:r>
              <a:rPr b="0" lang="en-GB" sz="1600" strike="noStrike" u="none">
                <a:solidFill>
                  <a:schemeClr val="dk2"/>
                </a:solidFill>
                <a:effectLst/>
                <a:uFillTx/>
                <a:latin typeface="Nunito"/>
                <a:ea typeface="Nunito"/>
              </a:rPr>
              <a:t>, including icons by </a:t>
            </a:r>
            <a:r>
              <a:rPr b="0" lang="en-GB" sz="1600" strike="noStrike" u="sng">
                <a:solidFill>
                  <a:schemeClr val="dk2"/>
                </a:solidFill>
                <a:effectLst/>
                <a:uFillTx/>
                <a:latin typeface="Nunito"/>
                <a:ea typeface="Nunito"/>
                <a:hlinkClick r:id="rId3"/>
              </a:rPr>
              <a:t>Flaticon</a:t>
            </a:r>
            <a:r>
              <a:rPr b="0" lang="en-GB" sz="1600" strike="noStrike" u="none">
                <a:solidFill>
                  <a:schemeClr val="dk2"/>
                </a:solidFill>
                <a:effectLst/>
                <a:uFillTx/>
                <a:latin typeface="Nunito"/>
                <a:ea typeface="Nunito"/>
              </a:rPr>
              <a:t>, and infographics &amp; images by </a:t>
            </a:r>
            <a:r>
              <a:rPr b="0" lang="en-GB" sz="1600" strike="noStrike" u="sng">
                <a:solidFill>
                  <a:schemeClr val="dk2"/>
                </a:solidFill>
                <a:effectLst/>
                <a:uFillTx/>
                <a:latin typeface="Nunito"/>
                <a:ea typeface="Nunito"/>
                <a:hlinkClick r:id="rId4"/>
              </a:rPr>
              <a:t>Freepik</a:t>
            </a:r>
            <a:r>
              <a:rPr b="0" lang="en-GB" sz="1600" strike="noStrike" u="none">
                <a:solidFill>
                  <a:schemeClr val="dk2"/>
                </a:solidFill>
                <a:effectLst/>
                <a:uFillTx/>
                <a:latin typeface="Nunito"/>
                <a:ea typeface="Nunito"/>
              </a:rPr>
              <a:t>. </a:t>
            </a:r>
            <a:endParaRPr b="0" lang="en-US" sz="1600" strike="noStrike" u="none">
              <a:solidFill>
                <a:srgbClr val="ffffff"/>
              </a:solidFill>
              <a:effectLst/>
              <a:uFillTx/>
              <a:latin typeface="Arial"/>
            </a:endParaRPr>
          </a:p>
          <a:p>
            <a:pPr defTabSz="914400">
              <a:lnSpc>
                <a:spcPct val="100000"/>
              </a:lnSpc>
              <a:tabLst>
                <a:tab algn="l" pos="0"/>
              </a:tabLst>
            </a:pPr>
            <a:endParaRPr b="0" lang="en-US" sz="1600" strike="noStrike" u="none">
              <a:solidFill>
                <a:srgbClr val="ffffff"/>
              </a:solidFill>
              <a:effectLst/>
              <a:uFillTx/>
              <a:latin typeface="Arial"/>
            </a:endParaRPr>
          </a:p>
        </p:txBody>
      </p:sp>
      <p:cxnSp>
        <p:nvCxnSpPr>
          <p:cNvPr id="1424" name="Google Shape;217;p18"/>
          <p:cNvCxnSpPr/>
          <p:nvPr/>
        </p:nvCxnSpPr>
        <p:spPr>
          <a:xfrm flipV="1">
            <a:off x="274680" y="462960"/>
            <a:ext cx="1266480" cy="731880"/>
          </a:xfrm>
          <a:prstGeom prst="straightConnector1">
            <a:avLst/>
          </a:prstGeom>
          <a:ln w="9525">
            <a:solidFill>
              <a:srgbClr val="ffffff"/>
            </a:solidFill>
            <a:round/>
          </a:ln>
        </p:spPr>
      </p:cxnSp>
      <p:cxnSp>
        <p:nvCxnSpPr>
          <p:cNvPr id="1425" name="Google Shape;218;p18"/>
          <p:cNvCxnSpPr/>
          <p:nvPr/>
        </p:nvCxnSpPr>
        <p:spPr>
          <a:xfrm flipV="1">
            <a:off x="425880" y="6064920"/>
            <a:ext cx="635400" cy="366840"/>
          </a:xfrm>
          <a:prstGeom prst="straightConnector1">
            <a:avLst/>
          </a:prstGeom>
          <a:ln w="9525">
            <a:solidFill>
              <a:srgbClr val="ffffff"/>
            </a:solidFill>
            <a:round/>
          </a:ln>
        </p:spPr>
      </p:cxnSp>
      <p:cxnSp>
        <p:nvCxnSpPr>
          <p:cNvPr id="1426" name="Google Shape;219;p18"/>
          <p:cNvCxnSpPr/>
          <p:nvPr/>
        </p:nvCxnSpPr>
        <p:spPr>
          <a:xfrm flipV="1">
            <a:off x="6161760" y="47880"/>
            <a:ext cx="1698120" cy="981000"/>
          </a:xfrm>
          <a:prstGeom prst="straightConnector1">
            <a:avLst/>
          </a:prstGeom>
          <a:ln w="9525">
            <a:solidFill>
              <a:srgbClr val="ffffff"/>
            </a:solidFill>
            <a:round/>
          </a:ln>
        </p:spPr>
      </p:cxnSp>
      <p:cxnSp>
        <p:nvCxnSpPr>
          <p:cNvPr id="1427" name="Google Shape;220;p18"/>
          <p:cNvCxnSpPr/>
          <p:nvPr/>
        </p:nvCxnSpPr>
        <p:spPr>
          <a:xfrm flipV="1">
            <a:off x="11544840" y="6112800"/>
            <a:ext cx="1048680" cy="632520"/>
          </a:xfrm>
          <a:prstGeom prst="straightConnector1">
            <a:avLst/>
          </a:prstGeom>
          <a:ln w="9525">
            <a:solidFill>
              <a:srgbClr val="ffffff"/>
            </a:solidFill>
            <a:round/>
          </a:ln>
        </p:spPr>
      </p:cxnSp>
      <p:cxnSp>
        <p:nvCxnSpPr>
          <p:cNvPr id="1428" name="Google Shape;221;p18"/>
          <p:cNvCxnSpPr/>
          <p:nvPr/>
        </p:nvCxnSpPr>
        <p:spPr>
          <a:xfrm flipV="1">
            <a:off x="4419720" y="3134520"/>
            <a:ext cx="635040" cy="367200"/>
          </a:xfrm>
          <a:prstGeom prst="straightConnector1">
            <a:avLst/>
          </a:prstGeom>
          <a:ln w="9525">
            <a:solidFill>
              <a:srgbClr val="ffffff"/>
            </a:solidFill>
            <a:round/>
          </a:ln>
        </p:spPr>
      </p:cxnSp>
      <p:cxnSp>
        <p:nvCxnSpPr>
          <p:cNvPr id="1429" name="Google Shape;222;p18"/>
          <p:cNvCxnSpPr/>
          <p:nvPr/>
        </p:nvCxnSpPr>
        <p:spPr>
          <a:xfrm flipV="1">
            <a:off x="5295600" y="5851080"/>
            <a:ext cx="240840" cy="139680"/>
          </a:xfrm>
          <a:prstGeom prst="straightConnector1">
            <a:avLst/>
          </a:prstGeom>
          <a:ln w="9525">
            <a:solidFill>
              <a:srgbClr val="ffffff"/>
            </a:solidFill>
            <a:round/>
          </a:ln>
        </p:spPr>
      </p:cxnSp>
      <p:cxnSp>
        <p:nvCxnSpPr>
          <p:cNvPr id="1430" name="Google Shape;223;p18"/>
          <p:cNvCxnSpPr/>
          <p:nvPr/>
        </p:nvCxnSpPr>
        <p:spPr>
          <a:xfrm flipV="1">
            <a:off x="4784760" y="650520"/>
            <a:ext cx="240840" cy="13968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21" r:id="rId5"/>
  </p:sldLayoutIdLst>
</p:sldMaster>
</file>

<file path=ppt/slideMasters/slideMaster3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431"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2"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3"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434" name="Google Shape;11;p1"/>
          <p:cNvGrpSpPr/>
          <p:nvPr/>
        </p:nvGrpSpPr>
        <p:grpSpPr>
          <a:xfrm>
            <a:off x="239400" y="145080"/>
            <a:ext cx="11892960" cy="6515640"/>
            <a:chOff x="239400" y="145080"/>
            <a:chExt cx="11892960" cy="6515640"/>
          </a:xfrm>
        </p:grpSpPr>
        <p:sp>
          <p:nvSpPr>
            <p:cNvPr id="1435"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6"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7"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8"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39"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0"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1"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2"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3"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4"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5"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6"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7"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8"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49"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0"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1"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2"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3"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4"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5"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6"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7"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8"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59"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0"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1"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2"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3"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4"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5"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6"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7"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8"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69"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0"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1"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2"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3"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4"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5"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6"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7"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8"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79"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0"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1"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2"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3"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4"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5"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6"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7"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88"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489" name="Google Shape;226;p19"/>
          <p:cNvCxnSpPr/>
          <p:nvPr/>
        </p:nvCxnSpPr>
        <p:spPr>
          <a:xfrm flipV="1">
            <a:off x="6842880" y="5555160"/>
            <a:ext cx="1266840" cy="731880"/>
          </a:xfrm>
          <a:prstGeom prst="straightConnector1">
            <a:avLst/>
          </a:prstGeom>
          <a:ln w="9525">
            <a:solidFill>
              <a:srgbClr val="ffffff"/>
            </a:solidFill>
            <a:round/>
          </a:ln>
        </p:spPr>
      </p:cxnSp>
      <p:cxnSp>
        <p:nvCxnSpPr>
          <p:cNvPr id="1490" name="Google Shape;227;p19"/>
          <p:cNvCxnSpPr/>
          <p:nvPr/>
        </p:nvCxnSpPr>
        <p:spPr>
          <a:xfrm flipV="1">
            <a:off x="270000" y="2379600"/>
            <a:ext cx="635400" cy="367200"/>
          </a:xfrm>
          <a:prstGeom prst="straightConnector1">
            <a:avLst/>
          </a:prstGeom>
          <a:ln w="9525">
            <a:solidFill>
              <a:srgbClr val="ffffff"/>
            </a:solidFill>
            <a:round/>
          </a:ln>
        </p:spPr>
      </p:cxnSp>
      <p:cxnSp>
        <p:nvCxnSpPr>
          <p:cNvPr id="1491" name="Google Shape;228;p19"/>
          <p:cNvCxnSpPr/>
          <p:nvPr/>
        </p:nvCxnSpPr>
        <p:spPr>
          <a:xfrm flipV="1">
            <a:off x="7246440" y="240120"/>
            <a:ext cx="635040" cy="366840"/>
          </a:xfrm>
          <a:prstGeom prst="straightConnector1">
            <a:avLst/>
          </a:prstGeom>
          <a:ln w="9525">
            <a:solidFill>
              <a:srgbClr val="ffffff"/>
            </a:solidFill>
            <a:round/>
          </a:ln>
        </p:spPr>
      </p:cxnSp>
      <p:cxnSp>
        <p:nvCxnSpPr>
          <p:cNvPr id="1492" name="Google Shape;229;p19"/>
          <p:cNvCxnSpPr/>
          <p:nvPr/>
        </p:nvCxnSpPr>
        <p:spPr>
          <a:xfrm flipV="1">
            <a:off x="1385640" y="5176080"/>
            <a:ext cx="1698120" cy="981000"/>
          </a:xfrm>
          <a:prstGeom prst="straightConnector1">
            <a:avLst/>
          </a:prstGeom>
          <a:ln w="9525">
            <a:solidFill>
              <a:srgbClr val="ffffff"/>
            </a:solidFill>
            <a:round/>
          </a:ln>
        </p:spPr>
      </p:cxnSp>
      <p:cxnSp>
        <p:nvCxnSpPr>
          <p:cNvPr id="1493" name="Google Shape;230;p19"/>
          <p:cNvCxnSpPr/>
          <p:nvPr/>
        </p:nvCxnSpPr>
        <p:spPr>
          <a:xfrm flipV="1">
            <a:off x="10754640" y="3517200"/>
            <a:ext cx="1048680" cy="632520"/>
          </a:xfrm>
          <a:prstGeom prst="straightConnector1">
            <a:avLst/>
          </a:prstGeom>
          <a:ln w="9525">
            <a:solidFill>
              <a:srgbClr val="ffffff"/>
            </a:solidFill>
            <a:round/>
          </a:ln>
        </p:spPr>
      </p:cxnSp>
      <p:cxnSp>
        <p:nvCxnSpPr>
          <p:cNvPr id="1494" name="Google Shape;231;p19"/>
          <p:cNvCxnSpPr/>
          <p:nvPr/>
        </p:nvCxnSpPr>
        <p:spPr>
          <a:xfrm flipV="1">
            <a:off x="10016280" y="6062400"/>
            <a:ext cx="635040" cy="367200"/>
          </a:xfrm>
          <a:prstGeom prst="straightConnector1">
            <a:avLst/>
          </a:prstGeom>
          <a:ln w="9525">
            <a:solidFill>
              <a:srgbClr val="ffffff"/>
            </a:solidFill>
            <a:round/>
          </a:ln>
        </p:spPr>
      </p:cxnSp>
      <p:cxnSp>
        <p:nvCxnSpPr>
          <p:cNvPr id="1495" name="Google Shape;232;p19"/>
          <p:cNvCxnSpPr/>
          <p:nvPr/>
        </p:nvCxnSpPr>
        <p:spPr>
          <a:xfrm flipV="1">
            <a:off x="4429800" y="2081520"/>
            <a:ext cx="241200" cy="139680"/>
          </a:xfrm>
          <a:prstGeom prst="straightConnector1">
            <a:avLst/>
          </a:prstGeom>
          <a:ln w="9525">
            <a:solidFill>
              <a:srgbClr val="ffffff"/>
            </a:solidFill>
            <a:round/>
          </a:ln>
        </p:spPr>
      </p:cxnSp>
      <p:cxnSp>
        <p:nvCxnSpPr>
          <p:cNvPr id="1496" name="Google Shape;233;p19"/>
          <p:cNvCxnSpPr/>
          <p:nvPr/>
        </p:nvCxnSpPr>
        <p:spPr>
          <a:xfrm flipV="1">
            <a:off x="11232000" y="467640"/>
            <a:ext cx="240840" cy="1393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23" r:id="rId2"/>
  </p:sldLayoutIdLst>
</p:sldMaster>
</file>

<file path=ppt/slideMasters/slideMaster3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497"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8"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499"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500" name="Google Shape;11;p1"/>
          <p:cNvGrpSpPr/>
          <p:nvPr/>
        </p:nvGrpSpPr>
        <p:grpSpPr>
          <a:xfrm>
            <a:off x="239400" y="145080"/>
            <a:ext cx="11892960" cy="6515640"/>
            <a:chOff x="239400" y="145080"/>
            <a:chExt cx="11892960" cy="6515640"/>
          </a:xfrm>
        </p:grpSpPr>
        <p:sp>
          <p:nvSpPr>
            <p:cNvPr id="1501"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2"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3"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4"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5"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6"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7"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8"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09"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0"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1"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2"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3"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4"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5"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6"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7"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8"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19"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0"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1"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2"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3"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4"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5"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6"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7"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8"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29"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0"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1"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2"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3"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4"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5"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6"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7"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8"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39"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0"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1"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2"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3"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4"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5"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6"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7"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8"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49"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0"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1"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2"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3"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54"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555" name="Google Shape;242;p20"/>
          <p:cNvCxnSpPr/>
          <p:nvPr/>
        </p:nvCxnSpPr>
        <p:spPr>
          <a:xfrm flipV="1">
            <a:off x="360360" y="950760"/>
            <a:ext cx="840600" cy="840240"/>
          </a:xfrm>
          <a:prstGeom prst="straightConnector1">
            <a:avLst/>
          </a:prstGeom>
          <a:ln w="9525">
            <a:solidFill>
              <a:srgbClr val="ffffff"/>
            </a:solidFill>
            <a:round/>
          </a:ln>
        </p:spPr>
      </p:cxnSp>
      <p:cxnSp>
        <p:nvCxnSpPr>
          <p:cNvPr id="1556" name="Google Shape;243;p20"/>
          <p:cNvCxnSpPr/>
          <p:nvPr/>
        </p:nvCxnSpPr>
        <p:spPr>
          <a:xfrm flipV="1">
            <a:off x="3623040" y="5252400"/>
            <a:ext cx="346320" cy="346320"/>
          </a:xfrm>
          <a:prstGeom prst="straightConnector1">
            <a:avLst/>
          </a:prstGeom>
          <a:ln w="9525">
            <a:solidFill>
              <a:srgbClr val="ffffff"/>
            </a:solidFill>
            <a:round/>
          </a:ln>
        </p:spPr>
      </p:cxnSp>
      <p:cxnSp>
        <p:nvCxnSpPr>
          <p:cNvPr id="1557" name="Google Shape;244;p20"/>
          <p:cNvCxnSpPr/>
          <p:nvPr/>
        </p:nvCxnSpPr>
        <p:spPr>
          <a:xfrm flipV="1">
            <a:off x="10581120" y="5900760"/>
            <a:ext cx="411840" cy="411840"/>
          </a:xfrm>
          <a:prstGeom prst="straightConnector1">
            <a:avLst/>
          </a:prstGeom>
          <a:ln w="9525">
            <a:solidFill>
              <a:srgbClr val="ffffff"/>
            </a:solidFill>
            <a:round/>
          </a:ln>
        </p:spPr>
      </p:cxnSp>
      <p:cxnSp>
        <p:nvCxnSpPr>
          <p:cNvPr id="1558" name="Google Shape;245;p20"/>
          <p:cNvCxnSpPr/>
          <p:nvPr/>
        </p:nvCxnSpPr>
        <p:spPr>
          <a:xfrm flipV="1">
            <a:off x="9591480" y="88560"/>
            <a:ext cx="513000" cy="513000"/>
          </a:xfrm>
          <a:prstGeom prst="straightConnector1">
            <a:avLst/>
          </a:prstGeom>
          <a:ln w="9525">
            <a:solidFill>
              <a:srgbClr val="ffffff"/>
            </a:solidFill>
            <a:round/>
          </a:ln>
        </p:spPr>
      </p:cxnSp>
      <p:cxnSp>
        <p:nvCxnSpPr>
          <p:cNvPr id="1559" name="Google Shape;246;p20"/>
          <p:cNvCxnSpPr/>
          <p:nvPr/>
        </p:nvCxnSpPr>
        <p:spPr>
          <a:xfrm flipV="1">
            <a:off x="1049760" y="5168880"/>
            <a:ext cx="513000" cy="513000"/>
          </a:xfrm>
          <a:prstGeom prst="straightConnector1">
            <a:avLst/>
          </a:prstGeom>
          <a:ln w="9525">
            <a:solidFill>
              <a:srgbClr val="ffffff"/>
            </a:solidFill>
            <a:round/>
          </a:ln>
        </p:spPr>
      </p:cxnSp>
      <p:cxnSp>
        <p:nvCxnSpPr>
          <p:cNvPr id="1560" name="Google Shape;247;p20"/>
          <p:cNvCxnSpPr/>
          <p:nvPr/>
        </p:nvCxnSpPr>
        <p:spPr>
          <a:xfrm flipV="1">
            <a:off x="6338520" y="465840"/>
            <a:ext cx="935640" cy="93528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25" r:id="rId2"/>
  </p:sldLayoutIdLst>
</p:sldMaster>
</file>

<file path=ppt/slideMasters/slideMaster3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561"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2"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3"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564" name="Google Shape;11;p1"/>
          <p:cNvGrpSpPr/>
          <p:nvPr/>
        </p:nvGrpSpPr>
        <p:grpSpPr>
          <a:xfrm>
            <a:off x="239400" y="145080"/>
            <a:ext cx="11892960" cy="6515640"/>
            <a:chOff x="239400" y="145080"/>
            <a:chExt cx="11892960" cy="6515640"/>
          </a:xfrm>
        </p:grpSpPr>
        <p:sp>
          <p:nvSpPr>
            <p:cNvPr id="1565"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6"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7"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8"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69"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0"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1"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2"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3"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4"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5"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6"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7"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8"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79"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0"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1"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2"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3"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4"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5"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6"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7"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8"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89"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0"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1"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2"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3"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4"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5"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6"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7"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8"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599"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0"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1"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2"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3"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4"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5"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6"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7"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8"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09"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0"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1"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2"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3"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4"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5"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6"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7"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18"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619" name="Google Shape;76;p3"/>
          <p:cNvSpPr/>
          <p:nvPr/>
        </p:nvSpPr>
        <p:spPr>
          <a:xfrm>
            <a:off x="0" y="0"/>
            <a:ext cx="12191040" cy="6856920"/>
          </a:xfrm>
          <a:prstGeom prst="rect">
            <a:avLst/>
          </a:prstGeom>
          <a:solidFill>
            <a:schemeClr val="dk2"/>
          </a:solid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27" r:id="rId2"/>
  </p:sldLayoutIdLst>
</p:sldMaster>
</file>

<file path=ppt/slideMasters/slideMaster3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620"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1"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2"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623" name="Google Shape;11;p1"/>
          <p:cNvGrpSpPr/>
          <p:nvPr/>
        </p:nvGrpSpPr>
        <p:grpSpPr>
          <a:xfrm>
            <a:off x="239400" y="145080"/>
            <a:ext cx="11892960" cy="6515640"/>
            <a:chOff x="239400" y="145080"/>
            <a:chExt cx="11892960" cy="6515640"/>
          </a:xfrm>
        </p:grpSpPr>
        <p:sp>
          <p:nvSpPr>
            <p:cNvPr id="1624"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5"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6"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7"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8"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29"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0"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1"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2"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3"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4"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5"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6"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7"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8"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39"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0"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1"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2"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3"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4"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5"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6"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7"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8"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49"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0"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1"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2"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3"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4"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5"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6"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7"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8"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59"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0"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1"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2"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3"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4"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5"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6"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7"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8"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69"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0"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1"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2"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3"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4"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5"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6"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77"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678" name="Google Shape;249;p21"/>
          <p:cNvSpPr/>
          <p:nvPr/>
        </p:nvSpPr>
        <p:spPr>
          <a:xfrm>
            <a:off x="0" y="0"/>
            <a:ext cx="12191040" cy="6856920"/>
          </a:xfrm>
          <a:prstGeom prst="rect">
            <a:avLst/>
          </a:prstGeom>
          <a:solidFill>
            <a:schemeClr val="dk2"/>
          </a:solid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29" r:id="rId2"/>
  </p:sldLayoutIdLst>
</p:sldMaster>
</file>

<file path=ppt/slideMasters/slideMaster3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679"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0"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1"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682" name="Google Shape;11;p1"/>
          <p:cNvGrpSpPr/>
          <p:nvPr/>
        </p:nvGrpSpPr>
        <p:grpSpPr>
          <a:xfrm>
            <a:off x="239400" y="145080"/>
            <a:ext cx="11892960" cy="6515640"/>
            <a:chOff x="239400" y="145080"/>
            <a:chExt cx="11892960" cy="6515640"/>
          </a:xfrm>
        </p:grpSpPr>
        <p:sp>
          <p:nvSpPr>
            <p:cNvPr id="1683"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4"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5"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6"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7"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8"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89"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0"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1"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2"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3"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4"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5"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6"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7"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8"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699"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0"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1"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2"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3"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4"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5"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6"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7"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8"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09"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0"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1"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2"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3"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4"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5"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6"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7"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8"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19"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0"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1"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2"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3"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4"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5"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6"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7"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8"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29"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0"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1"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2"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3"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4"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5"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6"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1737" name="Google Shape;254;p22"/>
          <p:cNvSpPr/>
          <p:nvPr/>
        </p:nvSpPr>
        <p:spPr>
          <a:xfrm>
            <a:off x="0" y="0"/>
            <a:ext cx="12191040" cy="6856920"/>
          </a:xfrm>
          <a:prstGeom prst="rect">
            <a:avLst/>
          </a:prstGeom>
          <a:solidFill>
            <a:schemeClr val="dk2"/>
          </a:solidFill>
          <a:ln w="0">
            <a:noFill/>
          </a:ln>
        </p:spPr>
        <p:style>
          <a:lnRef idx="0"/>
          <a:fillRef idx="0"/>
          <a:effectRef idx="0"/>
          <a:fontRef idx="minor"/>
        </p:style>
        <p:txBody>
          <a:bodyPr lIns="122040" rIns="122040" tIns="122040" bIns="12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31"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 name="Google Shape;230;p22" descr=""/>
          <p:cNvPicPr/>
          <p:nvPr/>
        </p:nvPicPr>
        <p:blipFill>
          <a:blip r:embed="rId2"/>
          <a:stretch/>
        </p:blipFill>
        <p:spPr>
          <a:xfrm>
            <a:off x="0" y="720"/>
            <a:ext cx="12191040" cy="685548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655" r:id="rId3"/>
  </p:sldLayoutIdLst>
</p:sldMaster>
</file>

<file path=ppt/slideMasters/slideMaster4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738"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39"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0"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741" name="Google Shape;11;p1"/>
          <p:cNvGrpSpPr/>
          <p:nvPr/>
        </p:nvGrpSpPr>
        <p:grpSpPr>
          <a:xfrm>
            <a:off x="239400" y="145080"/>
            <a:ext cx="11892960" cy="6515640"/>
            <a:chOff x="239400" y="145080"/>
            <a:chExt cx="11892960" cy="6515640"/>
          </a:xfrm>
        </p:grpSpPr>
        <p:sp>
          <p:nvSpPr>
            <p:cNvPr id="1742"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3"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4"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5"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6"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7"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8"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49"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0"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1"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2"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3"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4"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5"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6"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7"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8"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59"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0"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1"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2"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3"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4"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5"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6"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7"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8"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69"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0"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1"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2"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3"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4"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5"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6"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7"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8"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79"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0"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1"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2"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3"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4"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5"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6"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7"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8"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89"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0"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1"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2"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3"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4"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5"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1796" name="Google Shape;259;p23"/>
          <p:cNvGrpSpPr/>
          <p:nvPr/>
        </p:nvGrpSpPr>
        <p:grpSpPr>
          <a:xfrm>
            <a:off x="239400" y="145080"/>
            <a:ext cx="11892960" cy="6515640"/>
            <a:chOff x="239400" y="145080"/>
            <a:chExt cx="11892960" cy="6515640"/>
          </a:xfrm>
        </p:grpSpPr>
        <p:sp>
          <p:nvSpPr>
            <p:cNvPr id="1797" name="Google Shape;260;p23"/>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8" name="Google Shape;261;p23"/>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799" name="Google Shape;262;p23"/>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0" name="Google Shape;263;p23"/>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1" name="Google Shape;264;p23"/>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2" name="Google Shape;265;p23"/>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3" name="Google Shape;266;p23"/>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4" name="Google Shape;267;p23"/>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5" name="Google Shape;268;p23"/>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6" name="Google Shape;269;p23"/>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7" name="Google Shape;270;p23"/>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8" name="Google Shape;271;p23"/>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09" name="Google Shape;272;p23"/>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0" name="Google Shape;273;p23"/>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1" name="Google Shape;274;p23"/>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2" name="Google Shape;275;p23"/>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3" name="Google Shape;276;p23"/>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4" name="Google Shape;277;p23"/>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5" name="Google Shape;278;p23"/>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6" name="Google Shape;279;p23"/>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7" name="Google Shape;280;p23"/>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8" name="Google Shape;281;p23"/>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19" name="Google Shape;282;p23"/>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0" name="Google Shape;283;p23"/>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1" name="Google Shape;284;p23"/>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2" name="Google Shape;285;p23"/>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3" name="Google Shape;286;p23"/>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4" name="Google Shape;287;p23"/>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5" name="Google Shape;288;p23"/>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6" name="Google Shape;289;p23"/>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7" name="Google Shape;290;p23"/>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8" name="Google Shape;291;p23"/>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29" name="Google Shape;292;p23"/>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0" name="Google Shape;293;p23"/>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1" name="Google Shape;294;p23"/>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2" name="Google Shape;295;p23"/>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3" name="Google Shape;296;p23"/>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4" name="Google Shape;297;p23"/>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5" name="Google Shape;298;p23"/>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6" name="Google Shape;299;p23"/>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7" name="Google Shape;300;p23"/>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8" name="Google Shape;301;p23"/>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39" name="Google Shape;302;p23"/>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0" name="Google Shape;303;p23"/>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1" name="Google Shape;304;p23"/>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2" name="Google Shape;305;p23"/>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3" name="Google Shape;306;p23"/>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4" name="Google Shape;307;p23"/>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5" name="Google Shape;308;p23"/>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6" name="Google Shape;309;p23"/>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7" name="Google Shape;310;p23"/>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8" name="Google Shape;311;p23"/>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49" name="Google Shape;312;p23"/>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50" name="Google Shape;313;p23"/>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33" r:id="rId2"/>
  </p:sldLayoutIdLst>
</p:sldMaster>
</file>

<file path=ppt/slideMasters/slideMaster4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851"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52"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53"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854" name="Google Shape;11;p1"/>
          <p:cNvGrpSpPr/>
          <p:nvPr/>
        </p:nvGrpSpPr>
        <p:grpSpPr>
          <a:xfrm>
            <a:off x="239400" y="145080"/>
            <a:ext cx="11892960" cy="6515640"/>
            <a:chOff x="239400" y="145080"/>
            <a:chExt cx="11892960" cy="6515640"/>
          </a:xfrm>
        </p:grpSpPr>
        <p:sp>
          <p:nvSpPr>
            <p:cNvPr id="1855"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56"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57"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58"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59"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0"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1"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2"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3"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4"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5"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6"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7"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8"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69"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0"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1"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2"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3"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4"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5"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6"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7"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8"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79"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0"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1"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2"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3"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4"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5"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6"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7"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8"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89"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0"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1"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2"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3"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4"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5"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6"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7"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8"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899"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0"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1"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2"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3"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4"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5"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6"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7"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08"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909" name="Google Shape;83;p4"/>
          <p:cNvCxnSpPr/>
          <p:nvPr/>
        </p:nvCxnSpPr>
        <p:spPr>
          <a:xfrm flipV="1">
            <a:off x="-354600" y="3759480"/>
            <a:ext cx="1044360" cy="814320"/>
          </a:xfrm>
          <a:prstGeom prst="straightConnector1">
            <a:avLst/>
          </a:prstGeom>
          <a:ln w="9525">
            <a:solidFill>
              <a:srgbClr val="ffffff"/>
            </a:solidFill>
            <a:round/>
          </a:ln>
        </p:spPr>
      </p:cxnSp>
      <p:cxnSp>
        <p:nvCxnSpPr>
          <p:cNvPr id="1910" name="Google Shape;84;p4"/>
          <p:cNvCxnSpPr/>
          <p:nvPr/>
        </p:nvCxnSpPr>
        <p:spPr>
          <a:xfrm flipV="1">
            <a:off x="4221000" y="0"/>
            <a:ext cx="665280" cy="570240"/>
          </a:xfrm>
          <a:prstGeom prst="straightConnector1">
            <a:avLst/>
          </a:prstGeom>
          <a:ln w="9525">
            <a:solidFill>
              <a:srgbClr val="ffffff"/>
            </a:solidFill>
            <a:round/>
          </a:ln>
        </p:spPr>
      </p:cxnSp>
      <p:cxnSp>
        <p:nvCxnSpPr>
          <p:cNvPr id="1911" name="Google Shape;85;p4"/>
          <p:cNvCxnSpPr/>
          <p:nvPr/>
        </p:nvCxnSpPr>
        <p:spPr>
          <a:xfrm flipV="1">
            <a:off x="7461360" y="6139080"/>
            <a:ext cx="638280" cy="542880"/>
          </a:xfrm>
          <a:prstGeom prst="straightConnector1">
            <a:avLst/>
          </a:prstGeom>
          <a:ln w="9525">
            <a:solidFill>
              <a:srgbClr val="ffffff"/>
            </a:solidFill>
            <a:round/>
          </a:ln>
        </p:spPr>
      </p:cxnSp>
      <p:cxnSp>
        <p:nvCxnSpPr>
          <p:cNvPr id="1912" name="Google Shape;86;p4"/>
          <p:cNvCxnSpPr/>
          <p:nvPr/>
        </p:nvCxnSpPr>
        <p:spPr>
          <a:xfrm flipV="1">
            <a:off x="10658160" y="400320"/>
            <a:ext cx="1148400" cy="1098720"/>
          </a:xfrm>
          <a:prstGeom prst="straightConnector1">
            <a:avLst/>
          </a:prstGeom>
          <a:ln w="9525">
            <a:solidFill>
              <a:srgbClr val="ffffff"/>
            </a:solidFill>
            <a:round/>
          </a:ln>
        </p:spPr>
      </p:cxnSp>
      <p:cxnSp>
        <p:nvCxnSpPr>
          <p:cNvPr id="1913" name="Google Shape;87;p4"/>
          <p:cNvCxnSpPr/>
          <p:nvPr/>
        </p:nvCxnSpPr>
        <p:spPr>
          <a:xfrm flipV="1">
            <a:off x="688680" y="834120"/>
            <a:ext cx="272160" cy="231120"/>
          </a:xfrm>
          <a:prstGeom prst="straightConnector1">
            <a:avLst/>
          </a:prstGeom>
          <a:ln w="9525">
            <a:solidFill>
              <a:srgbClr val="ffffff"/>
            </a:solidFill>
            <a:round/>
          </a:ln>
        </p:spPr>
      </p:cxnSp>
      <p:cxnSp>
        <p:nvCxnSpPr>
          <p:cNvPr id="1914" name="Google Shape;88;p4"/>
          <p:cNvCxnSpPr/>
          <p:nvPr/>
        </p:nvCxnSpPr>
        <p:spPr>
          <a:xfrm flipV="1">
            <a:off x="11370600" y="4111560"/>
            <a:ext cx="272520" cy="231120"/>
          </a:xfrm>
          <a:prstGeom prst="straightConnector1">
            <a:avLst/>
          </a:prstGeom>
          <a:ln w="9525">
            <a:solidFill>
              <a:srgbClr val="ffffff"/>
            </a:solidFill>
            <a:round/>
          </a:ln>
        </p:spPr>
      </p:cxnSp>
      <p:sp>
        <p:nvSpPr>
          <p:cNvPr id="1915"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191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35" r:id="rId2"/>
  </p:sldLayoutIdLst>
</p:sldMaster>
</file>

<file path=ppt/slideMasters/slideMaster4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919"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0"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1"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922" name="Google Shape;11;p1"/>
          <p:cNvGrpSpPr/>
          <p:nvPr/>
        </p:nvGrpSpPr>
        <p:grpSpPr>
          <a:xfrm>
            <a:off x="239400" y="145080"/>
            <a:ext cx="11892960" cy="6515640"/>
            <a:chOff x="239400" y="145080"/>
            <a:chExt cx="11892960" cy="6515640"/>
          </a:xfrm>
        </p:grpSpPr>
        <p:sp>
          <p:nvSpPr>
            <p:cNvPr id="1923"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4"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5"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6"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7"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8"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29"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0"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1"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2"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3"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4"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5"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6"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7"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8"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39"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0"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1"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2"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3"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4"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5"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6"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7"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8"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49"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0"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1"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2"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3"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4"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5"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6"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7"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8"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59"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0"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1"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2"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3"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4"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5"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6"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7"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8"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69"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0"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1"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2"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3"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4"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5"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76"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1977" name="Google Shape;93;p5"/>
          <p:cNvCxnSpPr/>
          <p:nvPr/>
        </p:nvCxnSpPr>
        <p:spPr>
          <a:xfrm flipV="1">
            <a:off x="360360" y="1870920"/>
            <a:ext cx="840600" cy="840240"/>
          </a:xfrm>
          <a:prstGeom prst="straightConnector1">
            <a:avLst/>
          </a:prstGeom>
          <a:ln w="9525">
            <a:solidFill>
              <a:srgbClr val="ffffff"/>
            </a:solidFill>
            <a:round/>
          </a:ln>
        </p:spPr>
      </p:cxnSp>
      <p:cxnSp>
        <p:nvCxnSpPr>
          <p:cNvPr id="1978" name="Google Shape;94;p5"/>
          <p:cNvCxnSpPr/>
          <p:nvPr/>
        </p:nvCxnSpPr>
        <p:spPr>
          <a:xfrm flipV="1">
            <a:off x="6231240" y="3256200"/>
            <a:ext cx="345960" cy="346320"/>
          </a:xfrm>
          <a:prstGeom prst="straightConnector1">
            <a:avLst/>
          </a:prstGeom>
          <a:ln w="9525">
            <a:solidFill>
              <a:srgbClr val="ffffff"/>
            </a:solidFill>
            <a:round/>
          </a:ln>
        </p:spPr>
      </p:cxnSp>
      <p:cxnSp>
        <p:nvCxnSpPr>
          <p:cNvPr id="1979" name="Google Shape;95;p5"/>
          <p:cNvCxnSpPr/>
          <p:nvPr/>
        </p:nvCxnSpPr>
        <p:spPr>
          <a:xfrm flipV="1">
            <a:off x="10225080" y="720000"/>
            <a:ext cx="1084680" cy="1084680"/>
          </a:xfrm>
          <a:prstGeom prst="straightConnector1">
            <a:avLst/>
          </a:prstGeom>
          <a:ln w="9525">
            <a:solidFill>
              <a:srgbClr val="ffffff"/>
            </a:solidFill>
            <a:round/>
          </a:ln>
        </p:spPr>
      </p:cxnSp>
      <p:cxnSp>
        <p:nvCxnSpPr>
          <p:cNvPr id="1980" name="Google Shape;96;p5"/>
          <p:cNvCxnSpPr/>
          <p:nvPr/>
        </p:nvCxnSpPr>
        <p:spPr>
          <a:xfrm flipV="1">
            <a:off x="11232000" y="3430800"/>
            <a:ext cx="411840" cy="411840"/>
          </a:xfrm>
          <a:prstGeom prst="straightConnector1">
            <a:avLst/>
          </a:prstGeom>
          <a:ln w="9525">
            <a:solidFill>
              <a:srgbClr val="ffffff"/>
            </a:solidFill>
            <a:round/>
          </a:ln>
        </p:spPr>
      </p:cxnSp>
      <p:cxnSp>
        <p:nvCxnSpPr>
          <p:cNvPr id="1981" name="Google Shape;97;p5"/>
          <p:cNvCxnSpPr/>
          <p:nvPr/>
        </p:nvCxnSpPr>
        <p:spPr>
          <a:xfrm flipV="1">
            <a:off x="8090640" y="249840"/>
            <a:ext cx="513360" cy="513000"/>
          </a:xfrm>
          <a:prstGeom prst="straightConnector1">
            <a:avLst/>
          </a:prstGeom>
          <a:ln w="9525">
            <a:solidFill>
              <a:srgbClr val="ffffff"/>
            </a:solidFill>
            <a:round/>
          </a:ln>
        </p:spPr>
      </p:cxnSp>
      <p:cxnSp>
        <p:nvCxnSpPr>
          <p:cNvPr id="1982" name="Google Shape;98;p5"/>
          <p:cNvCxnSpPr/>
          <p:nvPr/>
        </p:nvCxnSpPr>
        <p:spPr>
          <a:xfrm flipV="1">
            <a:off x="1199880" y="4122720"/>
            <a:ext cx="411840" cy="411840"/>
          </a:xfrm>
          <a:prstGeom prst="straightConnector1">
            <a:avLst/>
          </a:prstGeom>
          <a:ln w="9525">
            <a:solidFill>
              <a:srgbClr val="ffffff"/>
            </a:solidFill>
            <a:round/>
          </a:ln>
        </p:spPr>
      </p:cxnSp>
      <p:cxnSp>
        <p:nvCxnSpPr>
          <p:cNvPr id="1983" name="Google Shape;99;p5"/>
          <p:cNvCxnSpPr/>
          <p:nvPr/>
        </p:nvCxnSpPr>
        <p:spPr>
          <a:xfrm flipV="1">
            <a:off x="3957120" y="1870920"/>
            <a:ext cx="173880" cy="173880"/>
          </a:xfrm>
          <a:prstGeom prst="straightConnector1">
            <a:avLst/>
          </a:prstGeom>
          <a:ln w="9525">
            <a:solidFill>
              <a:srgbClr val="ffffff"/>
            </a:solidFill>
            <a:round/>
          </a:ln>
        </p:spPr>
      </p:cxnSp>
      <p:cxnSp>
        <p:nvCxnSpPr>
          <p:cNvPr id="1984" name="Google Shape;100;p5"/>
          <p:cNvCxnSpPr/>
          <p:nvPr/>
        </p:nvCxnSpPr>
        <p:spPr>
          <a:xfrm flipV="1">
            <a:off x="943920" y="380520"/>
            <a:ext cx="513000" cy="513000"/>
          </a:xfrm>
          <a:prstGeom prst="straightConnector1">
            <a:avLst/>
          </a:prstGeom>
          <a:ln w="9525">
            <a:solidFill>
              <a:srgbClr val="ffffff"/>
            </a:solidFill>
            <a:round/>
          </a:ln>
        </p:spPr>
      </p:cxnSp>
      <p:sp>
        <p:nvSpPr>
          <p:cNvPr id="1985"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1986"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
        <p:nvSpPr>
          <p:cNvPr id="1987"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37" r:id="rId2"/>
  </p:sldLayoutIdLst>
</p:sldMaster>
</file>

<file path=ppt/slideMasters/slideMaster4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1991"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2"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3"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1994" name="Google Shape;11;p1"/>
          <p:cNvGrpSpPr/>
          <p:nvPr/>
        </p:nvGrpSpPr>
        <p:grpSpPr>
          <a:xfrm>
            <a:off x="239400" y="145080"/>
            <a:ext cx="11892960" cy="6515640"/>
            <a:chOff x="239400" y="145080"/>
            <a:chExt cx="11892960" cy="6515640"/>
          </a:xfrm>
        </p:grpSpPr>
        <p:sp>
          <p:nvSpPr>
            <p:cNvPr id="1995"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6"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7"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8"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1999"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0"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1"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2"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3"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4"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5"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6"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7"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8"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09"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0"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1"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2"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3"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4"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5"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6"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7"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8"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19"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0"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1"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2"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3"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4"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5"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6"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7"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8"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29"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0"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1"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2"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3"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4"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5"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6"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7"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8"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39"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0"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1"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2"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3"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4"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5"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6"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7"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48"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049" name="Google Shape;103;p6"/>
          <p:cNvCxnSpPr/>
          <p:nvPr/>
        </p:nvCxnSpPr>
        <p:spPr>
          <a:xfrm flipV="1">
            <a:off x="360360" y="950760"/>
            <a:ext cx="840600" cy="840240"/>
          </a:xfrm>
          <a:prstGeom prst="straightConnector1">
            <a:avLst/>
          </a:prstGeom>
          <a:ln w="9525">
            <a:solidFill>
              <a:srgbClr val="ffffff"/>
            </a:solidFill>
            <a:round/>
          </a:ln>
        </p:spPr>
      </p:cxnSp>
      <p:cxnSp>
        <p:nvCxnSpPr>
          <p:cNvPr id="2050" name="Google Shape;104;p6"/>
          <p:cNvCxnSpPr/>
          <p:nvPr/>
        </p:nvCxnSpPr>
        <p:spPr>
          <a:xfrm flipV="1">
            <a:off x="5114880" y="2115360"/>
            <a:ext cx="346320" cy="346320"/>
          </a:xfrm>
          <a:prstGeom prst="straightConnector1">
            <a:avLst/>
          </a:prstGeom>
          <a:ln w="9525">
            <a:solidFill>
              <a:srgbClr val="ffffff"/>
            </a:solidFill>
            <a:round/>
          </a:ln>
        </p:spPr>
      </p:cxnSp>
      <p:cxnSp>
        <p:nvCxnSpPr>
          <p:cNvPr id="2051" name="Google Shape;105;p6"/>
          <p:cNvCxnSpPr/>
          <p:nvPr/>
        </p:nvCxnSpPr>
        <p:spPr>
          <a:xfrm flipV="1">
            <a:off x="11504520" y="2748960"/>
            <a:ext cx="412200" cy="411840"/>
          </a:xfrm>
          <a:prstGeom prst="straightConnector1">
            <a:avLst/>
          </a:prstGeom>
          <a:ln w="9525">
            <a:solidFill>
              <a:srgbClr val="ffffff"/>
            </a:solidFill>
            <a:round/>
          </a:ln>
        </p:spPr>
      </p:cxnSp>
      <p:cxnSp>
        <p:nvCxnSpPr>
          <p:cNvPr id="2052" name="Google Shape;106;p6"/>
          <p:cNvCxnSpPr/>
          <p:nvPr/>
        </p:nvCxnSpPr>
        <p:spPr>
          <a:xfrm flipV="1">
            <a:off x="9591480" y="88560"/>
            <a:ext cx="513000" cy="513000"/>
          </a:xfrm>
          <a:prstGeom prst="straightConnector1">
            <a:avLst/>
          </a:prstGeom>
          <a:ln w="9525">
            <a:solidFill>
              <a:srgbClr val="ffffff"/>
            </a:solidFill>
            <a:round/>
          </a:ln>
        </p:spPr>
      </p:cxnSp>
      <p:cxnSp>
        <p:nvCxnSpPr>
          <p:cNvPr id="2053" name="Google Shape;107;p6"/>
          <p:cNvCxnSpPr/>
          <p:nvPr/>
        </p:nvCxnSpPr>
        <p:spPr>
          <a:xfrm flipV="1">
            <a:off x="59040" y="3332160"/>
            <a:ext cx="513000" cy="513000"/>
          </a:xfrm>
          <a:prstGeom prst="straightConnector1">
            <a:avLst/>
          </a:prstGeom>
          <a:ln w="9525">
            <a:solidFill>
              <a:srgbClr val="ffffff"/>
            </a:solidFill>
            <a:round/>
          </a:ln>
        </p:spPr>
      </p:cxnSp>
      <p:sp>
        <p:nvSpPr>
          <p:cNvPr id="2054"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39" r:id="rId2"/>
  </p:sldLayoutIdLst>
</p:sldMaster>
</file>

<file path=ppt/slideMasters/slideMaster4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056"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57"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58"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059" name="Google Shape;11;p1"/>
          <p:cNvGrpSpPr/>
          <p:nvPr/>
        </p:nvGrpSpPr>
        <p:grpSpPr>
          <a:xfrm>
            <a:off x="239400" y="145080"/>
            <a:ext cx="11892960" cy="6515640"/>
            <a:chOff x="239400" y="145080"/>
            <a:chExt cx="11892960" cy="6515640"/>
          </a:xfrm>
        </p:grpSpPr>
        <p:sp>
          <p:nvSpPr>
            <p:cNvPr id="2060"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1"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2"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3"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4"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5"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6"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7"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8"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69"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0"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1"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2"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3"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4"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5"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6"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7"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8"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79"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0"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1"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2"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3"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4"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5"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6"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7"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8"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89"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0"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1"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2"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3"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4"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5"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6"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7"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8"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099"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0"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1"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2"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3"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4"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5"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6"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7"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8"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09"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10"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11"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12"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13"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114" name="Google Shape;109;p7"/>
          <p:cNvCxnSpPr/>
          <p:nvPr/>
        </p:nvCxnSpPr>
        <p:spPr>
          <a:xfrm flipV="1">
            <a:off x="675360" y="607680"/>
            <a:ext cx="1266480" cy="731880"/>
          </a:xfrm>
          <a:prstGeom prst="straightConnector1">
            <a:avLst/>
          </a:prstGeom>
          <a:ln w="9525">
            <a:solidFill>
              <a:srgbClr val="ffffff"/>
            </a:solidFill>
            <a:round/>
          </a:ln>
        </p:spPr>
      </p:cxnSp>
      <p:cxnSp>
        <p:nvCxnSpPr>
          <p:cNvPr id="2115" name="Google Shape;110;p7"/>
          <p:cNvCxnSpPr/>
          <p:nvPr/>
        </p:nvCxnSpPr>
        <p:spPr>
          <a:xfrm flipV="1">
            <a:off x="268560" y="4573080"/>
            <a:ext cx="635040" cy="366840"/>
          </a:xfrm>
          <a:prstGeom prst="straightConnector1">
            <a:avLst/>
          </a:prstGeom>
          <a:ln w="9525">
            <a:solidFill>
              <a:srgbClr val="ffffff"/>
            </a:solidFill>
            <a:round/>
          </a:ln>
        </p:spPr>
      </p:cxnSp>
      <p:cxnSp>
        <p:nvCxnSpPr>
          <p:cNvPr id="2116" name="Google Shape;111;p7"/>
          <p:cNvCxnSpPr/>
          <p:nvPr/>
        </p:nvCxnSpPr>
        <p:spPr>
          <a:xfrm flipV="1">
            <a:off x="3871440" y="973800"/>
            <a:ext cx="635040" cy="366840"/>
          </a:xfrm>
          <a:prstGeom prst="straightConnector1">
            <a:avLst/>
          </a:prstGeom>
          <a:ln w="9525">
            <a:solidFill>
              <a:srgbClr val="ffffff"/>
            </a:solidFill>
            <a:round/>
          </a:ln>
        </p:spPr>
      </p:cxnSp>
      <p:cxnSp>
        <p:nvCxnSpPr>
          <p:cNvPr id="2117" name="Google Shape;112;p7"/>
          <p:cNvCxnSpPr/>
          <p:nvPr/>
        </p:nvCxnSpPr>
        <p:spPr>
          <a:xfrm flipV="1">
            <a:off x="7152480" y="483120"/>
            <a:ext cx="1698480" cy="981000"/>
          </a:xfrm>
          <a:prstGeom prst="straightConnector1">
            <a:avLst/>
          </a:prstGeom>
          <a:ln w="9525">
            <a:solidFill>
              <a:srgbClr val="ffffff"/>
            </a:solidFill>
            <a:round/>
          </a:ln>
        </p:spPr>
      </p:cxnSp>
      <p:cxnSp>
        <p:nvCxnSpPr>
          <p:cNvPr id="2118" name="Google Shape;113;p7"/>
          <p:cNvCxnSpPr/>
          <p:nvPr/>
        </p:nvCxnSpPr>
        <p:spPr>
          <a:xfrm flipV="1">
            <a:off x="11357280" y="3423600"/>
            <a:ext cx="1048680" cy="632160"/>
          </a:xfrm>
          <a:prstGeom prst="straightConnector1">
            <a:avLst/>
          </a:prstGeom>
          <a:ln w="9525">
            <a:solidFill>
              <a:srgbClr val="ffffff"/>
            </a:solidFill>
            <a:round/>
          </a:ln>
        </p:spPr>
      </p:cxnSp>
      <p:cxnSp>
        <p:nvCxnSpPr>
          <p:cNvPr id="2119" name="Google Shape;114;p7"/>
          <p:cNvCxnSpPr/>
          <p:nvPr/>
        </p:nvCxnSpPr>
        <p:spPr>
          <a:xfrm flipV="1">
            <a:off x="4749840" y="4938840"/>
            <a:ext cx="635040" cy="367200"/>
          </a:xfrm>
          <a:prstGeom prst="straightConnector1">
            <a:avLst/>
          </a:prstGeom>
          <a:ln w="9525">
            <a:solidFill>
              <a:srgbClr val="ffffff"/>
            </a:solidFill>
            <a:round/>
          </a:ln>
        </p:spPr>
      </p:cxnSp>
      <p:cxnSp>
        <p:nvCxnSpPr>
          <p:cNvPr id="2120" name="Google Shape;115;p7"/>
          <p:cNvCxnSpPr/>
          <p:nvPr/>
        </p:nvCxnSpPr>
        <p:spPr>
          <a:xfrm flipV="1">
            <a:off x="8504640" y="3669840"/>
            <a:ext cx="240840" cy="139680"/>
          </a:xfrm>
          <a:prstGeom prst="straightConnector1">
            <a:avLst/>
          </a:prstGeom>
          <a:ln w="9525">
            <a:solidFill>
              <a:srgbClr val="ffffff"/>
            </a:solidFill>
            <a:round/>
          </a:ln>
        </p:spPr>
      </p:cxnSp>
      <p:cxnSp>
        <p:nvCxnSpPr>
          <p:cNvPr id="2121" name="Google Shape;116;p7"/>
          <p:cNvCxnSpPr/>
          <p:nvPr/>
        </p:nvCxnSpPr>
        <p:spPr>
          <a:xfrm flipV="1">
            <a:off x="11496960" y="469080"/>
            <a:ext cx="241200" cy="13968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41" r:id="rId2"/>
  </p:sldLayoutIdLst>
</p:sldMaster>
</file>

<file path=ppt/slideMasters/slideMaster4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122"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3"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4"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125" name="Google Shape;11;p1"/>
          <p:cNvGrpSpPr/>
          <p:nvPr/>
        </p:nvGrpSpPr>
        <p:grpSpPr>
          <a:xfrm>
            <a:off x="239400" y="145080"/>
            <a:ext cx="11892960" cy="6515640"/>
            <a:chOff x="239400" y="145080"/>
            <a:chExt cx="11892960" cy="6515640"/>
          </a:xfrm>
        </p:grpSpPr>
        <p:sp>
          <p:nvSpPr>
            <p:cNvPr id="2126"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7"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8"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29"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0"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1"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2"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3"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4"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5"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6"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7"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8"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39"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0"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1"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2"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3"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4"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5"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6"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7"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8"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49"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0"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1"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2"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3"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4"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5"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6"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7"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8"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59"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0"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1"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2"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3"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4"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5"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6"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7"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8"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69"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0"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1"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2"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3"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4"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5"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6"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7"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8"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79"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180" name="Google Shape;121;p8"/>
          <p:cNvCxnSpPr/>
          <p:nvPr/>
        </p:nvCxnSpPr>
        <p:spPr>
          <a:xfrm flipV="1">
            <a:off x="511560" y="5219280"/>
            <a:ext cx="1044720" cy="814320"/>
          </a:xfrm>
          <a:prstGeom prst="straightConnector1">
            <a:avLst/>
          </a:prstGeom>
          <a:ln w="9525">
            <a:solidFill>
              <a:srgbClr val="ffffff"/>
            </a:solidFill>
            <a:round/>
          </a:ln>
        </p:spPr>
      </p:cxnSp>
      <p:cxnSp>
        <p:nvCxnSpPr>
          <p:cNvPr id="2181" name="Google Shape;122;p8"/>
          <p:cNvCxnSpPr/>
          <p:nvPr/>
        </p:nvCxnSpPr>
        <p:spPr>
          <a:xfrm flipV="1">
            <a:off x="3466440" y="495000"/>
            <a:ext cx="665640" cy="570240"/>
          </a:xfrm>
          <a:prstGeom prst="straightConnector1">
            <a:avLst/>
          </a:prstGeom>
          <a:ln w="9525">
            <a:solidFill>
              <a:srgbClr val="ffffff"/>
            </a:solidFill>
            <a:round/>
          </a:ln>
        </p:spPr>
      </p:cxnSp>
      <p:cxnSp>
        <p:nvCxnSpPr>
          <p:cNvPr id="2182" name="Google Shape;123;p8"/>
          <p:cNvCxnSpPr/>
          <p:nvPr/>
        </p:nvCxnSpPr>
        <p:spPr>
          <a:xfrm flipV="1">
            <a:off x="9888840" y="5490360"/>
            <a:ext cx="638280" cy="543240"/>
          </a:xfrm>
          <a:prstGeom prst="straightConnector1">
            <a:avLst/>
          </a:prstGeom>
          <a:ln w="9525">
            <a:solidFill>
              <a:srgbClr val="ffffff"/>
            </a:solidFill>
            <a:round/>
          </a:ln>
        </p:spPr>
      </p:cxnSp>
      <p:cxnSp>
        <p:nvCxnSpPr>
          <p:cNvPr id="2183" name="Google Shape;124;p8"/>
          <p:cNvCxnSpPr/>
          <p:nvPr/>
        </p:nvCxnSpPr>
        <p:spPr>
          <a:xfrm flipV="1">
            <a:off x="10658160" y="400320"/>
            <a:ext cx="1148400" cy="1098720"/>
          </a:xfrm>
          <a:prstGeom prst="straightConnector1">
            <a:avLst/>
          </a:prstGeom>
          <a:ln w="9525">
            <a:solidFill>
              <a:srgbClr val="ffffff"/>
            </a:solidFill>
            <a:round/>
          </a:ln>
        </p:spPr>
      </p:cxnSp>
      <p:cxnSp>
        <p:nvCxnSpPr>
          <p:cNvPr id="2184" name="Google Shape;125;p8"/>
          <p:cNvCxnSpPr/>
          <p:nvPr/>
        </p:nvCxnSpPr>
        <p:spPr>
          <a:xfrm flipV="1">
            <a:off x="600840" y="1267920"/>
            <a:ext cx="272160" cy="231120"/>
          </a:xfrm>
          <a:prstGeom prst="straightConnector1">
            <a:avLst/>
          </a:prstGeom>
          <a:ln w="9525">
            <a:solidFill>
              <a:srgbClr val="ffffff"/>
            </a:solidFill>
            <a:round/>
          </a:ln>
        </p:spPr>
      </p:cxnSp>
      <p:sp>
        <p:nvSpPr>
          <p:cNvPr id="21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ffffff"/>
                </a:solidFill>
                <a:effectLst/>
                <a:uFillTx/>
                <a:latin typeface="Arial"/>
              </a:rPr>
              <a:t>Click to edit the title text format</a:t>
            </a:r>
            <a:endParaRPr b="0" lang="en-US" sz="4400" strike="noStrike" u="none">
              <a:solidFill>
                <a:srgbClr val="ffffff"/>
              </a:solidFill>
              <a:effectLst/>
              <a:uFillTx/>
              <a:latin typeface="Arial"/>
            </a:endParaRPr>
          </a:p>
        </p:txBody>
      </p:sp>
      <p:sp>
        <p:nvSpPr>
          <p:cNvPr id="2186"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3200" strike="noStrike" u="none">
                <a:solidFill>
                  <a:srgbClr val="ffffff"/>
                </a:solidFill>
                <a:effectLst/>
                <a:uFillTx/>
                <a:latin typeface="Arial"/>
              </a:rPr>
              <a:t>Click to edit the outline text format</a:t>
            </a:r>
            <a:endParaRPr b="0" lang="en-US" sz="32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2800" strike="noStrike" u="none">
                <a:solidFill>
                  <a:srgbClr val="ffffff"/>
                </a:solidFill>
                <a:effectLst/>
                <a:uFillTx/>
                <a:latin typeface="Times New Roman"/>
              </a:rPr>
              <a:t>Second Outline Level</a:t>
            </a:r>
            <a:endParaRPr b="0" lang="en-US" sz="2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2400" strike="noStrike" u="none">
                <a:solidFill>
                  <a:srgbClr val="ffffff"/>
                </a:solidFill>
                <a:effectLst/>
                <a:uFillTx/>
                <a:latin typeface="Times New Roman"/>
              </a:rPr>
              <a:t>Third Outline Level</a:t>
            </a:r>
            <a:endParaRPr b="0" lang="en-US" sz="24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2000" strike="noStrike" u="none">
                <a:solidFill>
                  <a:srgbClr val="ffffff"/>
                </a:solidFill>
                <a:effectLst/>
                <a:uFillTx/>
                <a:latin typeface="Times New Roman"/>
              </a:rPr>
              <a:t>Fourth Outline Level</a:t>
            </a:r>
            <a:endParaRPr b="0" lang="en-US" sz="20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Fifth Outline Level</a:t>
            </a:r>
            <a:endParaRPr b="0" lang="en-US" sz="20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Sixth Outline Level</a:t>
            </a:r>
            <a:endParaRPr b="0" lang="en-US" sz="20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2000" strike="noStrike" u="none">
                <a:solidFill>
                  <a:srgbClr val="ffffff"/>
                </a:solidFill>
                <a:effectLst/>
                <a:uFillTx/>
                <a:latin typeface="Times New Roman"/>
              </a:rPr>
              <a:t>Seventh Outline Level</a:t>
            </a:r>
            <a:endParaRPr b="0" lang="en-US" sz="20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43" r:id="rId2"/>
  </p:sldLayoutIdLst>
</p:sldMaster>
</file>

<file path=ppt/slideMasters/slideMaster4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187"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88"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89"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190" name="Google Shape;11;p1"/>
          <p:cNvGrpSpPr/>
          <p:nvPr/>
        </p:nvGrpSpPr>
        <p:grpSpPr>
          <a:xfrm>
            <a:off x="239400" y="145080"/>
            <a:ext cx="11892960" cy="6515640"/>
            <a:chOff x="239400" y="145080"/>
            <a:chExt cx="11892960" cy="6515640"/>
          </a:xfrm>
        </p:grpSpPr>
        <p:sp>
          <p:nvSpPr>
            <p:cNvPr id="2191"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2"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3"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4"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5"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6"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7"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8"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199"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0"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1"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2"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3"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4"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5"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6"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7"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8"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09"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0"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1"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2"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3"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4"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5"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6"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7"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8"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19"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0"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1"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2"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3"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4"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5"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6"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7"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8"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29"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0"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1"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2"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3"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4"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5"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6"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7"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8"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39"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40"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41"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42"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43"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44"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245" name="Google Shape;121;p8"/>
          <p:cNvCxnSpPr/>
          <p:nvPr/>
        </p:nvCxnSpPr>
        <p:spPr>
          <a:xfrm flipV="1">
            <a:off x="511560" y="5219280"/>
            <a:ext cx="1044720" cy="814320"/>
          </a:xfrm>
          <a:prstGeom prst="straightConnector1">
            <a:avLst/>
          </a:prstGeom>
          <a:ln w="9525">
            <a:solidFill>
              <a:srgbClr val="ffffff"/>
            </a:solidFill>
            <a:round/>
          </a:ln>
        </p:spPr>
      </p:cxnSp>
      <p:cxnSp>
        <p:nvCxnSpPr>
          <p:cNvPr id="2246" name="Google Shape;122;p8"/>
          <p:cNvCxnSpPr/>
          <p:nvPr/>
        </p:nvCxnSpPr>
        <p:spPr>
          <a:xfrm flipV="1">
            <a:off x="3466440" y="495000"/>
            <a:ext cx="665640" cy="570240"/>
          </a:xfrm>
          <a:prstGeom prst="straightConnector1">
            <a:avLst/>
          </a:prstGeom>
          <a:ln w="9525">
            <a:solidFill>
              <a:srgbClr val="ffffff"/>
            </a:solidFill>
            <a:round/>
          </a:ln>
        </p:spPr>
      </p:cxnSp>
      <p:cxnSp>
        <p:nvCxnSpPr>
          <p:cNvPr id="2247" name="Google Shape;123;p8"/>
          <p:cNvCxnSpPr/>
          <p:nvPr/>
        </p:nvCxnSpPr>
        <p:spPr>
          <a:xfrm flipV="1">
            <a:off x="9888840" y="5490360"/>
            <a:ext cx="638280" cy="543240"/>
          </a:xfrm>
          <a:prstGeom prst="straightConnector1">
            <a:avLst/>
          </a:prstGeom>
          <a:ln w="9525">
            <a:solidFill>
              <a:srgbClr val="ffffff"/>
            </a:solidFill>
            <a:round/>
          </a:ln>
        </p:spPr>
      </p:cxnSp>
      <p:cxnSp>
        <p:nvCxnSpPr>
          <p:cNvPr id="2248" name="Google Shape;124;p8"/>
          <p:cNvCxnSpPr/>
          <p:nvPr/>
        </p:nvCxnSpPr>
        <p:spPr>
          <a:xfrm flipV="1">
            <a:off x="10658160" y="400320"/>
            <a:ext cx="1148400" cy="1098720"/>
          </a:xfrm>
          <a:prstGeom prst="straightConnector1">
            <a:avLst/>
          </a:prstGeom>
          <a:ln w="9525">
            <a:solidFill>
              <a:srgbClr val="ffffff"/>
            </a:solidFill>
            <a:round/>
          </a:ln>
        </p:spPr>
      </p:cxnSp>
      <p:cxnSp>
        <p:nvCxnSpPr>
          <p:cNvPr id="2249" name="Google Shape;125;p8"/>
          <p:cNvCxnSpPr/>
          <p:nvPr/>
        </p:nvCxnSpPr>
        <p:spPr>
          <a:xfrm flipV="1">
            <a:off x="600840" y="1267920"/>
            <a:ext cx="272160" cy="231120"/>
          </a:xfrm>
          <a:prstGeom prst="straightConnector1">
            <a:avLst/>
          </a:prstGeom>
          <a:ln w="9525">
            <a:solidFill>
              <a:srgbClr val="ffffff"/>
            </a:solidFill>
            <a:round/>
          </a:ln>
        </p:spPr>
      </p:cxnSp>
      <p:sp>
        <p:nvSpPr>
          <p:cNvPr id="2250"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45" r:id="rId2"/>
  </p:sldLayoutIdLst>
</p:sldMaster>
</file>

<file path=ppt/slideMasters/slideMaster4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253"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4"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5"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256" name="Google Shape;11;p1"/>
          <p:cNvGrpSpPr/>
          <p:nvPr/>
        </p:nvGrpSpPr>
        <p:grpSpPr>
          <a:xfrm>
            <a:off x="239400" y="145080"/>
            <a:ext cx="11892960" cy="6515640"/>
            <a:chOff x="239400" y="145080"/>
            <a:chExt cx="11892960" cy="6515640"/>
          </a:xfrm>
        </p:grpSpPr>
        <p:sp>
          <p:nvSpPr>
            <p:cNvPr id="2257"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8"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59"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0"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1"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2"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3"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4"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5"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6"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7"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8"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69"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0"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1"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2"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3"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4"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5"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6"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7"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8"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79"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0"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1"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2"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3"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4"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5"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6"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7"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8"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89"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0"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1"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2"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3"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4"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5"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6"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7"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8"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299"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0"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1"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2"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3"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4"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5"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6"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7"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8"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09"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10"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311" name="Google Shape;121;p8"/>
          <p:cNvCxnSpPr/>
          <p:nvPr/>
        </p:nvCxnSpPr>
        <p:spPr>
          <a:xfrm flipV="1">
            <a:off x="511560" y="5219280"/>
            <a:ext cx="1044720" cy="814320"/>
          </a:xfrm>
          <a:prstGeom prst="straightConnector1">
            <a:avLst/>
          </a:prstGeom>
          <a:ln w="9525">
            <a:solidFill>
              <a:srgbClr val="ffffff"/>
            </a:solidFill>
            <a:round/>
          </a:ln>
        </p:spPr>
      </p:cxnSp>
      <p:cxnSp>
        <p:nvCxnSpPr>
          <p:cNvPr id="2312" name="Google Shape;122;p8"/>
          <p:cNvCxnSpPr/>
          <p:nvPr/>
        </p:nvCxnSpPr>
        <p:spPr>
          <a:xfrm flipV="1">
            <a:off x="3466440" y="495000"/>
            <a:ext cx="665640" cy="570240"/>
          </a:xfrm>
          <a:prstGeom prst="straightConnector1">
            <a:avLst/>
          </a:prstGeom>
          <a:ln w="9525">
            <a:solidFill>
              <a:srgbClr val="ffffff"/>
            </a:solidFill>
            <a:round/>
          </a:ln>
        </p:spPr>
      </p:cxnSp>
      <p:cxnSp>
        <p:nvCxnSpPr>
          <p:cNvPr id="2313" name="Google Shape;123;p8"/>
          <p:cNvCxnSpPr/>
          <p:nvPr/>
        </p:nvCxnSpPr>
        <p:spPr>
          <a:xfrm flipV="1">
            <a:off x="9888840" y="5490360"/>
            <a:ext cx="638280" cy="543240"/>
          </a:xfrm>
          <a:prstGeom prst="straightConnector1">
            <a:avLst/>
          </a:prstGeom>
          <a:ln w="9525">
            <a:solidFill>
              <a:srgbClr val="ffffff"/>
            </a:solidFill>
            <a:round/>
          </a:ln>
        </p:spPr>
      </p:cxnSp>
      <p:cxnSp>
        <p:nvCxnSpPr>
          <p:cNvPr id="2314" name="Google Shape;124;p8"/>
          <p:cNvCxnSpPr/>
          <p:nvPr/>
        </p:nvCxnSpPr>
        <p:spPr>
          <a:xfrm flipV="1">
            <a:off x="10658160" y="400320"/>
            <a:ext cx="1148400" cy="1098720"/>
          </a:xfrm>
          <a:prstGeom prst="straightConnector1">
            <a:avLst/>
          </a:prstGeom>
          <a:ln w="9525">
            <a:solidFill>
              <a:srgbClr val="ffffff"/>
            </a:solidFill>
            <a:round/>
          </a:ln>
        </p:spPr>
      </p:cxnSp>
      <p:cxnSp>
        <p:nvCxnSpPr>
          <p:cNvPr id="2315" name="Google Shape;125;p8"/>
          <p:cNvCxnSpPr/>
          <p:nvPr/>
        </p:nvCxnSpPr>
        <p:spPr>
          <a:xfrm flipV="1">
            <a:off x="600840" y="1267920"/>
            <a:ext cx="272160" cy="231120"/>
          </a:xfrm>
          <a:prstGeom prst="straightConnector1">
            <a:avLst/>
          </a:prstGeom>
          <a:ln w="9525">
            <a:solidFill>
              <a:srgbClr val="ffffff"/>
            </a:solidFill>
            <a:round/>
          </a:ln>
        </p:spPr>
      </p:cxnSp>
      <p:sp>
        <p:nvSpPr>
          <p:cNvPr id="2316"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231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47" r:id="rId2"/>
  </p:sldLayoutIdLst>
</p:sldMaster>
</file>

<file path=ppt/slideMasters/slideMaster4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320"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1"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2"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323" name="Google Shape;11;p1"/>
          <p:cNvGrpSpPr/>
          <p:nvPr/>
        </p:nvGrpSpPr>
        <p:grpSpPr>
          <a:xfrm>
            <a:off x="239400" y="145080"/>
            <a:ext cx="11892960" cy="6515640"/>
            <a:chOff x="239400" y="145080"/>
            <a:chExt cx="11892960" cy="6515640"/>
          </a:xfrm>
        </p:grpSpPr>
        <p:sp>
          <p:nvSpPr>
            <p:cNvPr id="2324"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5"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6"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7"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8"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29"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0"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1"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2"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3"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4"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5"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6"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7"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8"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39"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0"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1"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2"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3"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4"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5"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6"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7"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8"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49"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0"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1"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2"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3"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4"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5"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6"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7"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8"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59"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0"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1"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2"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3"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4"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5"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6"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7"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8"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69"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0"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1"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2"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3"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4"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5"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6"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77"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378" name="Google Shape;121;p8"/>
          <p:cNvCxnSpPr/>
          <p:nvPr/>
        </p:nvCxnSpPr>
        <p:spPr>
          <a:xfrm flipV="1">
            <a:off x="511560" y="5219280"/>
            <a:ext cx="1044720" cy="814320"/>
          </a:xfrm>
          <a:prstGeom prst="straightConnector1">
            <a:avLst/>
          </a:prstGeom>
          <a:ln w="9525">
            <a:solidFill>
              <a:srgbClr val="ffffff"/>
            </a:solidFill>
            <a:round/>
          </a:ln>
        </p:spPr>
      </p:cxnSp>
      <p:cxnSp>
        <p:nvCxnSpPr>
          <p:cNvPr id="2379" name="Google Shape;122;p8"/>
          <p:cNvCxnSpPr/>
          <p:nvPr/>
        </p:nvCxnSpPr>
        <p:spPr>
          <a:xfrm flipV="1">
            <a:off x="3466440" y="495000"/>
            <a:ext cx="665640" cy="570240"/>
          </a:xfrm>
          <a:prstGeom prst="straightConnector1">
            <a:avLst/>
          </a:prstGeom>
          <a:ln w="9525">
            <a:solidFill>
              <a:srgbClr val="ffffff"/>
            </a:solidFill>
            <a:round/>
          </a:ln>
        </p:spPr>
      </p:cxnSp>
      <p:cxnSp>
        <p:nvCxnSpPr>
          <p:cNvPr id="2380" name="Google Shape;123;p8"/>
          <p:cNvCxnSpPr/>
          <p:nvPr/>
        </p:nvCxnSpPr>
        <p:spPr>
          <a:xfrm flipV="1">
            <a:off x="9888840" y="5490360"/>
            <a:ext cx="638280" cy="543240"/>
          </a:xfrm>
          <a:prstGeom prst="straightConnector1">
            <a:avLst/>
          </a:prstGeom>
          <a:ln w="9525">
            <a:solidFill>
              <a:srgbClr val="ffffff"/>
            </a:solidFill>
            <a:round/>
          </a:ln>
        </p:spPr>
      </p:cxnSp>
      <p:cxnSp>
        <p:nvCxnSpPr>
          <p:cNvPr id="2381" name="Google Shape;124;p8"/>
          <p:cNvCxnSpPr/>
          <p:nvPr/>
        </p:nvCxnSpPr>
        <p:spPr>
          <a:xfrm flipV="1">
            <a:off x="10658160" y="400320"/>
            <a:ext cx="1148400" cy="1098720"/>
          </a:xfrm>
          <a:prstGeom prst="straightConnector1">
            <a:avLst/>
          </a:prstGeom>
          <a:ln w="9525">
            <a:solidFill>
              <a:srgbClr val="ffffff"/>
            </a:solidFill>
            <a:round/>
          </a:ln>
        </p:spPr>
      </p:cxnSp>
      <p:cxnSp>
        <p:nvCxnSpPr>
          <p:cNvPr id="2382" name="Google Shape;125;p8"/>
          <p:cNvCxnSpPr/>
          <p:nvPr/>
        </p:nvCxnSpPr>
        <p:spPr>
          <a:xfrm flipV="1">
            <a:off x="600840" y="1267920"/>
            <a:ext cx="272160" cy="231120"/>
          </a:xfrm>
          <a:prstGeom prst="straightConnector1">
            <a:avLst/>
          </a:prstGeom>
          <a:ln w="9525">
            <a:solidFill>
              <a:srgbClr val="ffffff"/>
            </a:solidFill>
            <a:round/>
          </a:ln>
        </p:spPr>
      </p:cxnSp>
      <p:sp>
        <p:nvSpPr>
          <p:cNvPr id="2383"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49" r:id="rId2"/>
  </p:sldLayoutIdLst>
</p:sldMaster>
</file>

<file path=ppt/slideMasters/slideMaster4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385"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86"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87"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388" name="Google Shape;11;p1"/>
          <p:cNvGrpSpPr/>
          <p:nvPr/>
        </p:nvGrpSpPr>
        <p:grpSpPr>
          <a:xfrm>
            <a:off x="239400" y="145080"/>
            <a:ext cx="11892960" cy="6515640"/>
            <a:chOff x="239400" y="145080"/>
            <a:chExt cx="11892960" cy="6515640"/>
          </a:xfrm>
        </p:grpSpPr>
        <p:sp>
          <p:nvSpPr>
            <p:cNvPr id="2389"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0"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1"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2"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3"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4"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5"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6"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7"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8"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399"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0"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1"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2"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3"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4"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5"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6"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7"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8"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09"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0"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1"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2"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3"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4"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5"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6"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7"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8"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19"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0"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1"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2"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3"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4"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5"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6"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7"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8"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29"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0"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1"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2"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3"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4"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5"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6"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7"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8"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39"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40"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41"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42"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443" name="Google Shape;121;p8"/>
          <p:cNvCxnSpPr/>
          <p:nvPr/>
        </p:nvCxnSpPr>
        <p:spPr>
          <a:xfrm flipV="1">
            <a:off x="511560" y="5219280"/>
            <a:ext cx="1044720" cy="814320"/>
          </a:xfrm>
          <a:prstGeom prst="straightConnector1">
            <a:avLst/>
          </a:prstGeom>
          <a:ln w="9525">
            <a:solidFill>
              <a:srgbClr val="ffffff"/>
            </a:solidFill>
            <a:round/>
          </a:ln>
        </p:spPr>
      </p:cxnSp>
      <p:cxnSp>
        <p:nvCxnSpPr>
          <p:cNvPr id="2444" name="Google Shape;122;p8"/>
          <p:cNvCxnSpPr/>
          <p:nvPr/>
        </p:nvCxnSpPr>
        <p:spPr>
          <a:xfrm flipV="1">
            <a:off x="3466440" y="495000"/>
            <a:ext cx="665640" cy="570240"/>
          </a:xfrm>
          <a:prstGeom prst="straightConnector1">
            <a:avLst/>
          </a:prstGeom>
          <a:ln w="9525">
            <a:solidFill>
              <a:srgbClr val="ffffff"/>
            </a:solidFill>
            <a:round/>
          </a:ln>
        </p:spPr>
      </p:cxnSp>
      <p:cxnSp>
        <p:nvCxnSpPr>
          <p:cNvPr id="2445" name="Google Shape;123;p8"/>
          <p:cNvCxnSpPr/>
          <p:nvPr/>
        </p:nvCxnSpPr>
        <p:spPr>
          <a:xfrm flipV="1">
            <a:off x="9888840" y="5490360"/>
            <a:ext cx="638280" cy="543240"/>
          </a:xfrm>
          <a:prstGeom prst="straightConnector1">
            <a:avLst/>
          </a:prstGeom>
          <a:ln w="9525">
            <a:solidFill>
              <a:srgbClr val="ffffff"/>
            </a:solidFill>
            <a:round/>
          </a:ln>
        </p:spPr>
      </p:cxnSp>
      <p:cxnSp>
        <p:nvCxnSpPr>
          <p:cNvPr id="2446" name="Google Shape;124;p8"/>
          <p:cNvCxnSpPr/>
          <p:nvPr/>
        </p:nvCxnSpPr>
        <p:spPr>
          <a:xfrm flipV="1">
            <a:off x="10658160" y="400320"/>
            <a:ext cx="1148400" cy="1098720"/>
          </a:xfrm>
          <a:prstGeom prst="straightConnector1">
            <a:avLst/>
          </a:prstGeom>
          <a:ln w="9525">
            <a:solidFill>
              <a:srgbClr val="ffffff"/>
            </a:solidFill>
            <a:round/>
          </a:ln>
        </p:spPr>
      </p:cxnSp>
      <p:cxnSp>
        <p:nvCxnSpPr>
          <p:cNvPr id="2447" name="Google Shape;125;p8"/>
          <p:cNvCxnSpPr/>
          <p:nvPr/>
        </p:nvCxnSpPr>
        <p:spPr>
          <a:xfrm flipV="1">
            <a:off x="600840" y="1267920"/>
            <a:ext cx="272160" cy="231120"/>
          </a:xfrm>
          <a:prstGeom prst="straightConnector1">
            <a:avLst/>
          </a:prstGeom>
          <a:ln w="9525">
            <a:solidFill>
              <a:srgbClr val="ffffff"/>
            </a:solidFill>
            <a:round/>
          </a:ln>
        </p:spPr>
      </p:cxnSp>
      <p:sp>
        <p:nvSpPr>
          <p:cNvPr id="2448"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ffffff"/>
                </a:solidFill>
                <a:effectLst/>
                <a:uFillTx/>
                <a:latin typeface="Arial"/>
              </a:rPr>
              <a:t>Click to edit the title text format</a:t>
            </a:r>
            <a:endParaRPr b="0" lang="en-US" sz="1800" strike="noStrike" u="none">
              <a:solidFill>
                <a:srgbClr val="ffffff"/>
              </a:solidFill>
              <a:effectLst/>
              <a:uFillTx/>
              <a:latin typeface="Arial"/>
            </a:endParaRPr>
          </a:p>
        </p:txBody>
      </p:sp>
      <p:sp>
        <p:nvSpPr>
          <p:cNvPr id="2449"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
        <p:nvSpPr>
          <p:cNvPr id="245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n-US" sz="1800" strike="noStrike" u="none">
                <a:solidFill>
                  <a:srgbClr val="ffffff"/>
                </a:solidFill>
                <a:effectLst/>
                <a:uFillTx/>
                <a:latin typeface="Arial"/>
              </a:rPr>
              <a:t>Click to edit the outline text format</a:t>
            </a:r>
            <a:endParaRPr b="0" lang="en-US" sz="1800" strike="noStrike" u="none">
              <a:solidFill>
                <a:srgbClr val="ffffff"/>
              </a:solidFill>
              <a:effectLst/>
              <a:uFillTx/>
              <a:latin typeface="Arial"/>
            </a:endParaRPr>
          </a:p>
          <a:p>
            <a:pPr lvl="1" marL="432000" indent="-216000">
              <a:spcBef>
                <a:spcPts val="1134"/>
              </a:spcBef>
              <a:buClr>
                <a:srgbClr val="ffffff"/>
              </a:buClr>
              <a:buSzPct val="45000"/>
              <a:buFont typeface="Wingdings" charset="2"/>
              <a:buChar char=""/>
            </a:pPr>
            <a:r>
              <a:rPr b="0" lang="en-US" sz="1800" strike="noStrike" u="none">
                <a:solidFill>
                  <a:srgbClr val="ffffff"/>
                </a:solidFill>
                <a:effectLst/>
                <a:uFillTx/>
                <a:latin typeface="Times New Roman"/>
              </a:rPr>
              <a:t>Second Outline Level</a:t>
            </a:r>
            <a:endParaRPr b="0" lang="en-US" sz="1800" strike="noStrike" u="none">
              <a:solidFill>
                <a:srgbClr val="ffffff"/>
              </a:solidFill>
              <a:effectLst/>
              <a:uFillTx/>
              <a:latin typeface="Times New Roman"/>
            </a:endParaRPr>
          </a:p>
          <a:p>
            <a:pPr lvl="2" marL="648000" indent="-216000">
              <a:spcBef>
                <a:spcPts val="850"/>
              </a:spcBef>
              <a:buClr>
                <a:srgbClr val="ffffff"/>
              </a:buClr>
              <a:buSzPct val="45000"/>
              <a:buFont typeface="Wingdings" charset="2"/>
              <a:buChar char=""/>
            </a:pPr>
            <a:r>
              <a:rPr b="0" lang="en-US" sz="1800" strike="noStrike" u="none">
                <a:solidFill>
                  <a:srgbClr val="ffffff"/>
                </a:solidFill>
                <a:effectLst/>
                <a:uFillTx/>
                <a:latin typeface="Times New Roman"/>
              </a:rPr>
              <a:t>Third Outline Level</a:t>
            </a:r>
            <a:endParaRPr b="0" lang="en-US" sz="1800" strike="noStrike" u="none">
              <a:solidFill>
                <a:srgbClr val="ffffff"/>
              </a:solidFill>
              <a:effectLst/>
              <a:uFillTx/>
              <a:latin typeface="Times New Roman"/>
            </a:endParaRPr>
          </a:p>
          <a:p>
            <a:pPr lvl="3" marL="864000" indent="-216000">
              <a:spcBef>
                <a:spcPts val="567"/>
              </a:spcBef>
              <a:buClr>
                <a:srgbClr val="ffffff"/>
              </a:buClr>
              <a:buSzPct val="45000"/>
              <a:buFont typeface="Wingdings" charset="2"/>
              <a:buChar char=""/>
            </a:pPr>
            <a:r>
              <a:rPr b="0" lang="en-US" sz="1800" strike="noStrike" u="none">
                <a:solidFill>
                  <a:srgbClr val="ffffff"/>
                </a:solidFill>
                <a:effectLst/>
                <a:uFillTx/>
                <a:latin typeface="Times New Roman"/>
              </a:rPr>
              <a:t>Fourth Outline Level</a:t>
            </a:r>
            <a:endParaRPr b="0" lang="en-US" sz="1800" strike="noStrike" u="none">
              <a:solidFill>
                <a:srgbClr val="ffffff"/>
              </a:solidFill>
              <a:effectLst/>
              <a:uFillTx/>
              <a:latin typeface="Times New Roman"/>
            </a:endParaRPr>
          </a:p>
          <a:p>
            <a:pPr lvl="4" marL="1080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Fifth Outline Level</a:t>
            </a:r>
            <a:endParaRPr b="0" lang="en-US" sz="1800" strike="noStrike" u="none">
              <a:solidFill>
                <a:srgbClr val="ffffff"/>
              </a:solidFill>
              <a:effectLst/>
              <a:uFillTx/>
              <a:latin typeface="Times New Roman"/>
            </a:endParaRPr>
          </a:p>
          <a:p>
            <a:pPr lvl="5" marL="1296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Sixth Outline Level</a:t>
            </a:r>
            <a:endParaRPr b="0" lang="en-US" sz="1800" strike="noStrike" u="none">
              <a:solidFill>
                <a:srgbClr val="ffffff"/>
              </a:solidFill>
              <a:effectLst/>
              <a:uFillTx/>
              <a:latin typeface="Times New Roman"/>
            </a:endParaRPr>
          </a:p>
          <a:p>
            <a:pPr lvl="6" marL="1512000" indent="-216000">
              <a:spcBef>
                <a:spcPts val="283"/>
              </a:spcBef>
              <a:buClr>
                <a:srgbClr val="ffffff"/>
              </a:buClr>
              <a:buSzPct val="45000"/>
              <a:buFont typeface="Wingdings" charset="2"/>
              <a:buChar char=""/>
            </a:pPr>
            <a:r>
              <a:rPr b="0" lang="en-US" sz="1800" strike="noStrike" u="none">
                <a:solidFill>
                  <a:srgbClr val="ffffff"/>
                </a:solidFill>
                <a:effectLst/>
                <a:uFillTx/>
                <a:latin typeface="Times New Roman"/>
              </a:rPr>
              <a:t>Seventh Outline Level</a:t>
            </a:r>
            <a:endParaRPr b="0" lang="en-US" sz="1800" strike="noStrike" u="none">
              <a:solidFill>
                <a:srgbClr val="ffffff"/>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51"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cxnSp>
        <p:nvCxnSpPr>
          <p:cNvPr id="14" name="Google Shape;176;p14"/>
          <p:cNvCxnSpPr/>
          <p:nvPr/>
        </p:nvCxnSpPr>
        <p:spPr>
          <a:xfrm flipV="1">
            <a:off x="1951560" y="3465720"/>
            <a:ext cx="513000" cy="51300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657" r:id="rId2"/>
  </p:sldLayoutIdLst>
</p:sldMaster>
</file>

<file path=ppt/slideMasters/slideMaster5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454"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55"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56"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457" name="Google Shape;11;p1"/>
          <p:cNvGrpSpPr/>
          <p:nvPr/>
        </p:nvGrpSpPr>
        <p:grpSpPr>
          <a:xfrm>
            <a:off x="239400" y="145080"/>
            <a:ext cx="11892960" cy="6515640"/>
            <a:chOff x="239400" y="145080"/>
            <a:chExt cx="11892960" cy="6515640"/>
          </a:xfrm>
        </p:grpSpPr>
        <p:sp>
          <p:nvSpPr>
            <p:cNvPr id="2458"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59"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0"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1"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2"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3"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4"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5"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6"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7"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8"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69"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0"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1"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2"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3"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4"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5"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6"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7"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8"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79"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0"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1"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2"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3"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4"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5"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6"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7"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8"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89"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0"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1"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2"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3"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4"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5"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6"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7"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8"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499"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0"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1"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2"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3"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4"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5"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6"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7"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8"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09"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10"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11"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512" name="Google Shape;121;p8"/>
          <p:cNvCxnSpPr/>
          <p:nvPr/>
        </p:nvCxnSpPr>
        <p:spPr>
          <a:xfrm flipV="1">
            <a:off x="511560" y="5219280"/>
            <a:ext cx="1044720" cy="814320"/>
          </a:xfrm>
          <a:prstGeom prst="straightConnector1">
            <a:avLst/>
          </a:prstGeom>
          <a:ln w="9525">
            <a:solidFill>
              <a:srgbClr val="ffffff"/>
            </a:solidFill>
            <a:round/>
          </a:ln>
        </p:spPr>
      </p:cxnSp>
      <p:cxnSp>
        <p:nvCxnSpPr>
          <p:cNvPr id="2513" name="Google Shape;122;p8"/>
          <p:cNvCxnSpPr/>
          <p:nvPr/>
        </p:nvCxnSpPr>
        <p:spPr>
          <a:xfrm flipV="1">
            <a:off x="3466440" y="495000"/>
            <a:ext cx="665640" cy="570240"/>
          </a:xfrm>
          <a:prstGeom prst="straightConnector1">
            <a:avLst/>
          </a:prstGeom>
          <a:ln w="9525">
            <a:solidFill>
              <a:srgbClr val="ffffff"/>
            </a:solidFill>
            <a:round/>
          </a:ln>
        </p:spPr>
      </p:cxnSp>
      <p:cxnSp>
        <p:nvCxnSpPr>
          <p:cNvPr id="2514" name="Google Shape;123;p8"/>
          <p:cNvCxnSpPr/>
          <p:nvPr/>
        </p:nvCxnSpPr>
        <p:spPr>
          <a:xfrm flipV="1">
            <a:off x="9888840" y="5490360"/>
            <a:ext cx="638280" cy="543240"/>
          </a:xfrm>
          <a:prstGeom prst="straightConnector1">
            <a:avLst/>
          </a:prstGeom>
          <a:ln w="9525">
            <a:solidFill>
              <a:srgbClr val="ffffff"/>
            </a:solidFill>
            <a:round/>
          </a:ln>
        </p:spPr>
      </p:cxnSp>
      <p:cxnSp>
        <p:nvCxnSpPr>
          <p:cNvPr id="2515" name="Google Shape;124;p8"/>
          <p:cNvCxnSpPr/>
          <p:nvPr/>
        </p:nvCxnSpPr>
        <p:spPr>
          <a:xfrm flipV="1">
            <a:off x="10658160" y="400320"/>
            <a:ext cx="1148400" cy="1098720"/>
          </a:xfrm>
          <a:prstGeom prst="straightConnector1">
            <a:avLst/>
          </a:prstGeom>
          <a:ln w="9525">
            <a:solidFill>
              <a:srgbClr val="ffffff"/>
            </a:solidFill>
            <a:round/>
          </a:ln>
        </p:spPr>
      </p:cxnSp>
      <p:cxnSp>
        <p:nvCxnSpPr>
          <p:cNvPr id="2516" name="Google Shape;125;p8"/>
          <p:cNvCxnSpPr/>
          <p:nvPr/>
        </p:nvCxnSpPr>
        <p:spPr>
          <a:xfrm flipV="1">
            <a:off x="600840" y="1267920"/>
            <a:ext cx="272160" cy="2311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53" r:id="rId2"/>
  </p:sldLayoutIdLst>
</p:sldMaster>
</file>

<file path=ppt/slideMasters/slideMaster5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517"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18"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19"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520" name="Google Shape;11;p1"/>
          <p:cNvGrpSpPr/>
          <p:nvPr/>
        </p:nvGrpSpPr>
        <p:grpSpPr>
          <a:xfrm>
            <a:off x="239400" y="145080"/>
            <a:ext cx="11892960" cy="6515640"/>
            <a:chOff x="239400" y="145080"/>
            <a:chExt cx="11892960" cy="6515640"/>
          </a:xfrm>
        </p:grpSpPr>
        <p:sp>
          <p:nvSpPr>
            <p:cNvPr id="2521"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22"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23"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24"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25"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26"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27"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28"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29"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0"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1"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2"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3"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4"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5"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6"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7"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8"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39"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0"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1"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2"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3"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4"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5"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6"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7"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8"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49"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0"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1"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2"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3"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4"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5"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6"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7"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8"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59"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0"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1"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2"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3"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4"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5"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6"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7"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8"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69"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70"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71"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72"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73"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74"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575" name="Google Shape;121;p8"/>
          <p:cNvCxnSpPr/>
          <p:nvPr/>
        </p:nvCxnSpPr>
        <p:spPr>
          <a:xfrm flipV="1">
            <a:off x="511560" y="5219280"/>
            <a:ext cx="1044720" cy="814320"/>
          </a:xfrm>
          <a:prstGeom prst="straightConnector1">
            <a:avLst/>
          </a:prstGeom>
          <a:ln w="9525">
            <a:solidFill>
              <a:srgbClr val="ffffff"/>
            </a:solidFill>
            <a:round/>
          </a:ln>
        </p:spPr>
      </p:cxnSp>
      <p:cxnSp>
        <p:nvCxnSpPr>
          <p:cNvPr id="2576" name="Google Shape;122;p8"/>
          <p:cNvCxnSpPr/>
          <p:nvPr/>
        </p:nvCxnSpPr>
        <p:spPr>
          <a:xfrm flipV="1">
            <a:off x="3466440" y="495000"/>
            <a:ext cx="665640" cy="570240"/>
          </a:xfrm>
          <a:prstGeom prst="straightConnector1">
            <a:avLst/>
          </a:prstGeom>
          <a:ln w="9525">
            <a:solidFill>
              <a:srgbClr val="ffffff"/>
            </a:solidFill>
            <a:round/>
          </a:ln>
        </p:spPr>
      </p:cxnSp>
      <p:cxnSp>
        <p:nvCxnSpPr>
          <p:cNvPr id="2577" name="Google Shape;123;p8"/>
          <p:cNvCxnSpPr/>
          <p:nvPr/>
        </p:nvCxnSpPr>
        <p:spPr>
          <a:xfrm flipV="1">
            <a:off x="9888840" y="5490360"/>
            <a:ext cx="638280" cy="543240"/>
          </a:xfrm>
          <a:prstGeom prst="straightConnector1">
            <a:avLst/>
          </a:prstGeom>
          <a:ln w="9525">
            <a:solidFill>
              <a:srgbClr val="ffffff"/>
            </a:solidFill>
            <a:round/>
          </a:ln>
        </p:spPr>
      </p:cxnSp>
      <p:cxnSp>
        <p:nvCxnSpPr>
          <p:cNvPr id="2578" name="Google Shape;124;p8"/>
          <p:cNvCxnSpPr/>
          <p:nvPr/>
        </p:nvCxnSpPr>
        <p:spPr>
          <a:xfrm flipV="1">
            <a:off x="10658160" y="400320"/>
            <a:ext cx="1148400" cy="1098720"/>
          </a:xfrm>
          <a:prstGeom prst="straightConnector1">
            <a:avLst/>
          </a:prstGeom>
          <a:ln w="9525">
            <a:solidFill>
              <a:srgbClr val="ffffff"/>
            </a:solidFill>
            <a:round/>
          </a:ln>
        </p:spPr>
      </p:cxnSp>
      <p:cxnSp>
        <p:nvCxnSpPr>
          <p:cNvPr id="2579" name="Google Shape;125;p8"/>
          <p:cNvCxnSpPr/>
          <p:nvPr/>
        </p:nvCxnSpPr>
        <p:spPr>
          <a:xfrm flipV="1">
            <a:off x="600840" y="1267920"/>
            <a:ext cx="272160" cy="2311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55" r:id="rId2"/>
  </p:sldLayoutIdLst>
</p:sldMaster>
</file>

<file path=ppt/slideMasters/slideMaster5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580"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81"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82"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583" name="Google Shape;11;p1"/>
          <p:cNvGrpSpPr/>
          <p:nvPr/>
        </p:nvGrpSpPr>
        <p:grpSpPr>
          <a:xfrm>
            <a:off x="239400" y="145080"/>
            <a:ext cx="11892960" cy="6515640"/>
            <a:chOff x="239400" y="145080"/>
            <a:chExt cx="11892960" cy="6515640"/>
          </a:xfrm>
        </p:grpSpPr>
        <p:sp>
          <p:nvSpPr>
            <p:cNvPr id="2584"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85"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86"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87"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88"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89"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0"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1"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2"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3"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4"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5"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6"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7"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8"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599"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0"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1"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2"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3"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4"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5"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6"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7"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8"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09"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0"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1"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2"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3"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4"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5"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6"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7"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8"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19"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0"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1"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2"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3"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4"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5"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6"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7"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8"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29"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30"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31"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32"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33"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34"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35"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36"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37"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638" name="Google Shape;127;p9"/>
          <p:cNvCxnSpPr/>
          <p:nvPr/>
        </p:nvCxnSpPr>
        <p:spPr>
          <a:xfrm flipV="1">
            <a:off x="8651520" y="2430000"/>
            <a:ext cx="840600" cy="840240"/>
          </a:xfrm>
          <a:prstGeom prst="straightConnector1">
            <a:avLst/>
          </a:prstGeom>
          <a:ln w="9525">
            <a:solidFill>
              <a:srgbClr val="ffffff"/>
            </a:solidFill>
            <a:round/>
          </a:ln>
        </p:spPr>
      </p:cxnSp>
      <p:cxnSp>
        <p:nvCxnSpPr>
          <p:cNvPr id="2639" name="Google Shape;128;p9"/>
          <p:cNvCxnSpPr/>
          <p:nvPr/>
        </p:nvCxnSpPr>
        <p:spPr>
          <a:xfrm flipV="1">
            <a:off x="5783040" y="1413720"/>
            <a:ext cx="346320" cy="346320"/>
          </a:xfrm>
          <a:prstGeom prst="straightConnector1">
            <a:avLst/>
          </a:prstGeom>
          <a:ln w="9525">
            <a:solidFill>
              <a:srgbClr val="ffffff"/>
            </a:solidFill>
            <a:round/>
          </a:ln>
        </p:spPr>
      </p:cxnSp>
      <p:cxnSp>
        <p:nvCxnSpPr>
          <p:cNvPr id="2640" name="Google Shape;129;p9"/>
          <p:cNvCxnSpPr/>
          <p:nvPr/>
        </p:nvCxnSpPr>
        <p:spPr>
          <a:xfrm flipV="1">
            <a:off x="11232000" y="1067040"/>
            <a:ext cx="411840" cy="411840"/>
          </a:xfrm>
          <a:prstGeom prst="straightConnector1">
            <a:avLst/>
          </a:prstGeom>
          <a:ln w="9525">
            <a:solidFill>
              <a:srgbClr val="ffffff"/>
            </a:solidFill>
            <a:round/>
          </a:ln>
        </p:spPr>
      </p:cxnSp>
      <p:cxnSp>
        <p:nvCxnSpPr>
          <p:cNvPr id="2641" name="Google Shape;130;p9"/>
          <p:cNvCxnSpPr/>
          <p:nvPr/>
        </p:nvCxnSpPr>
        <p:spPr>
          <a:xfrm flipV="1">
            <a:off x="10975680" y="4946400"/>
            <a:ext cx="513360" cy="513000"/>
          </a:xfrm>
          <a:prstGeom prst="straightConnector1">
            <a:avLst/>
          </a:prstGeom>
          <a:ln w="9525">
            <a:solidFill>
              <a:srgbClr val="ffffff"/>
            </a:solidFill>
            <a:round/>
          </a:ln>
        </p:spPr>
      </p:cxnSp>
      <p:cxnSp>
        <p:nvCxnSpPr>
          <p:cNvPr id="2642" name="Google Shape;131;p9"/>
          <p:cNvCxnSpPr/>
          <p:nvPr/>
        </p:nvCxnSpPr>
        <p:spPr>
          <a:xfrm flipV="1">
            <a:off x="1199880" y="1016280"/>
            <a:ext cx="513000" cy="513000"/>
          </a:xfrm>
          <a:prstGeom prst="straightConnector1">
            <a:avLst/>
          </a:prstGeom>
          <a:ln w="9525">
            <a:solidFill>
              <a:srgbClr val="ffffff"/>
            </a:solidFill>
            <a:round/>
          </a:ln>
        </p:spPr>
      </p:cxnSp>
      <p:cxnSp>
        <p:nvCxnSpPr>
          <p:cNvPr id="2643" name="Google Shape;132;p9"/>
          <p:cNvCxnSpPr/>
          <p:nvPr/>
        </p:nvCxnSpPr>
        <p:spPr>
          <a:xfrm flipV="1">
            <a:off x="1489320" y="5458320"/>
            <a:ext cx="513000" cy="513360"/>
          </a:xfrm>
          <a:prstGeom prst="straightConnector1">
            <a:avLst/>
          </a:prstGeom>
          <a:ln w="9525">
            <a:solidFill>
              <a:srgbClr val="ffffff"/>
            </a:solidFill>
            <a:round/>
          </a:ln>
        </p:spPr>
      </p:cxnSp>
      <p:cxnSp>
        <p:nvCxnSpPr>
          <p:cNvPr id="2644" name="Google Shape;133;p9"/>
          <p:cNvCxnSpPr/>
          <p:nvPr/>
        </p:nvCxnSpPr>
        <p:spPr>
          <a:xfrm flipV="1">
            <a:off x="6796080" y="5210280"/>
            <a:ext cx="346320" cy="34632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57" r:id="rId2"/>
  </p:sldLayoutIdLst>
</p:sldMaster>
</file>

<file path=ppt/slideMasters/slideMaster5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1"/>
        </a:solidFill>
      </p:bgPr>
    </p:bg>
    <p:spTree>
      <p:nvGrpSpPr>
        <p:cNvPr id="1" name=""/>
        <p:cNvGrpSpPr/>
        <p:nvPr/>
      </p:nvGrpSpPr>
      <p:grpSpPr>
        <a:xfrm>
          <a:off x="0" y="0"/>
          <a:ext cx="0" cy="0"/>
          <a:chOff x="0" y="0"/>
          <a:chExt cx="0" cy="0"/>
        </a:xfrm>
      </p:grpSpPr>
      <p:sp>
        <p:nvSpPr>
          <p:cNvPr id="2645" name="Google Shape;8;p1"/>
          <p:cNvSpPr/>
          <p:nvPr/>
        </p:nvSpPr>
        <p:spPr>
          <a:xfrm>
            <a:off x="118800" y="531504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46" name="Google Shape;9;p1"/>
          <p:cNvSpPr/>
          <p:nvPr/>
        </p:nvSpPr>
        <p:spPr>
          <a:xfrm>
            <a:off x="1109160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47" name="Google Shape;10;p1"/>
          <p:cNvSpPr/>
          <p:nvPr/>
        </p:nvSpPr>
        <p:spPr>
          <a:xfrm>
            <a:off x="7535520" y="133560"/>
            <a:ext cx="24840" cy="24840"/>
          </a:xfrm>
          <a:prstGeom prst="ellipse">
            <a:avLst/>
          </a:prstGeom>
          <a:solidFill>
            <a:schemeClr val="lt1"/>
          </a:solidFill>
          <a:ln w="0">
            <a:noFill/>
          </a:ln>
        </p:spPr>
        <p:style>
          <a:lnRef idx="0"/>
          <a:fillRef idx="0"/>
          <a:effectRef idx="0"/>
          <a:fontRef idx="minor"/>
        </p:style>
        <p:txBody>
          <a:bodyPr lIns="122040" rIns="12204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nvGrpSpPr>
          <p:cNvPr id="2648" name="Google Shape;11;p1"/>
          <p:cNvGrpSpPr/>
          <p:nvPr/>
        </p:nvGrpSpPr>
        <p:grpSpPr>
          <a:xfrm>
            <a:off x="239400" y="145080"/>
            <a:ext cx="11892960" cy="6515640"/>
            <a:chOff x="239400" y="145080"/>
            <a:chExt cx="11892960" cy="6515640"/>
          </a:xfrm>
        </p:grpSpPr>
        <p:sp>
          <p:nvSpPr>
            <p:cNvPr id="2649" name="Google Shape;12;p1"/>
            <p:cNvSpPr/>
            <p:nvPr/>
          </p:nvSpPr>
          <p:spPr>
            <a:xfrm>
              <a:off x="31665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0" name="Google Shape;13;p1"/>
            <p:cNvSpPr/>
            <p:nvPr/>
          </p:nvSpPr>
          <p:spPr>
            <a:xfrm>
              <a:off x="1083240" y="503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1" name="Google Shape;14;p1"/>
            <p:cNvSpPr/>
            <p:nvPr/>
          </p:nvSpPr>
          <p:spPr>
            <a:xfrm>
              <a:off x="10177200" y="19623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2" name="Google Shape;15;p1"/>
            <p:cNvSpPr/>
            <p:nvPr/>
          </p:nvSpPr>
          <p:spPr>
            <a:xfrm>
              <a:off x="2862000" y="63313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3" name="Google Shape;16;p1"/>
            <p:cNvSpPr/>
            <p:nvPr/>
          </p:nvSpPr>
          <p:spPr>
            <a:xfrm>
              <a:off x="39794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4" name="Google Shape;17;p1"/>
            <p:cNvSpPr/>
            <p:nvPr/>
          </p:nvSpPr>
          <p:spPr>
            <a:xfrm>
              <a:off x="834840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5" name="Google Shape;18;p1"/>
            <p:cNvSpPr/>
            <p:nvPr/>
          </p:nvSpPr>
          <p:spPr>
            <a:xfrm>
              <a:off x="4385880" y="22672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6" name="Google Shape;19;p1"/>
            <p:cNvSpPr/>
            <p:nvPr/>
          </p:nvSpPr>
          <p:spPr>
            <a:xfrm>
              <a:off x="5922000" y="593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7" name="Google Shape;20;p1"/>
            <p:cNvSpPr/>
            <p:nvPr/>
          </p:nvSpPr>
          <p:spPr>
            <a:xfrm>
              <a:off x="1394640" y="4082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8" name="Google Shape;21;p1"/>
            <p:cNvSpPr/>
            <p:nvPr/>
          </p:nvSpPr>
          <p:spPr>
            <a:xfrm>
              <a:off x="7988040" y="32007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59" name="Google Shape;22;p1"/>
            <p:cNvSpPr/>
            <p:nvPr/>
          </p:nvSpPr>
          <p:spPr>
            <a:xfrm>
              <a:off x="8652960" y="41976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0" name="Google Shape;23;p1"/>
            <p:cNvSpPr/>
            <p:nvPr/>
          </p:nvSpPr>
          <p:spPr>
            <a:xfrm>
              <a:off x="10380240" y="44006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1" name="Google Shape;24;p1"/>
            <p:cNvSpPr/>
            <p:nvPr/>
          </p:nvSpPr>
          <p:spPr>
            <a:xfrm>
              <a:off x="1058364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2" name="Google Shape;25;p1"/>
            <p:cNvSpPr/>
            <p:nvPr/>
          </p:nvSpPr>
          <p:spPr>
            <a:xfrm>
              <a:off x="8856360" y="6026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3" name="Google Shape;26;p1"/>
            <p:cNvSpPr/>
            <p:nvPr/>
          </p:nvSpPr>
          <p:spPr>
            <a:xfrm>
              <a:off x="7129080" y="4299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4" name="Google Shape;27;p1"/>
            <p:cNvSpPr/>
            <p:nvPr/>
          </p:nvSpPr>
          <p:spPr>
            <a:xfrm>
              <a:off x="12107520" y="2673720"/>
              <a:ext cx="24840" cy="24840"/>
            </a:xfrm>
            <a:prstGeom prst="ellipse">
              <a:avLst/>
            </a:prstGeom>
            <a:solidFill>
              <a:srgbClr val="ffffff"/>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5" name="Google Shape;28;p1"/>
            <p:cNvSpPr/>
            <p:nvPr/>
          </p:nvSpPr>
          <p:spPr>
            <a:xfrm>
              <a:off x="525240" y="14544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6" name="Google Shape;29;p1"/>
            <p:cNvSpPr/>
            <p:nvPr/>
          </p:nvSpPr>
          <p:spPr>
            <a:xfrm>
              <a:off x="6519600" y="1657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7" name="Google Shape;30;p1"/>
            <p:cNvSpPr/>
            <p:nvPr/>
          </p:nvSpPr>
          <p:spPr>
            <a:xfrm>
              <a:off x="11498040" y="1047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8" name="Google Shape;31;p1"/>
            <p:cNvSpPr/>
            <p:nvPr/>
          </p:nvSpPr>
          <p:spPr>
            <a:xfrm>
              <a:off x="10990080" y="8449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69" name="Google Shape;32;p1"/>
            <p:cNvSpPr/>
            <p:nvPr/>
          </p:nvSpPr>
          <p:spPr>
            <a:xfrm>
              <a:off x="117010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0" name="Google Shape;33;p1"/>
            <p:cNvSpPr/>
            <p:nvPr/>
          </p:nvSpPr>
          <p:spPr>
            <a:xfrm>
              <a:off x="10685160" y="328320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1" name="Google Shape;34;p1"/>
            <p:cNvSpPr/>
            <p:nvPr/>
          </p:nvSpPr>
          <p:spPr>
            <a:xfrm>
              <a:off x="11193120" y="34862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2" name="Google Shape;35;p1"/>
            <p:cNvSpPr/>
            <p:nvPr/>
          </p:nvSpPr>
          <p:spPr>
            <a:xfrm>
              <a:off x="11091600" y="66358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3" name="Google Shape;36;p1"/>
            <p:cNvSpPr/>
            <p:nvPr/>
          </p:nvSpPr>
          <p:spPr>
            <a:xfrm>
              <a:off x="8145000" y="35881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4" name="Google Shape;37;p1"/>
            <p:cNvSpPr/>
            <p:nvPr/>
          </p:nvSpPr>
          <p:spPr>
            <a:xfrm>
              <a:off x="7941960" y="2350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5" name="Google Shape;38;p1"/>
            <p:cNvSpPr/>
            <p:nvPr/>
          </p:nvSpPr>
          <p:spPr>
            <a:xfrm>
              <a:off x="4792320" y="438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6" name="Google Shape;39;p1"/>
            <p:cNvSpPr/>
            <p:nvPr/>
          </p:nvSpPr>
          <p:spPr>
            <a:xfrm>
              <a:off x="4995360" y="33696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7" name="Google Shape;40;p1"/>
            <p:cNvSpPr/>
            <p:nvPr/>
          </p:nvSpPr>
          <p:spPr>
            <a:xfrm>
              <a:off x="5198760" y="501048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8" name="Google Shape;41;p1"/>
            <p:cNvSpPr/>
            <p:nvPr/>
          </p:nvSpPr>
          <p:spPr>
            <a:xfrm>
              <a:off x="4589280" y="521352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79" name="Google Shape;42;p1"/>
            <p:cNvSpPr/>
            <p:nvPr/>
          </p:nvSpPr>
          <p:spPr>
            <a:xfrm>
              <a:off x="4995360" y="5518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0" name="Google Shape;43;p1"/>
            <p:cNvSpPr/>
            <p:nvPr/>
          </p:nvSpPr>
          <p:spPr>
            <a:xfrm>
              <a:off x="2049120" y="6229440"/>
              <a:ext cx="24840" cy="24840"/>
            </a:xfrm>
            <a:prstGeom prst="ellipse">
              <a:avLst/>
            </a:prstGeom>
            <a:solidFill>
              <a:schemeClr val="lt1"/>
            </a:solidFill>
            <a:ln w="0">
              <a:noFill/>
            </a:ln>
          </p:spPr>
          <p:style>
            <a:lnRef idx="0"/>
            <a:fillRef idx="0"/>
            <a:effectRef idx="0"/>
            <a:fontRef idx="minor"/>
          </p:style>
          <p:txBody>
            <a:bodyPr lIns="90000" rIns="90000" tIns="8640" bIns="86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1" name="Google Shape;44;p1"/>
            <p:cNvSpPr/>
            <p:nvPr/>
          </p:nvSpPr>
          <p:spPr>
            <a:xfrm>
              <a:off x="1768320" y="6442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2" name="Google Shape;45;p1"/>
            <p:cNvSpPr/>
            <p:nvPr/>
          </p:nvSpPr>
          <p:spPr>
            <a:xfrm>
              <a:off x="1971720" y="65124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3" name="Google Shape;46;p1"/>
            <p:cNvSpPr/>
            <p:nvPr/>
          </p:nvSpPr>
          <p:spPr>
            <a:xfrm>
              <a:off x="11115720" y="146376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4" name="Google Shape;47;p1"/>
            <p:cNvSpPr/>
            <p:nvPr/>
          </p:nvSpPr>
          <p:spPr>
            <a:xfrm>
              <a:off x="10506240" y="57312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5" name="Google Shape;48;p1"/>
            <p:cNvSpPr/>
            <p:nvPr/>
          </p:nvSpPr>
          <p:spPr>
            <a:xfrm>
              <a:off x="5730840" y="2988000"/>
              <a:ext cx="90360" cy="90360"/>
            </a:xfrm>
            <a:prstGeom prst="ellipse">
              <a:avLst/>
            </a:prstGeom>
            <a:solidFill>
              <a:schemeClr val="lt1"/>
            </a:solidFill>
            <a:ln w="0">
              <a:noFill/>
            </a:ln>
          </p:spPr>
          <p:style>
            <a:lnRef idx="0"/>
            <a:fillRef idx="0"/>
            <a:effectRef idx="0"/>
            <a:fontRef idx="minor"/>
          </p:style>
          <p:txBody>
            <a:bodyPr lIns="90000" rIns="90000" tIns="32040" bIns="320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6" name="Google Shape;49;p1"/>
            <p:cNvSpPr/>
            <p:nvPr/>
          </p:nvSpPr>
          <p:spPr>
            <a:xfrm>
              <a:off x="239400" y="38026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7" name="Google Shape;50;p1"/>
            <p:cNvSpPr/>
            <p:nvPr/>
          </p:nvSpPr>
          <p:spPr>
            <a:xfrm>
              <a:off x="1052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8" name="Google Shape;51;p1"/>
            <p:cNvSpPr/>
            <p:nvPr/>
          </p:nvSpPr>
          <p:spPr>
            <a:xfrm>
              <a:off x="5624280" y="53265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89" name="Google Shape;52;p1"/>
            <p:cNvSpPr/>
            <p:nvPr/>
          </p:nvSpPr>
          <p:spPr>
            <a:xfrm>
              <a:off x="7148520" y="65458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0" name="Google Shape;53;p1"/>
            <p:cNvSpPr/>
            <p:nvPr/>
          </p:nvSpPr>
          <p:spPr>
            <a:xfrm>
              <a:off x="1966680" y="2075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1" name="Google Shape;54;p1"/>
            <p:cNvSpPr/>
            <p:nvPr/>
          </p:nvSpPr>
          <p:spPr>
            <a:xfrm>
              <a:off x="4303440" y="24818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2" name="Google Shape;55;p1"/>
            <p:cNvSpPr/>
            <p:nvPr/>
          </p:nvSpPr>
          <p:spPr>
            <a:xfrm>
              <a:off x="3186000" y="44121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3" name="Google Shape;56;p1"/>
            <p:cNvSpPr/>
            <p:nvPr/>
          </p:nvSpPr>
          <p:spPr>
            <a:xfrm>
              <a:off x="11314080" y="39042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4" name="Google Shape;57;p1"/>
            <p:cNvSpPr/>
            <p:nvPr/>
          </p:nvSpPr>
          <p:spPr>
            <a:xfrm>
              <a:off x="7250040" y="1567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5" name="Google Shape;58;p1"/>
            <p:cNvSpPr/>
            <p:nvPr/>
          </p:nvSpPr>
          <p:spPr>
            <a:xfrm>
              <a:off x="3795480" y="62409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6" name="Google Shape;59;p1"/>
            <p:cNvSpPr/>
            <p:nvPr/>
          </p:nvSpPr>
          <p:spPr>
            <a:xfrm>
              <a:off x="8570880" y="349776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7" name="Google Shape;60;p1"/>
            <p:cNvSpPr/>
            <p:nvPr/>
          </p:nvSpPr>
          <p:spPr>
            <a:xfrm>
              <a:off x="4201920" y="13644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8" name="Google Shape;61;p1"/>
            <p:cNvSpPr/>
            <p:nvPr/>
          </p:nvSpPr>
          <p:spPr>
            <a:xfrm>
              <a:off x="11923560" y="613944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699" name="Google Shape;62;p1"/>
            <p:cNvSpPr/>
            <p:nvPr/>
          </p:nvSpPr>
          <p:spPr>
            <a:xfrm>
              <a:off x="12025080" y="30913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00" name="Google Shape;63;p1"/>
            <p:cNvSpPr/>
            <p:nvPr/>
          </p:nvSpPr>
          <p:spPr>
            <a:xfrm>
              <a:off x="8977320" y="217692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01" name="Google Shape;64;p1"/>
            <p:cNvSpPr/>
            <p:nvPr/>
          </p:nvSpPr>
          <p:spPr>
            <a:xfrm>
              <a:off x="9789840" y="45000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02" name="Google Shape;65;p1"/>
            <p:cNvSpPr/>
            <p:nvPr/>
          </p:nvSpPr>
          <p:spPr>
            <a:xfrm>
              <a:off x="5217840" y="145080"/>
              <a:ext cx="53280" cy="53280"/>
            </a:xfrm>
            <a:prstGeom prst="ellipse">
              <a:avLst/>
            </a:prstGeom>
            <a:solidFill>
              <a:schemeClr val="lt1"/>
            </a:solidFill>
            <a:ln w="0">
              <a:noFill/>
            </a:ln>
          </p:spPr>
          <p:style>
            <a:lnRef idx="0"/>
            <a:fillRef idx="0"/>
            <a:effectRef idx="0"/>
            <a:fontRef idx="minor"/>
          </p:style>
          <p:txBody>
            <a:bodyPr lIns="90000" rIns="90000" tIns="19080" bIns="1908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cxnSp>
        <p:nvCxnSpPr>
          <p:cNvPr id="2703" name="Google Shape;137;p10"/>
          <p:cNvCxnSpPr/>
          <p:nvPr/>
        </p:nvCxnSpPr>
        <p:spPr>
          <a:xfrm flipV="1">
            <a:off x="360360" y="950760"/>
            <a:ext cx="840600" cy="840240"/>
          </a:xfrm>
          <a:prstGeom prst="straightConnector1">
            <a:avLst/>
          </a:prstGeom>
          <a:ln w="9525">
            <a:solidFill>
              <a:srgbClr val="ffffff"/>
            </a:solidFill>
            <a:round/>
          </a:ln>
        </p:spPr>
      </p:cxnSp>
      <p:cxnSp>
        <p:nvCxnSpPr>
          <p:cNvPr id="2704" name="Google Shape;138;p10"/>
          <p:cNvCxnSpPr/>
          <p:nvPr/>
        </p:nvCxnSpPr>
        <p:spPr>
          <a:xfrm flipV="1">
            <a:off x="6039000" y="768240"/>
            <a:ext cx="346320" cy="346320"/>
          </a:xfrm>
          <a:prstGeom prst="straightConnector1">
            <a:avLst/>
          </a:prstGeom>
          <a:ln w="9525">
            <a:solidFill>
              <a:srgbClr val="ffffff"/>
            </a:solidFill>
            <a:round/>
          </a:ln>
        </p:spPr>
      </p:cxnSp>
      <p:cxnSp>
        <p:nvCxnSpPr>
          <p:cNvPr id="2705" name="Google Shape;139;p10"/>
          <p:cNvCxnSpPr/>
          <p:nvPr/>
        </p:nvCxnSpPr>
        <p:spPr>
          <a:xfrm flipV="1">
            <a:off x="10786320" y="4062600"/>
            <a:ext cx="411840" cy="411840"/>
          </a:xfrm>
          <a:prstGeom prst="straightConnector1">
            <a:avLst/>
          </a:prstGeom>
          <a:ln w="9525">
            <a:solidFill>
              <a:srgbClr val="ffffff"/>
            </a:solidFill>
            <a:round/>
          </a:ln>
        </p:spPr>
      </p:cxnSp>
      <p:cxnSp>
        <p:nvCxnSpPr>
          <p:cNvPr id="2706" name="Google Shape;140;p10"/>
          <p:cNvCxnSpPr/>
          <p:nvPr/>
        </p:nvCxnSpPr>
        <p:spPr>
          <a:xfrm flipV="1">
            <a:off x="9591480" y="88560"/>
            <a:ext cx="513000" cy="513000"/>
          </a:xfrm>
          <a:prstGeom prst="straightConnector1">
            <a:avLst/>
          </a:prstGeom>
          <a:ln w="9525">
            <a:solidFill>
              <a:srgbClr val="ffffff"/>
            </a:solidFill>
            <a:round/>
          </a:ln>
        </p:spPr>
      </p:cxnSp>
      <p:cxnSp>
        <p:nvCxnSpPr>
          <p:cNvPr id="2707" name="Google Shape;143;p10"/>
          <p:cNvCxnSpPr/>
          <p:nvPr/>
        </p:nvCxnSpPr>
        <p:spPr>
          <a:xfrm flipV="1">
            <a:off x="8651520" y="2430000"/>
            <a:ext cx="840600" cy="840240"/>
          </a:xfrm>
          <a:prstGeom prst="straightConnector1">
            <a:avLst/>
          </a:prstGeom>
          <a:ln w="9525">
            <a:solidFill>
              <a:srgbClr val="ffffff"/>
            </a:solidFill>
            <a:round/>
          </a:ln>
        </p:spPr>
      </p:cxnSp>
    </p:spTree>
  </p:cSld>
  <p:clrMap bg1="lt1" tx1="dk1" bg2="dk2" tx2="lt2" accent1="accent1" accent2="accent2" accent3="accent3" accent4="accent4" accent5="accent5" accent6="accent6" hlink="hlink" folHlink="folHlink"/>
  <p:sldLayoutIdLst>
    <p:sldLayoutId id="2147483759" r:id="rId2"/>
  </p:sldLayoutIdLst>
</p:sldMaster>
</file>

<file path=ppt/slideMasters/slideMaster5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08" name="Google Shape;9;p2" descr=""/>
          <p:cNvPicPr/>
          <p:nvPr/>
        </p:nvPicPr>
        <p:blipFill>
          <a:blip r:embed="rId2"/>
          <a:stretch/>
        </p:blipFill>
        <p:spPr>
          <a:xfrm>
            <a:off x="0" y="720"/>
            <a:ext cx="12191040" cy="6855480"/>
          </a:xfrm>
          <a:prstGeom prst="rect">
            <a:avLst/>
          </a:prstGeom>
          <a:noFill/>
          <a:ln w="0">
            <a:noFill/>
          </a:ln>
        </p:spPr>
      </p:pic>
      <p:sp>
        <p:nvSpPr>
          <p:cNvPr id="2709"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61" r:id="rId3"/>
  </p:sldLayoutIdLst>
</p:sldMaster>
</file>

<file path=ppt/slideMasters/slideMaster5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12" name="Google Shape;103;p11" descr=""/>
          <p:cNvPicPr/>
          <p:nvPr/>
        </p:nvPicPr>
        <p:blipFill>
          <a:blip r:embed="rId2"/>
          <a:stretch/>
        </p:blipFill>
        <p:spPr>
          <a:xfrm>
            <a:off x="0" y="720"/>
            <a:ext cx="12191040" cy="685548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63" r:id="rId3"/>
  </p:sldLayoutIdLst>
</p:sldMaster>
</file>

<file path=ppt/slideMasters/slideMaster5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765" r:id="rId2"/>
  </p:sldLayoutIdLst>
</p:sldMaster>
</file>

<file path=ppt/slideMasters/slideMaster5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13" name="Google Shape;108;p13" descr=""/>
          <p:cNvPicPr/>
          <p:nvPr/>
        </p:nvPicPr>
        <p:blipFill>
          <a:blip r:embed="rId2"/>
          <a:stretch/>
        </p:blipFill>
        <p:spPr>
          <a:xfrm>
            <a:off x="0" y="720"/>
            <a:ext cx="12191040" cy="685548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67" r:id="rId3"/>
  </p:sldLayoutIdLst>
</p:sldMaster>
</file>

<file path=ppt/slideMasters/slideMaster5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14" name="Google Shape;119;p14" descr=""/>
          <p:cNvPicPr/>
          <p:nvPr/>
        </p:nvPicPr>
        <p:blipFill>
          <a:blip r:embed="rId2"/>
          <a:stretch/>
        </p:blipFill>
        <p:spPr>
          <a:xfrm>
            <a:off x="0" y="720"/>
            <a:ext cx="12191040" cy="685548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69" r:id="rId3"/>
  </p:sldLayoutIdLst>
</p:sldMaster>
</file>

<file path=ppt/slideMasters/slideMaster5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15" name="Google Shape;128;p15" descr=""/>
          <p:cNvPicPr/>
          <p:nvPr/>
        </p:nvPicPr>
        <p:blipFill>
          <a:blip r:embed="rId2"/>
          <a:stretch/>
        </p:blipFill>
        <p:spPr>
          <a:xfrm>
            <a:off x="0" y="720"/>
            <a:ext cx="12191040" cy="6855480"/>
          </a:xfrm>
          <a:prstGeom prst="rect">
            <a:avLst/>
          </a:prstGeom>
          <a:noFill/>
          <a:ln w="0">
            <a:noFill/>
          </a:ln>
        </p:spPr>
      </p:pic>
      <p:grpSp>
        <p:nvGrpSpPr>
          <p:cNvPr id="2716" name="Google Shape;138;p15"/>
          <p:cNvGrpSpPr/>
          <p:nvPr/>
        </p:nvGrpSpPr>
        <p:grpSpPr>
          <a:xfrm>
            <a:off x="10780560" y="510840"/>
            <a:ext cx="907920" cy="837360"/>
            <a:chOff x="10780560" y="510840"/>
            <a:chExt cx="907920" cy="837360"/>
          </a:xfrm>
        </p:grpSpPr>
        <p:sp>
          <p:nvSpPr>
            <p:cNvPr id="2717" name="Google Shape;139;p15"/>
            <p:cNvSpPr/>
            <p:nvPr/>
          </p:nvSpPr>
          <p:spPr>
            <a:xfrm rot="12993600">
              <a:off x="10907640" y="100944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18" name="Google Shape;140;p15"/>
            <p:cNvSpPr/>
            <p:nvPr/>
          </p:nvSpPr>
          <p:spPr>
            <a:xfrm rot="12993600">
              <a:off x="11094120" y="7578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19" name="Google Shape;141;p15"/>
            <p:cNvSpPr/>
            <p:nvPr/>
          </p:nvSpPr>
          <p:spPr>
            <a:xfrm rot="12993600">
              <a:off x="10836720" y="5670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20" name="Google Shape;142;p15"/>
            <p:cNvSpPr/>
            <p:nvPr/>
          </p:nvSpPr>
          <p:spPr>
            <a:xfrm rot="12993600">
              <a:off x="11349720" y="9475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721" name="Google Shape;143;p15"/>
          <p:cNvGrpSpPr/>
          <p:nvPr/>
        </p:nvGrpSpPr>
        <p:grpSpPr>
          <a:xfrm>
            <a:off x="8383320" y="5874480"/>
            <a:ext cx="1077480" cy="657720"/>
            <a:chOff x="8383320" y="5874480"/>
            <a:chExt cx="1077480" cy="657720"/>
          </a:xfrm>
        </p:grpSpPr>
        <p:sp>
          <p:nvSpPr>
            <p:cNvPr id="2722" name="Google Shape;144;p15"/>
            <p:cNvSpPr/>
            <p:nvPr/>
          </p:nvSpPr>
          <p:spPr>
            <a:xfrm rot="20276400">
              <a:off x="8721000" y="59169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23" name="Google Shape;145;p15"/>
            <p:cNvSpPr/>
            <p:nvPr/>
          </p:nvSpPr>
          <p:spPr>
            <a:xfrm rot="20276400">
              <a:off x="8838720" y="62071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24" name="Google Shape;146;p15"/>
            <p:cNvSpPr/>
            <p:nvPr/>
          </p:nvSpPr>
          <p:spPr>
            <a:xfrm rot="20276400">
              <a:off x="9135720" y="60868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25" name="Google Shape;147;p15"/>
            <p:cNvSpPr/>
            <p:nvPr/>
          </p:nvSpPr>
          <p:spPr>
            <a:xfrm rot="20276400">
              <a:off x="8425800" y="60364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71"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1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17" name="PlaceHolder 3"/>
          <p:cNvSpPr>
            <a:spLocks noGrp="1"/>
          </p:cNvSpPr>
          <p:nvPr>
            <p:ph type="ftr" idx="10"/>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8" name="PlaceHolder 4"/>
          <p:cNvSpPr>
            <a:spLocks noGrp="1"/>
          </p:cNvSpPr>
          <p:nvPr>
            <p:ph type="sldNum" idx="11"/>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B650624F-90D0-45D9-87E2-8CAE0015CDDF}"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19" name="PlaceHolder 5"/>
          <p:cNvSpPr>
            <a:spLocks noGrp="1"/>
          </p:cNvSpPr>
          <p:nvPr>
            <p:ph type="dt" idx="12"/>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59" r:id="rId2"/>
  </p:sldLayoutIdLst>
</p:sldMaster>
</file>

<file path=ppt/slideMasters/slideMaster6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26" name="Google Shape;149;p16" descr=""/>
          <p:cNvPicPr/>
          <p:nvPr/>
        </p:nvPicPr>
        <p:blipFill>
          <a:blip r:embed="rId2"/>
          <a:stretch/>
        </p:blipFill>
        <p:spPr>
          <a:xfrm>
            <a:off x="0" y="720"/>
            <a:ext cx="12191040" cy="6855480"/>
          </a:xfrm>
          <a:prstGeom prst="rect">
            <a:avLst/>
          </a:prstGeom>
          <a:noFill/>
          <a:ln w="0">
            <a:noFill/>
          </a:ln>
        </p:spPr>
      </p:pic>
      <p:grpSp>
        <p:nvGrpSpPr>
          <p:cNvPr id="2727" name="Google Shape;159;p16"/>
          <p:cNvGrpSpPr/>
          <p:nvPr/>
        </p:nvGrpSpPr>
        <p:grpSpPr>
          <a:xfrm>
            <a:off x="9364680" y="389880"/>
            <a:ext cx="1077480" cy="657720"/>
            <a:chOff x="9364680" y="389880"/>
            <a:chExt cx="1077480" cy="657720"/>
          </a:xfrm>
        </p:grpSpPr>
        <p:sp>
          <p:nvSpPr>
            <p:cNvPr id="2728" name="Google Shape;160;p16"/>
            <p:cNvSpPr/>
            <p:nvPr/>
          </p:nvSpPr>
          <p:spPr>
            <a:xfrm rot="20276400">
              <a:off x="9702360" y="4323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29" name="Google Shape;161;p16"/>
            <p:cNvSpPr/>
            <p:nvPr/>
          </p:nvSpPr>
          <p:spPr>
            <a:xfrm rot="20276400">
              <a:off x="9820080" y="7225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30" name="Google Shape;162;p16"/>
            <p:cNvSpPr/>
            <p:nvPr/>
          </p:nvSpPr>
          <p:spPr>
            <a:xfrm rot="20276400">
              <a:off x="10117080" y="6022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31" name="Google Shape;163;p16"/>
            <p:cNvSpPr/>
            <p:nvPr/>
          </p:nvSpPr>
          <p:spPr>
            <a:xfrm rot="20276400">
              <a:off x="9407160" y="55224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732" name="Google Shape;164;p16"/>
          <p:cNvGrpSpPr/>
          <p:nvPr/>
        </p:nvGrpSpPr>
        <p:grpSpPr>
          <a:xfrm>
            <a:off x="655200" y="5830920"/>
            <a:ext cx="908280" cy="837360"/>
            <a:chOff x="655200" y="5830920"/>
            <a:chExt cx="908280" cy="837360"/>
          </a:xfrm>
        </p:grpSpPr>
        <p:sp>
          <p:nvSpPr>
            <p:cNvPr id="2733" name="Google Shape;165;p16"/>
            <p:cNvSpPr/>
            <p:nvPr/>
          </p:nvSpPr>
          <p:spPr>
            <a:xfrm rot="12993600">
              <a:off x="782640" y="63295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34" name="Google Shape;166;p16"/>
            <p:cNvSpPr/>
            <p:nvPr/>
          </p:nvSpPr>
          <p:spPr>
            <a:xfrm rot="12993600">
              <a:off x="969120" y="607824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35" name="Google Shape;167;p16"/>
            <p:cNvSpPr/>
            <p:nvPr/>
          </p:nvSpPr>
          <p:spPr>
            <a:xfrm rot="12993600">
              <a:off x="711360" y="58870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36" name="Google Shape;168;p16"/>
            <p:cNvSpPr/>
            <p:nvPr/>
          </p:nvSpPr>
          <p:spPr>
            <a:xfrm rot="12993600">
              <a:off x="1224720" y="62676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73" r:id="rId3"/>
  </p:sldLayoutIdLst>
</p:sldMaster>
</file>

<file path=ppt/slideMasters/slideMaster6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37" name="Google Shape;170;p17" descr=""/>
          <p:cNvPicPr/>
          <p:nvPr/>
        </p:nvPicPr>
        <p:blipFill>
          <a:blip r:embed="rId2"/>
          <a:stretch/>
        </p:blipFill>
        <p:spPr>
          <a:xfrm>
            <a:off x="0" y="720"/>
            <a:ext cx="12191040" cy="6855480"/>
          </a:xfrm>
          <a:prstGeom prst="rect">
            <a:avLst/>
          </a:prstGeom>
          <a:noFill/>
          <a:ln w="0">
            <a:noFill/>
          </a:ln>
        </p:spPr>
      </p:pic>
      <p:grpSp>
        <p:nvGrpSpPr>
          <p:cNvPr id="2738" name="Google Shape;184;p17"/>
          <p:cNvGrpSpPr/>
          <p:nvPr/>
        </p:nvGrpSpPr>
        <p:grpSpPr>
          <a:xfrm>
            <a:off x="10971000" y="1007640"/>
            <a:ext cx="908280" cy="837360"/>
            <a:chOff x="10971000" y="1007640"/>
            <a:chExt cx="908280" cy="837360"/>
          </a:xfrm>
        </p:grpSpPr>
        <p:sp>
          <p:nvSpPr>
            <p:cNvPr id="2739" name="Google Shape;185;p17"/>
            <p:cNvSpPr/>
            <p:nvPr/>
          </p:nvSpPr>
          <p:spPr>
            <a:xfrm rot="2193600">
              <a:off x="11469600" y="10638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40" name="Google Shape;186;p17"/>
            <p:cNvSpPr/>
            <p:nvPr/>
          </p:nvSpPr>
          <p:spPr>
            <a:xfrm rot="2193600">
              <a:off x="11282760" y="131544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41" name="Google Shape;187;p17"/>
            <p:cNvSpPr/>
            <p:nvPr/>
          </p:nvSpPr>
          <p:spPr>
            <a:xfrm rot="2193600">
              <a:off x="11540520" y="150624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42" name="Google Shape;188;p17"/>
            <p:cNvSpPr/>
            <p:nvPr/>
          </p:nvSpPr>
          <p:spPr>
            <a:xfrm rot="2193600">
              <a:off x="11027160" y="11257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743" name="Google Shape;189;p17"/>
          <p:cNvGrpSpPr/>
          <p:nvPr/>
        </p:nvGrpSpPr>
        <p:grpSpPr>
          <a:xfrm>
            <a:off x="236160" y="5553360"/>
            <a:ext cx="656640" cy="1036800"/>
            <a:chOff x="236160" y="5553360"/>
            <a:chExt cx="656640" cy="1036800"/>
          </a:xfrm>
        </p:grpSpPr>
        <p:sp>
          <p:nvSpPr>
            <p:cNvPr id="2744" name="Google Shape;190;p17"/>
            <p:cNvSpPr/>
            <p:nvPr/>
          </p:nvSpPr>
          <p:spPr>
            <a:xfrm rot="11735400">
              <a:off x="493200" y="59734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45" name="Google Shape;191;p17"/>
            <p:cNvSpPr/>
            <p:nvPr/>
          </p:nvSpPr>
          <p:spPr>
            <a:xfrm rot="11735400">
              <a:off x="409680" y="62751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46" name="Google Shape;192;p17"/>
            <p:cNvSpPr/>
            <p:nvPr/>
          </p:nvSpPr>
          <p:spPr>
            <a:xfrm rot="11735400">
              <a:off x="577440" y="56721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47" name="Google Shape;193;p17"/>
            <p:cNvSpPr/>
            <p:nvPr/>
          </p:nvSpPr>
          <p:spPr>
            <a:xfrm rot="11735400">
              <a:off x="268560" y="55861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27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274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2800" strike="noStrike" u="none">
                <a:solidFill>
                  <a:srgbClr val="000000"/>
                </a:solidFill>
                <a:effectLst/>
                <a:uFillTx/>
                <a:latin typeface="Times New Roman"/>
              </a:rPr>
              <a:t>Second Outline Level</a:t>
            </a:r>
            <a:endParaRPr b="0" lang="en-US" sz="2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2400" strike="noStrike" u="none">
                <a:solidFill>
                  <a:srgbClr val="000000"/>
                </a:solidFill>
                <a:effectLst/>
                <a:uFillTx/>
                <a:latin typeface="Times New Roman"/>
              </a:rPr>
              <a:t>Third Outline Level</a:t>
            </a:r>
            <a:endParaRPr b="0" lang="en-US" sz="24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2000" strike="noStrike" u="none">
                <a:solidFill>
                  <a:srgbClr val="000000"/>
                </a:solidFill>
                <a:effectLst/>
                <a:uFillTx/>
                <a:latin typeface="Times New Roman"/>
              </a:rPr>
              <a:t>Fourth Outline Level</a:t>
            </a:r>
            <a:endParaRPr b="0" lang="en-US" sz="20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75" r:id="rId3"/>
  </p:sldLayoutIdLst>
</p:sldMaster>
</file>

<file path=ppt/slideMasters/slideMaster6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50" name="Google Shape;195;p18" descr=""/>
          <p:cNvPicPr/>
          <p:nvPr/>
        </p:nvPicPr>
        <p:blipFill>
          <a:blip r:embed="rId2"/>
          <a:stretch/>
        </p:blipFill>
        <p:spPr>
          <a:xfrm>
            <a:off x="0" y="720"/>
            <a:ext cx="12191040" cy="6855480"/>
          </a:xfrm>
          <a:prstGeom prst="rect">
            <a:avLst/>
          </a:prstGeom>
          <a:noFill/>
          <a:ln w="0">
            <a:noFill/>
          </a:ln>
        </p:spPr>
      </p:pic>
      <p:grpSp>
        <p:nvGrpSpPr>
          <p:cNvPr id="2751" name="Google Shape;198;p18"/>
          <p:cNvGrpSpPr/>
          <p:nvPr/>
        </p:nvGrpSpPr>
        <p:grpSpPr>
          <a:xfrm>
            <a:off x="10900440" y="774720"/>
            <a:ext cx="963360" cy="741600"/>
            <a:chOff x="10900440" y="774720"/>
            <a:chExt cx="963360" cy="741600"/>
          </a:xfrm>
        </p:grpSpPr>
        <p:sp>
          <p:nvSpPr>
            <p:cNvPr id="2752" name="Google Shape;199;p18"/>
            <p:cNvSpPr/>
            <p:nvPr/>
          </p:nvSpPr>
          <p:spPr>
            <a:xfrm rot="987600">
              <a:off x="11328120" y="8089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53" name="Google Shape;200;p18"/>
            <p:cNvSpPr/>
            <p:nvPr/>
          </p:nvSpPr>
          <p:spPr>
            <a:xfrm rot="987600">
              <a:off x="11239560" y="11091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54" name="Google Shape;201;p18"/>
            <p:cNvSpPr/>
            <p:nvPr/>
          </p:nvSpPr>
          <p:spPr>
            <a:xfrm rot="987600">
              <a:off x="11547000" y="11998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55" name="Google Shape;202;p18"/>
            <p:cNvSpPr/>
            <p:nvPr/>
          </p:nvSpPr>
          <p:spPr>
            <a:xfrm rot="987600">
              <a:off x="10934280" y="10188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77" r:id="rId3"/>
  </p:sldLayoutIdLst>
</p:sldMaster>
</file>

<file path=ppt/slideMasters/slideMaster6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56" name="Google Shape;204;p19" descr=""/>
          <p:cNvPicPr/>
          <p:nvPr/>
        </p:nvPicPr>
        <p:blipFill>
          <a:blip r:embed="rId2"/>
          <a:stretch/>
        </p:blipFill>
        <p:spPr>
          <a:xfrm>
            <a:off x="0" y="720"/>
            <a:ext cx="12191040" cy="685548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79" r:id="rId3"/>
  </p:sldLayoutIdLst>
</p:sldMaster>
</file>

<file path=ppt/slideMasters/slideMaster6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57" name="Google Shape;212;p20" descr=""/>
          <p:cNvPicPr/>
          <p:nvPr/>
        </p:nvPicPr>
        <p:blipFill>
          <a:blip r:embed="rId2"/>
          <a:stretch/>
        </p:blipFill>
        <p:spPr>
          <a:xfrm>
            <a:off x="0" y="720"/>
            <a:ext cx="12191040" cy="6855480"/>
          </a:xfrm>
          <a:prstGeom prst="rect">
            <a:avLst/>
          </a:prstGeom>
          <a:noFill/>
          <a:ln w="0">
            <a:noFill/>
          </a:ln>
        </p:spPr>
      </p:pic>
      <p:grpSp>
        <p:nvGrpSpPr>
          <p:cNvPr id="2758" name="Google Shape;214;p20"/>
          <p:cNvGrpSpPr/>
          <p:nvPr/>
        </p:nvGrpSpPr>
        <p:grpSpPr>
          <a:xfrm>
            <a:off x="254880" y="5563800"/>
            <a:ext cx="907920" cy="837720"/>
            <a:chOff x="254880" y="5563800"/>
            <a:chExt cx="907920" cy="837720"/>
          </a:xfrm>
        </p:grpSpPr>
        <p:sp>
          <p:nvSpPr>
            <p:cNvPr id="2759" name="Google Shape;215;p20"/>
            <p:cNvSpPr/>
            <p:nvPr/>
          </p:nvSpPr>
          <p:spPr>
            <a:xfrm rot="12993600">
              <a:off x="381960" y="60627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60" name="Google Shape;216;p20"/>
            <p:cNvSpPr/>
            <p:nvPr/>
          </p:nvSpPr>
          <p:spPr>
            <a:xfrm rot="12993600">
              <a:off x="568440" y="58111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61" name="Google Shape;217;p20"/>
            <p:cNvSpPr/>
            <p:nvPr/>
          </p:nvSpPr>
          <p:spPr>
            <a:xfrm rot="12993600">
              <a:off x="311040" y="56199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62" name="Google Shape;218;p20"/>
            <p:cNvSpPr/>
            <p:nvPr/>
          </p:nvSpPr>
          <p:spPr>
            <a:xfrm rot="12993600">
              <a:off x="824040" y="60004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763" name="Google Shape;219;p20"/>
          <p:cNvGrpSpPr/>
          <p:nvPr/>
        </p:nvGrpSpPr>
        <p:grpSpPr>
          <a:xfrm>
            <a:off x="11241000" y="819000"/>
            <a:ext cx="656640" cy="1036440"/>
            <a:chOff x="11241000" y="819000"/>
            <a:chExt cx="656640" cy="1036440"/>
          </a:xfrm>
        </p:grpSpPr>
        <p:sp>
          <p:nvSpPr>
            <p:cNvPr id="2764" name="Google Shape;220;p20"/>
            <p:cNvSpPr/>
            <p:nvPr/>
          </p:nvSpPr>
          <p:spPr>
            <a:xfrm rot="935400">
              <a:off x="11358000" y="11530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65" name="Google Shape;221;p20"/>
            <p:cNvSpPr/>
            <p:nvPr/>
          </p:nvSpPr>
          <p:spPr>
            <a:xfrm rot="935400">
              <a:off x="11441880" y="8514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66" name="Google Shape;222;p20"/>
            <p:cNvSpPr/>
            <p:nvPr/>
          </p:nvSpPr>
          <p:spPr>
            <a:xfrm rot="935400">
              <a:off x="11273760" y="14544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67" name="Google Shape;223;p20"/>
            <p:cNvSpPr/>
            <p:nvPr/>
          </p:nvSpPr>
          <p:spPr>
            <a:xfrm rot="935400">
              <a:off x="11582640" y="15400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81" r:id="rId3"/>
  </p:sldLayoutIdLst>
</p:sldMaster>
</file>

<file path=ppt/slideMasters/slideMaster6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68" name="Google Shape;13;p3" descr=""/>
          <p:cNvPicPr/>
          <p:nvPr/>
        </p:nvPicPr>
        <p:blipFill>
          <a:blip r:embed="rId2"/>
          <a:stretch/>
        </p:blipFill>
        <p:spPr>
          <a:xfrm>
            <a:off x="0" y="720"/>
            <a:ext cx="12191040" cy="685548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83" r:id="rId3"/>
  </p:sldLayoutIdLst>
</p:sldMaster>
</file>

<file path=ppt/slideMasters/slideMaster6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69" name="Google Shape;225;p21" descr=""/>
          <p:cNvPicPr/>
          <p:nvPr/>
        </p:nvPicPr>
        <p:blipFill>
          <a:blip r:embed="rId2"/>
          <a:stretch/>
        </p:blipFill>
        <p:spPr>
          <a:xfrm>
            <a:off x="0" y="720"/>
            <a:ext cx="12191040" cy="6855480"/>
          </a:xfrm>
          <a:prstGeom prst="rect">
            <a:avLst/>
          </a:prstGeom>
          <a:noFill/>
          <a:ln w="0">
            <a:noFill/>
          </a:ln>
        </p:spPr>
      </p:pic>
      <p:sp>
        <p:nvSpPr>
          <p:cNvPr id="2770" name="Google Shape;228;p21"/>
          <p:cNvSpPr/>
          <p:nvPr/>
        </p:nvSpPr>
        <p:spPr>
          <a:xfrm>
            <a:off x="5353200" y="4766400"/>
            <a:ext cx="5545800" cy="896400"/>
          </a:xfrm>
          <a:prstGeom prst="rect">
            <a:avLst/>
          </a:prstGeom>
          <a:noFill/>
          <a:ln w="0">
            <a:noFill/>
          </a:ln>
        </p:spPr>
        <p:style>
          <a:lnRef idx="0"/>
          <a:fillRef idx="0"/>
          <a:effectRef idx="0"/>
          <a:fontRef idx="minor"/>
        </p:style>
        <p:txBody>
          <a:bodyPr lIns="122040" rIns="122040" tIns="122040" bIns="122040" anchor="ctr">
            <a:noAutofit/>
          </a:bodyPr>
          <a:p>
            <a:pPr algn="ctr" defTabSz="914400">
              <a:lnSpc>
                <a:spcPct val="100000"/>
              </a:lnSpc>
              <a:tabLst>
                <a:tab algn="l" pos="0"/>
              </a:tabLst>
            </a:pPr>
            <a:r>
              <a:rPr b="1" lang="en" sz="2400" strike="noStrike" u="none">
                <a:solidFill>
                  <a:schemeClr val="dk1"/>
                </a:solidFill>
                <a:effectLst/>
                <a:uFillTx/>
                <a:latin typeface="Lato"/>
                <a:ea typeface="Lato"/>
              </a:rPr>
              <a:t>CREDITS</a:t>
            </a:r>
            <a:r>
              <a:rPr b="0" lang="en" sz="2400" strike="noStrike" u="none">
                <a:solidFill>
                  <a:schemeClr val="dk1"/>
                </a:solidFill>
                <a:effectLst/>
                <a:uFillTx/>
                <a:latin typeface="Lato"/>
                <a:ea typeface="Lato"/>
              </a:rPr>
              <a:t>: This presentation template was created by </a:t>
            </a:r>
            <a:r>
              <a:rPr b="1" lang="en" sz="2400" strike="noStrike" u="sng">
                <a:solidFill>
                  <a:schemeClr val="dk1"/>
                </a:solidFill>
                <a:effectLst/>
                <a:uFillTx/>
                <a:latin typeface="Lato"/>
                <a:ea typeface="Lato"/>
                <a:hlinkClick r:id="rId3"/>
              </a:rPr>
              <a:t>Slidesgo</a:t>
            </a:r>
            <a:r>
              <a:rPr b="0" lang="en" sz="2400" strike="noStrike" u="none">
                <a:solidFill>
                  <a:schemeClr val="dk1"/>
                </a:solidFill>
                <a:effectLst/>
                <a:uFillTx/>
                <a:latin typeface="Lato"/>
                <a:ea typeface="Lato"/>
              </a:rPr>
              <a:t>, including icons by </a:t>
            </a:r>
            <a:r>
              <a:rPr b="1" lang="en" sz="2400" strike="noStrike" u="sng">
                <a:solidFill>
                  <a:schemeClr val="dk1"/>
                </a:solidFill>
                <a:effectLst/>
                <a:uFillTx/>
                <a:latin typeface="Lato"/>
                <a:ea typeface="Lato"/>
                <a:hlinkClick r:id="rId4"/>
              </a:rPr>
              <a:t>Flaticon</a:t>
            </a:r>
            <a:r>
              <a:rPr b="0" lang="en" sz="2400" strike="noStrike" u="none">
                <a:solidFill>
                  <a:schemeClr val="dk1"/>
                </a:solidFill>
                <a:effectLst/>
                <a:uFillTx/>
                <a:latin typeface="Lato"/>
                <a:ea typeface="Lato"/>
              </a:rPr>
              <a:t> and infographics &amp; images by </a:t>
            </a:r>
            <a:r>
              <a:rPr b="1" lang="en" sz="2400" strike="noStrike" u="sng">
                <a:solidFill>
                  <a:schemeClr val="dk1"/>
                </a:solidFill>
                <a:effectLst/>
                <a:uFillTx/>
                <a:latin typeface="Lato"/>
                <a:ea typeface="Lato"/>
                <a:hlinkClick r:id="rId5"/>
              </a:rPr>
              <a:t>Freepik</a:t>
            </a:r>
            <a:r>
              <a:rPr b="0" lang="en" sz="2400" strike="noStrike" u="none">
                <a:solidFill>
                  <a:schemeClr val="dk1"/>
                </a:solidFill>
                <a:effectLst/>
                <a:uFillTx/>
                <a:latin typeface="Lato"/>
                <a:ea typeface="Lato"/>
              </a:rPr>
              <a:t>.</a:t>
            </a:r>
            <a:endParaRPr b="0" lang="en-US" sz="2400" strike="noStrike" u="none">
              <a:solidFill>
                <a:srgbClr val="000000"/>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785" r:id="rId6"/>
  </p:sldLayoutIdLst>
</p:sldMaster>
</file>

<file path=ppt/slideMasters/slideMaster6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71" name="Google Shape;230;p22" descr=""/>
          <p:cNvPicPr/>
          <p:nvPr/>
        </p:nvPicPr>
        <p:blipFill>
          <a:blip r:embed="rId2"/>
          <a:stretch/>
        </p:blipFill>
        <p:spPr>
          <a:xfrm>
            <a:off x="0" y="720"/>
            <a:ext cx="12191040" cy="6855480"/>
          </a:xfrm>
          <a:prstGeom prst="rect">
            <a:avLst/>
          </a:prstGeom>
          <a:noFill/>
          <a:ln w="0">
            <a:noFill/>
          </a:ln>
        </p:spPr>
      </p:pic>
    </p:spTree>
  </p:cSld>
  <p:clrMap bg1="lt1" tx1="dk1" bg2="dk2" tx2="lt2" accent1="accent1" accent2="accent2" accent3="accent3" accent4="accent4" accent5="accent5" accent6="accent6" hlink="hlink" folHlink="folHlink"/>
  <p:sldLayoutIdLst>
    <p:sldLayoutId id="2147483787" r:id="rId3"/>
  </p:sldLayoutIdLst>
</p:sldMaster>
</file>

<file path=ppt/slideMasters/slideMaster6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72" name="Google Shape;232;p23" descr=""/>
          <p:cNvPicPr/>
          <p:nvPr/>
        </p:nvPicPr>
        <p:blipFill>
          <a:blip r:embed="rId2"/>
          <a:stretch/>
        </p:blipFill>
        <p:spPr>
          <a:xfrm>
            <a:off x="0" y="720"/>
            <a:ext cx="12191040" cy="6855480"/>
          </a:xfrm>
          <a:prstGeom prst="rect">
            <a:avLst/>
          </a:prstGeom>
          <a:noFill/>
          <a:ln w="0">
            <a:noFill/>
          </a:ln>
        </p:spPr>
      </p:pic>
      <p:grpSp>
        <p:nvGrpSpPr>
          <p:cNvPr id="2773" name="Google Shape;233;p23"/>
          <p:cNvGrpSpPr/>
          <p:nvPr/>
        </p:nvGrpSpPr>
        <p:grpSpPr>
          <a:xfrm>
            <a:off x="254880" y="5563800"/>
            <a:ext cx="907920" cy="837720"/>
            <a:chOff x="254880" y="5563800"/>
            <a:chExt cx="907920" cy="837720"/>
          </a:xfrm>
        </p:grpSpPr>
        <p:sp>
          <p:nvSpPr>
            <p:cNvPr id="2774" name="Google Shape;234;p23"/>
            <p:cNvSpPr/>
            <p:nvPr/>
          </p:nvSpPr>
          <p:spPr>
            <a:xfrm rot="12993600">
              <a:off x="381960" y="60627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75" name="Google Shape;235;p23"/>
            <p:cNvSpPr/>
            <p:nvPr/>
          </p:nvSpPr>
          <p:spPr>
            <a:xfrm rot="12993600">
              <a:off x="568440" y="58111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76" name="Google Shape;236;p23"/>
            <p:cNvSpPr/>
            <p:nvPr/>
          </p:nvSpPr>
          <p:spPr>
            <a:xfrm rot="12993600">
              <a:off x="311040" y="56199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77" name="Google Shape;237;p23"/>
            <p:cNvSpPr/>
            <p:nvPr/>
          </p:nvSpPr>
          <p:spPr>
            <a:xfrm rot="12993600">
              <a:off x="824040" y="60004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778" name="Google Shape;238;p23"/>
          <p:cNvGrpSpPr/>
          <p:nvPr/>
        </p:nvGrpSpPr>
        <p:grpSpPr>
          <a:xfrm>
            <a:off x="10928160" y="492840"/>
            <a:ext cx="656640" cy="1036800"/>
            <a:chOff x="10928160" y="492840"/>
            <a:chExt cx="656640" cy="1036800"/>
          </a:xfrm>
        </p:grpSpPr>
        <p:sp>
          <p:nvSpPr>
            <p:cNvPr id="2779" name="Google Shape;239;p23"/>
            <p:cNvSpPr/>
            <p:nvPr/>
          </p:nvSpPr>
          <p:spPr>
            <a:xfrm rot="935400">
              <a:off x="11045160" y="8269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80" name="Google Shape;240;p23"/>
            <p:cNvSpPr/>
            <p:nvPr/>
          </p:nvSpPr>
          <p:spPr>
            <a:xfrm rot="935400">
              <a:off x="11129040" y="52524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81" name="Google Shape;241;p23"/>
            <p:cNvSpPr/>
            <p:nvPr/>
          </p:nvSpPr>
          <p:spPr>
            <a:xfrm rot="935400">
              <a:off x="10960920" y="112824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82" name="Google Shape;242;p23"/>
            <p:cNvSpPr/>
            <p:nvPr/>
          </p:nvSpPr>
          <p:spPr>
            <a:xfrm rot="935400">
              <a:off x="11269800" y="12142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783" name="Google Shape;243;p23"/>
          <p:cNvGrpSpPr/>
          <p:nvPr/>
        </p:nvGrpSpPr>
        <p:grpSpPr>
          <a:xfrm>
            <a:off x="539280" y="479880"/>
            <a:ext cx="1077480" cy="657720"/>
            <a:chOff x="539280" y="479880"/>
            <a:chExt cx="1077480" cy="657720"/>
          </a:xfrm>
        </p:grpSpPr>
        <p:sp>
          <p:nvSpPr>
            <p:cNvPr id="2784" name="Google Shape;244;p23"/>
            <p:cNvSpPr/>
            <p:nvPr/>
          </p:nvSpPr>
          <p:spPr>
            <a:xfrm rot="20276400">
              <a:off x="876960" y="5223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85" name="Google Shape;245;p23"/>
            <p:cNvSpPr/>
            <p:nvPr/>
          </p:nvSpPr>
          <p:spPr>
            <a:xfrm rot="20276400">
              <a:off x="994320" y="8125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86" name="Google Shape;246;p23"/>
            <p:cNvSpPr/>
            <p:nvPr/>
          </p:nvSpPr>
          <p:spPr>
            <a:xfrm rot="20276400">
              <a:off x="1291680" y="6922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87" name="Google Shape;247;p23"/>
            <p:cNvSpPr/>
            <p:nvPr/>
          </p:nvSpPr>
          <p:spPr>
            <a:xfrm rot="20276400">
              <a:off x="581760" y="6418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788" name="Google Shape;248;p23"/>
          <p:cNvGrpSpPr/>
          <p:nvPr/>
        </p:nvGrpSpPr>
        <p:grpSpPr>
          <a:xfrm>
            <a:off x="10927440" y="5809320"/>
            <a:ext cx="1077480" cy="657720"/>
            <a:chOff x="10927440" y="5809320"/>
            <a:chExt cx="1077480" cy="657720"/>
          </a:xfrm>
        </p:grpSpPr>
        <p:sp>
          <p:nvSpPr>
            <p:cNvPr id="2789" name="Google Shape;249;p23"/>
            <p:cNvSpPr/>
            <p:nvPr/>
          </p:nvSpPr>
          <p:spPr>
            <a:xfrm rot="20276400">
              <a:off x="11265120" y="58518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90" name="Google Shape;250;p23"/>
            <p:cNvSpPr/>
            <p:nvPr/>
          </p:nvSpPr>
          <p:spPr>
            <a:xfrm rot="20276400">
              <a:off x="11382840" y="61419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91" name="Google Shape;251;p23"/>
            <p:cNvSpPr/>
            <p:nvPr/>
          </p:nvSpPr>
          <p:spPr>
            <a:xfrm rot="20276400">
              <a:off x="11679840" y="60213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92" name="Google Shape;252;p23"/>
            <p:cNvSpPr/>
            <p:nvPr/>
          </p:nvSpPr>
          <p:spPr>
            <a:xfrm rot="20276400">
              <a:off x="10969920" y="59713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89" r:id="rId3"/>
  </p:sldLayoutIdLst>
</p:sldMaster>
</file>

<file path=ppt/slideMasters/slideMaster6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793" name="Google Shape;254;p24" descr=""/>
          <p:cNvPicPr/>
          <p:nvPr/>
        </p:nvPicPr>
        <p:blipFill>
          <a:blip r:embed="rId2"/>
          <a:stretch/>
        </p:blipFill>
        <p:spPr>
          <a:xfrm>
            <a:off x="0" y="720"/>
            <a:ext cx="12191040" cy="6855480"/>
          </a:xfrm>
          <a:prstGeom prst="rect">
            <a:avLst/>
          </a:prstGeom>
          <a:noFill/>
          <a:ln w="0">
            <a:noFill/>
          </a:ln>
        </p:spPr>
      </p:pic>
      <p:grpSp>
        <p:nvGrpSpPr>
          <p:cNvPr id="2794" name="Google Shape;255;p24"/>
          <p:cNvGrpSpPr/>
          <p:nvPr/>
        </p:nvGrpSpPr>
        <p:grpSpPr>
          <a:xfrm>
            <a:off x="1368720" y="3882960"/>
            <a:ext cx="2308680" cy="2129040"/>
            <a:chOff x="1368720" y="3882960"/>
            <a:chExt cx="2308680" cy="2129040"/>
          </a:xfrm>
        </p:grpSpPr>
        <p:sp>
          <p:nvSpPr>
            <p:cNvPr id="2795" name="Google Shape;256;p24"/>
            <p:cNvSpPr/>
            <p:nvPr/>
          </p:nvSpPr>
          <p:spPr>
            <a:xfrm rot="12993600">
              <a:off x="1692000" y="5149800"/>
              <a:ext cx="718560" cy="718560"/>
            </a:xfrm>
            <a:custGeom>
              <a:avLst/>
              <a:gdLst>
                <a:gd name="textAreaLeft" fmla="*/ 0 w 718560"/>
                <a:gd name="textAreaRight" fmla="*/ 719640 w 718560"/>
                <a:gd name="textAreaTop" fmla="*/ 0 h 718560"/>
                <a:gd name="textAreaBottom" fmla="*/ 719640 h 7185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96" name="Google Shape;257;p24"/>
            <p:cNvSpPr/>
            <p:nvPr/>
          </p:nvSpPr>
          <p:spPr>
            <a:xfrm rot="12993600">
              <a:off x="2165760" y="4510800"/>
              <a:ext cx="718560" cy="718560"/>
            </a:xfrm>
            <a:custGeom>
              <a:avLst/>
              <a:gdLst>
                <a:gd name="textAreaLeft" fmla="*/ 0 w 718560"/>
                <a:gd name="textAreaRight" fmla="*/ 719640 w 718560"/>
                <a:gd name="textAreaTop" fmla="*/ 0 h 718560"/>
                <a:gd name="textAreaBottom" fmla="*/ 719640 h 7185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97" name="Google Shape;258;p24"/>
            <p:cNvSpPr/>
            <p:nvPr/>
          </p:nvSpPr>
          <p:spPr>
            <a:xfrm rot="12993600">
              <a:off x="1511640" y="4025880"/>
              <a:ext cx="718560" cy="718560"/>
            </a:xfrm>
            <a:custGeom>
              <a:avLst/>
              <a:gdLst>
                <a:gd name="textAreaLeft" fmla="*/ 0 w 718560"/>
                <a:gd name="textAreaRight" fmla="*/ 719640 w 718560"/>
                <a:gd name="textAreaTop" fmla="*/ 0 h 718560"/>
                <a:gd name="textAreaBottom" fmla="*/ 719640 h 7185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798" name="Google Shape;259;p24"/>
            <p:cNvSpPr/>
            <p:nvPr/>
          </p:nvSpPr>
          <p:spPr>
            <a:xfrm rot="12993600">
              <a:off x="2815200" y="4992480"/>
              <a:ext cx="718560" cy="718560"/>
            </a:xfrm>
            <a:custGeom>
              <a:avLst/>
              <a:gdLst>
                <a:gd name="textAreaLeft" fmla="*/ 0 w 718560"/>
                <a:gd name="textAreaRight" fmla="*/ 719640 w 718560"/>
                <a:gd name="textAreaTop" fmla="*/ 0 h 718560"/>
                <a:gd name="textAreaBottom" fmla="*/ 719640 h 7185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799" name="Google Shape;260;p24"/>
          <p:cNvGrpSpPr/>
          <p:nvPr/>
        </p:nvGrpSpPr>
        <p:grpSpPr>
          <a:xfrm>
            <a:off x="351720" y="851400"/>
            <a:ext cx="2739240" cy="1672920"/>
            <a:chOff x="351720" y="851400"/>
            <a:chExt cx="2739240" cy="1672920"/>
          </a:xfrm>
        </p:grpSpPr>
        <p:sp>
          <p:nvSpPr>
            <p:cNvPr id="2800" name="Google Shape;261;p24"/>
            <p:cNvSpPr/>
            <p:nvPr/>
          </p:nvSpPr>
          <p:spPr>
            <a:xfrm rot="20276400">
              <a:off x="1209960" y="960120"/>
              <a:ext cx="718560" cy="718560"/>
            </a:xfrm>
            <a:custGeom>
              <a:avLst/>
              <a:gdLst>
                <a:gd name="textAreaLeft" fmla="*/ 0 w 718560"/>
                <a:gd name="textAreaRight" fmla="*/ 719640 w 718560"/>
                <a:gd name="textAreaTop" fmla="*/ 0 h 718560"/>
                <a:gd name="textAreaBottom" fmla="*/ 719640 h 71856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01" name="Google Shape;262;p24"/>
            <p:cNvSpPr/>
            <p:nvPr/>
          </p:nvSpPr>
          <p:spPr>
            <a:xfrm rot="20276400">
              <a:off x="1508760" y="1697040"/>
              <a:ext cx="718560" cy="718560"/>
            </a:xfrm>
            <a:custGeom>
              <a:avLst/>
              <a:gdLst>
                <a:gd name="textAreaLeft" fmla="*/ 0 w 718560"/>
                <a:gd name="textAreaRight" fmla="*/ 719640 w 718560"/>
                <a:gd name="textAreaTop" fmla="*/ 0 h 718560"/>
                <a:gd name="textAreaBottom" fmla="*/ 719640 h 71856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02" name="Google Shape;263;p24"/>
            <p:cNvSpPr/>
            <p:nvPr/>
          </p:nvSpPr>
          <p:spPr>
            <a:xfrm rot="20276400">
              <a:off x="2263320" y="1391400"/>
              <a:ext cx="718560" cy="718560"/>
            </a:xfrm>
            <a:custGeom>
              <a:avLst/>
              <a:gdLst>
                <a:gd name="textAreaLeft" fmla="*/ 0 w 718560"/>
                <a:gd name="textAreaRight" fmla="*/ 719640 w 718560"/>
                <a:gd name="textAreaTop" fmla="*/ 0 h 718560"/>
                <a:gd name="textAreaBottom" fmla="*/ 719640 h 71856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03" name="Google Shape;264;p24"/>
            <p:cNvSpPr/>
            <p:nvPr/>
          </p:nvSpPr>
          <p:spPr>
            <a:xfrm rot="20276400">
              <a:off x="460080" y="1263960"/>
              <a:ext cx="718560" cy="718560"/>
            </a:xfrm>
            <a:custGeom>
              <a:avLst/>
              <a:gdLst>
                <a:gd name="textAreaLeft" fmla="*/ 0 w 718560"/>
                <a:gd name="textAreaRight" fmla="*/ 719640 w 718560"/>
                <a:gd name="textAreaTop" fmla="*/ 0 h 718560"/>
                <a:gd name="textAreaBottom" fmla="*/ 719640 h 71856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91"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ftr" idx="13"/>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3" name="PlaceHolder 2"/>
          <p:cNvSpPr>
            <a:spLocks noGrp="1"/>
          </p:cNvSpPr>
          <p:nvPr>
            <p:ph type="sldNum" idx="14"/>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28813DDE-A607-4939-B24B-87CAE334DE57}"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24" name="PlaceHolder 3"/>
          <p:cNvSpPr>
            <a:spLocks noGrp="1"/>
          </p:cNvSpPr>
          <p:nvPr>
            <p:ph type="dt" idx="15"/>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5"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2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2800" strike="noStrike" u="none">
                <a:solidFill>
                  <a:srgbClr val="000000"/>
                </a:solidFill>
                <a:effectLst/>
                <a:uFillTx/>
                <a:latin typeface="Times New Roman"/>
              </a:rPr>
              <a:t>Second Outline Level</a:t>
            </a:r>
            <a:endParaRPr b="0" lang="en-US" sz="2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2400" strike="noStrike" u="none">
                <a:solidFill>
                  <a:srgbClr val="000000"/>
                </a:solidFill>
                <a:effectLst/>
                <a:uFillTx/>
                <a:latin typeface="Times New Roman"/>
              </a:rPr>
              <a:t>Third Outline Level</a:t>
            </a:r>
            <a:endParaRPr b="0" lang="en-US" sz="24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2000" strike="noStrike" u="none">
                <a:solidFill>
                  <a:srgbClr val="000000"/>
                </a:solidFill>
                <a:effectLst/>
                <a:uFillTx/>
                <a:latin typeface="Times New Roman"/>
              </a:rPr>
              <a:t>Fourth Outline Level</a:t>
            </a:r>
            <a:endParaRPr b="0" lang="en-US" sz="20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Fifth Outline Level</a:t>
            </a:r>
            <a:endParaRPr b="0" lang="en-US" sz="20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Sixth Outline Level</a:t>
            </a:r>
            <a:endParaRPr b="0" lang="en-US" sz="20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2000" strike="noStrike" u="none">
                <a:solidFill>
                  <a:srgbClr val="000000"/>
                </a:solidFill>
                <a:effectLst/>
                <a:uFillTx/>
                <a:latin typeface="Times New Roman"/>
              </a:rPr>
              <a:t>Seventh Outline Level</a:t>
            </a:r>
            <a:endParaRPr b="0" lang="en-US" sz="20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1" r:id="rId2"/>
  </p:sldLayoutIdLst>
</p:sldMaster>
</file>

<file path=ppt/slideMasters/slideMaster7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804" name="Google Shape;266;p25" descr=""/>
          <p:cNvPicPr/>
          <p:nvPr/>
        </p:nvPicPr>
        <p:blipFill>
          <a:blip r:embed="rId2"/>
          <a:stretch/>
        </p:blipFill>
        <p:spPr>
          <a:xfrm>
            <a:off x="0" y="720"/>
            <a:ext cx="12191040" cy="6855480"/>
          </a:xfrm>
          <a:prstGeom prst="rect">
            <a:avLst/>
          </a:prstGeom>
          <a:noFill/>
          <a:ln w="0">
            <a:noFill/>
          </a:ln>
        </p:spPr>
      </p:pic>
      <p:grpSp>
        <p:nvGrpSpPr>
          <p:cNvPr id="2805" name="Google Shape;267;p25"/>
          <p:cNvGrpSpPr/>
          <p:nvPr/>
        </p:nvGrpSpPr>
        <p:grpSpPr>
          <a:xfrm>
            <a:off x="10343160" y="5244840"/>
            <a:ext cx="1297080" cy="1195920"/>
            <a:chOff x="10343160" y="5244840"/>
            <a:chExt cx="1297080" cy="1195920"/>
          </a:xfrm>
        </p:grpSpPr>
        <p:sp>
          <p:nvSpPr>
            <p:cNvPr id="2806" name="Google Shape;268;p25"/>
            <p:cNvSpPr/>
            <p:nvPr/>
          </p:nvSpPr>
          <p:spPr>
            <a:xfrm rot="12993600">
              <a:off x="10524600" y="5956560"/>
              <a:ext cx="403560" cy="403560"/>
            </a:xfrm>
            <a:custGeom>
              <a:avLst/>
              <a:gdLst>
                <a:gd name="textAreaLeft" fmla="*/ 0 w 403560"/>
                <a:gd name="textAreaRight" fmla="*/ 404640 w 403560"/>
                <a:gd name="textAreaTop" fmla="*/ 0 h 403560"/>
                <a:gd name="textAreaBottom" fmla="*/ 404640 h 40356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07" name="Google Shape;269;p25"/>
            <p:cNvSpPr/>
            <p:nvPr/>
          </p:nvSpPr>
          <p:spPr>
            <a:xfrm rot="12993600">
              <a:off x="10791000" y="5597640"/>
              <a:ext cx="403560" cy="403560"/>
            </a:xfrm>
            <a:custGeom>
              <a:avLst/>
              <a:gdLst>
                <a:gd name="textAreaLeft" fmla="*/ 0 w 403560"/>
                <a:gd name="textAreaRight" fmla="*/ 404640 w 403560"/>
                <a:gd name="textAreaTop" fmla="*/ 0 h 403560"/>
                <a:gd name="textAreaBottom" fmla="*/ 404640 h 40356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08" name="Google Shape;270;p25"/>
            <p:cNvSpPr/>
            <p:nvPr/>
          </p:nvSpPr>
          <p:spPr>
            <a:xfrm rot="12993600">
              <a:off x="10423440" y="5325120"/>
              <a:ext cx="403560" cy="403560"/>
            </a:xfrm>
            <a:custGeom>
              <a:avLst/>
              <a:gdLst>
                <a:gd name="textAreaLeft" fmla="*/ 0 w 403560"/>
                <a:gd name="textAreaRight" fmla="*/ 404640 w 403560"/>
                <a:gd name="textAreaTop" fmla="*/ 0 h 403560"/>
                <a:gd name="textAreaBottom" fmla="*/ 404640 h 40356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09" name="Google Shape;271;p25"/>
            <p:cNvSpPr/>
            <p:nvPr/>
          </p:nvSpPr>
          <p:spPr>
            <a:xfrm rot="12993600">
              <a:off x="11156040" y="5868360"/>
              <a:ext cx="403560" cy="403560"/>
            </a:xfrm>
            <a:custGeom>
              <a:avLst/>
              <a:gdLst>
                <a:gd name="textAreaLeft" fmla="*/ 0 w 403560"/>
                <a:gd name="textAreaRight" fmla="*/ 404640 w 403560"/>
                <a:gd name="textAreaTop" fmla="*/ 0 h 403560"/>
                <a:gd name="textAreaBottom" fmla="*/ 404640 h 40356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810" name="Google Shape;272;p25"/>
          <p:cNvGrpSpPr/>
          <p:nvPr/>
        </p:nvGrpSpPr>
        <p:grpSpPr>
          <a:xfrm>
            <a:off x="10188000" y="1975680"/>
            <a:ext cx="937440" cy="1480320"/>
            <a:chOff x="10188000" y="1975680"/>
            <a:chExt cx="937440" cy="1480320"/>
          </a:xfrm>
        </p:grpSpPr>
        <p:sp>
          <p:nvSpPr>
            <p:cNvPr id="2811" name="Google Shape;273;p25"/>
            <p:cNvSpPr/>
            <p:nvPr/>
          </p:nvSpPr>
          <p:spPr>
            <a:xfrm rot="935400">
              <a:off x="10354680" y="245268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12" name="Google Shape;274;p25"/>
            <p:cNvSpPr/>
            <p:nvPr/>
          </p:nvSpPr>
          <p:spPr>
            <a:xfrm rot="935400">
              <a:off x="10474200" y="202212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13" name="Google Shape;275;p25"/>
            <p:cNvSpPr/>
            <p:nvPr/>
          </p:nvSpPr>
          <p:spPr>
            <a:xfrm rot="935400">
              <a:off x="10234440" y="288324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14" name="Google Shape;276;p25"/>
            <p:cNvSpPr/>
            <p:nvPr/>
          </p:nvSpPr>
          <p:spPr>
            <a:xfrm rot="935400">
              <a:off x="10675080" y="300564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815" name="Google Shape;277;p25"/>
          <p:cNvGrpSpPr/>
          <p:nvPr/>
        </p:nvGrpSpPr>
        <p:grpSpPr>
          <a:xfrm>
            <a:off x="10230120" y="361440"/>
            <a:ext cx="1093680" cy="1416960"/>
            <a:chOff x="10230120" y="361440"/>
            <a:chExt cx="1093680" cy="1416960"/>
          </a:xfrm>
        </p:grpSpPr>
        <p:sp>
          <p:nvSpPr>
            <p:cNvPr id="2816" name="Google Shape;278;p25"/>
            <p:cNvSpPr/>
            <p:nvPr/>
          </p:nvSpPr>
          <p:spPr>
            <a:xfrm rot="1914600">
              <a:off x="10692360" y="67752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17" name="Google Shape;279;p25"/>
            <p:cNvSpPr/>
            <p:nvPr/>
          </p:nvSpPr>
          <p:spPr>
            <a:xfrm rot="1914600">
              <a:off x="10455840" y="105696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18" name="Google Shape;280;p25"/>
            <p:cNvSpPr/>
            <p:nvPr/>
          </p:nvSpPr>
          <p:spPr>
            <a:xfrm rot="1914600">
              <a:off x="10844280" y="129888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19" name="Google Shape;281;p25"/>
            <p:cNvSpPr/>
            <p:nvPr/>
          </p:nvSpPr>
          <p:spPr>
            <a:xfrm rot="1914600">
              <a:off x="10306080" y="43740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820" name="Google Shape;282;p25"/>
          <p:cNvGrpSpPr/>
          <p:nvPr/>
        </p:nvGrpSpPr>
        <p:grpSpPr>
          <a:xfrm>
            <a:off x="9886320" y="3825000"/>
            <a:ext cx="1538640" cy="939600"/>
            <a:chOff x="9886320" y="3825000"/>
            <a:chExt cx="1538640" cy="939600"/>
          </a:xfrm>
        </p:grpSpPr>
        <p:sp>
          <p:nvSpPr>
            <p:cNvPr id="2821" name="Google Shape;283;p25"/>
            <p:cNvSpPr/>
            <p:nvPr/>
          </p:nvSpPr>
          <p:spPr>
            <a:xfrm rot="20276400">
              <a:off x="10368360" y="388584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22" name="Google Shape;284;p25"/>
            <p:cNvSpPr/>
            <p:nvPr/>
          </p:nvSpPr>
          <p:spPr>
            <a:xfrm rot="20276400">
              <a:off x="10536480" y="430020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23" name="Google Shape;285;p25"/>
            <p:cNvSpPr/>
            <p:nvPr/>
          </p:nvSpPr>
          <p:spPr>
            <a:xfrm rot="20276400">
              <a:off x="10960560" y="412848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24" name="Google Shape;286;p25"/>
            <p:cNvSpPr/>
            <p:nvPr/>
          </p:nvSpPr>
          <p:spPr>
            <a:xfrm rot="20276400">
              <a:off x="9947160" y="4056840"/>
              <a:ext cx="403200" cy="403200"/>
            </a:xfrm>
            <a:custGeom>
              <a:avLst/>
              <a:gdLst>
                <a:gd name="textAreaLeft" fmla="*/ 0 w 403200"/>
                <a:gd name="textAreaRight" fmla="*/ 404280 w 403200"/>
                <a:gd name="textAreaTop" fmla="*/ 0 h 403200"/>
                <a:gd name="textAreaBottom" fmla="*/ 404280 h 40320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793" r:id="rId3"/>
  </p:sldLayoutIdLst>
</p:sldMaster>
</file>

<file path=ppt/slideMasters/slideMaster7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
        <p:nvSpPr>
          <p:cNvPr id="2825"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826"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2827" name="PlaceHolder 3"/>
          <p:cNvSpPr>
            <a:spLocks noGrp="1"/>
          </p:cNvSpPr>
          <p:nvPr>
            <p:ph type="ftr" idx="34"/>
          </p:nvPr>
        </p:nvSpPr>
        <p:spPr>
          <a:xfrm>
            <a:off x="0" y="0"/>
            <a:ext cx="0" cy="0"/>
          </a:xfrm>
          <a:prstGeom prst="rect">
            <a:avLst/>
          </a:prstGeom>
          <a:noFill/>
          <a:ln w="0">
            <a:noFill/>
          </a:ln>
        </p:spPr>
        <p:txBody>
          <a:bodyPr lIns="90000" rIns="90000" tIns="-45000" bIns="-45000" anchor="t">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828" name="PlaceHolder 4"/>
          <p:cNvSpPr>
            <a:spLocks noGrp="1"/>
          </p:cNvSpPr>
          <p:nvPr>
            <p:ph type="sldNum" idx="35"/>
          </p:nvPr>
        </p:nvSpPr>
        <p:spPr>
          <a:xfrm>
            <a:off x="0" y="0"/>
            <a:ext cx="0" cy="0"/>
          </a:xfrm>
          <a:prstGeom prst="rect">
            <a:avLst/>
          </a:prstGeom>
          <a:noFill/>
          <a:ln w="0">
            <a:noFill/>
          </a:ln>
        </p:spPr>
        <p:txBody>
          <a:bodyPr lIns="90000" rIns="90000" tIns="-45000" bIns="-45000" anchor="t">
            <a:noAutofit/>
          </a:bodyPr>
          <a:lstStyle>
            <a:lvl1pPr indent="0" defTabSz="914400">
              <a:lnSpc>
                <a:spcPct val="100000"/>
              </a:lnSpc>
              <a:buNone/>
              <a:tabLst>
                <a:tab algn="l" pos="0"/>
              </a:tabLst>
              <a:defRPr b="0" lang="en-US" sz="1800" strike="noStrike" u="none">
                <a:solidFill>
                  <a:schemeClr val="dk1"/>
                </a:solidFill>
                <a:effectLst/>
                <a:uFillTx/>
                <a:latin typeface="Arial"/>
              </a:defRPr>
            </a:lvl1pPr>
          </a:lstStyle>
          <a:p>
            <a:pPr indent="0" defTabSz="914400">
              <a:lnSpc>
                <a:spcPct val="100000"/>
              </a:lnSpc>
              <a:buNone/>
              <a:tabLst>
                <a:tab algn="l" pos="0"/>
              </a:tabLst>
            </a:pPr>
            <a:fld id="{8566C081-D056-45B3-80D8-6CBB57DBFA44}" type="slidenum">
              <a:rPr b="0" lang="en-US" sz="1800" strike="noStrike" u="none">
                <a:solidFill>
                  <a:schemeClr val="dk1"/>
                </a:solidFill>
                <a:effectLst/>
                <a:uFillTx/>
                <a:latin typeface="Arial"/>
              </a:rPr>
              <a:t>&lt;number&gt;</a:t>
            </a:fld>
            <a:endParaRPr b="0" lang="en-US" sz="1800" strike="noStrike" u="none">
              <a:solidFill>
                <a:srgbClr val="000000"/>
              </a:solidFill>
              <a:effectLst/>
              <a:uFillTx/>
              <a:latin typeface="Times New Roman"/>
            </a:endParaRPr>
          </a:p>
        </p:txBody>
      </p:sp>
      <p:sp>
        <p:nvSpPr>
          <p:cNvPr id="2829" name="PlaceHolder 5"/>
          <p:cNvSpPr>
            <a:spLocks noGrp="1"/>
          </p:cNvSpPr>
          <p:nvPr>
            <p:ph type="dt" idx="36"/>
          </p:nvPr>
        </p:nvSpPr>
        <p:spPr>
          <a:xfrm>
            <a:off x="0" y="0"/>
            <a:ext cx="0" cy="0"/>
          </a:xfrm>
          <a:prstGeom prst="rect">
            <a:avLst/>
          </a:prstGeom>
          <a:noFill/>
          <a:ln w="0">
            <a:noFill/>
          </a:ln>
        </p:spPr>
        <p:txBody>
          <a:bodyPr lIns="90000" rIns="90000" tIns="-45000" bIns="-4500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95" r:id="rId2"/>
  </p:sldLayoutIdLst>
</p:sldMaster>
</file>

<file path=ppt/slideMasters/slideMaster7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832" name="Google Shape;18;p4" descr=""/>
          <p:cNvPicPr/>
          <p:nvPr/>
        </p:nvPicPr>
        <p:blipFill>
          <a:blip r:embed="rId2"/>
          <a:stretch/>
        </p:blipFill>
        <p:spPr>
          <a:xfrm>
            <a:off x="0" y="720"/>
            <a:ext cx="12191040" cy="6855480"/>
          </a:xfrm>
          <a:prstGeom prst="rect">
            <a:avLst/>
          </a:prstGeom>
          <a:noFill/>
          <a:ln w="0">
            <a:noFill/>
          </a:ln>
        </p:spPr>
      </p:pic>
      <p:grpSp>
        <p:nvGrpSpPr>
          <p:cNvPr id="2833" name="Google Shape;21;p4"/>
          <p:cNvGrpSpPr/>
          <p:nvPr/>
        </p:nvGrpSpPr>
        <p:grpSpPr>
          <a:xfrm>
            <a:off x="101520" y="4945320"/>
            <a:ext cx="951120" cy="799920"/>
            <a:chOff x="101520" y="4945320"/>
            <a:chExt cx="951120" cy="799920"/>
          </a:xfrm>
        </p:grpSpPr>
        <p:sp>
          <p:nvSpPr>
            <p:cNvPr id="2834" name="Google Shape;22;p4"/>
            <p:cNvSpPr/>
            <p:nvPr/>
          </p:nvSpPr>
          <p:spPr>
            <a:xfrm rot="1568400">
              <a:off x="572760" y="499284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35" name="Google Shape;23;p4"/>
            <p:cNvSpPr/>
            <p:nvPr/>
          </p:nvSpPr>
          <p:spPr>
            <a:xfrm rot="1568400">
              <a:off x="434520" y="52740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36" name="Google Shape;24;p4"/>
            <p:cNvSpPr/>
            <p:nvPr/>
          </p:nvSpPr>
          <p:spPr>
            <a:xfrm rot="1568400">
              <a:off x="722520" y="54151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37" name="Google Shape;25;p4"/>
            <p:cNvSpPr/>
            <p:nvPr/>
          </p:nvSpPr>
          <p:spPr>
            <a:xfrm rot="1568400">
              <a:off x="149040" y="51336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838" name="Google Shape;26;p4"/>
          <p:cNvGrpSpPr/>
          <p:nvPr/>
        </p:nvGrpSpPr>
        <p:grpSpPr>
          <a:xfrm>
            <a:off x="10856520" y="1027080"/>
            <a:ext cx="1077120" cy="657720"/>
            <a:chOff x="10856520" y="1027080"/>
            <a:chExt cx="1077120" cy="657720"/>
          </a:xfrm>
        </p:grpSpPr>
        <p:sp>
          <p:nvSpPr>
            <p:cNvPr id="2839" name="Google Shape;27;p4"/>
            <p:cNvSpPr/>
            <p:nvPr/>
          </p:nvSpPr>
          <p:spPr>
            <a:xfrm rot="20276400">
              <a:off x="11194200" y="10695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40" name="Google Shape;28;p4"/>
            <p:cNvSpPr/>
            <p:nvPr/>
          </p:nvSpPr>
          <p:spPr>
            <a:xfrm rot="20276400">
              <a:off x="11311560" y="13597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41" name="Google Shape;29;p4"/>
            <p:cNvSpPr/>
            <p:nvPr/>
          </p:nvSpPr>
          <p:spPr>
            <a:xfrm rot="20276400">
              <a:off x="11608560" y="12394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42" name="Google Shape;30;p4"/>
            <p:cNvSpPr/>
            <p:nvPr/>
          </p:nvSpPr>
          <p:spPr>
            <a:xfrm rot="20276400">
              <a:off x="10899000" y="118944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2843"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844"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97" r:id="rId3"/>
  </p:sldLayoutIdLst>
</p:sldMaster>
</file>

<file path=ppt/slideMasters/slideMaster7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847" name="Google Shape;32;p5" descr=""/>
          <p:cNvPicPr/>
          <p:nvPr/>
        </p:nvPicPr>
        <p:blipFill>
          <a:blip r:embed="rId2"/>
          <a:stretch/>
        </p:blipFill>
        <p:spPr>
          <a:xfrm>
            <a:off x="0" y="720"/>
            <a:ext cx="12191040" cy="6855480"/>
          </a:xfrm>
          <a:prstGeom prst="rect">
            <a:avLst/>
          </a:prstGeom>
          <a:noFill/>
          <a:ln w="0">
            <a:noFill/>
          </a:ln>
        </p:spPr>
      </p:pic>
      <p:sp>
        <p:nvSpPr>
          <p:cNvPr id="2848"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849"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285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799" r:id="rId3"/>
  </p:sldLayoutIdLst>
</p:sldMaster>
</file>

<file path=ppt/slideMasters/slideMaster7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854" name="Google Shape;37;p6" descr=""/>
          <p:cNvPicPr/>
          <p:nvPr/>
        </p:nvPicPr>
        <p:blipFill>
          <a:blip r:embed="rId2"/>
          <a:stretch/>
        </p:blipFill>
        <p:spPr>
          <a:xfrm>
            <a:off x="0" y="720"/>
            <a:ext cx="12191040" cy="6855480"/>
          </a:xfrm>
          <a:prstGeom prst="rect">
            <a:avLst/>
          </a:prstGeom>
          <a:noFill/>
          <a:ln w="0">
            <a:noFill/>
          </a:ln>
        </p:spPr>
      </p:pic>
      <p:grpSp>
        <p:nvGrpSpPr>
          <p:cNvPr id="2855" name="Google Shape;39;p6"/>
          <p:cNvGrpSpPr/>
          <p:nvPr/>
        </p:nvGrpSpPr>
        <p:grpSpPr>
          <a:xfrm>
            <a:off x="7667640" y="6078960"/>
            <a:ext cx="1077480" cy="657720"/>
            <a:chOff x="7667640" y="6078960"/>
            <a:chExt cx="1077480" cy="657720"/>
          </a:xfrm>
        </p:grpSpPr>
        <p:sp>
          <p:nvSpPr>
            <p:cNvPr id="2856" name="Google Shape;40;p6"/>
            <p:cNvSpPr/>
            <p:nvPr/>
          </p:nvSpPr>
          <p:spPr>
            <a:xfrm rot="20276400">
              <a:off x="8005680" y="612144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57" name="Google Shape;41;p6"/>
            <p:cNvSpPr/>
            <p:nvPr/>
          </p:nvSpPr>
          <p:spPr>
            <a:xfrm rot="20276400">
              <a:off x="8123040" y="64116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58" name="Google Shape;42;p6"/>
            <p:cNvSpPr/>
            <p:nvPr/>
          </p:nvSpPr>
          <p:spPr>
            <a:xfrm rot="20276400">
              <a:off x="8420040" y="62913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59" name="Google Shape;43;p6"/>
            <p:cNvSpPr/>
            <p:nvPr/>
          </p:nvSpPr>
          <p:spPr>
            <a:xfrm rot="20276400">
              <a:off x="7710120" y="62413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860" name="Google Shape;44;p6"/>
          <p:cNvGrpSpPr/>
          <p:nvPr/>
        </p:nvGrpSpPr>
        <p:grpSpPr>
          <a:xfrm>
            <a:off x="9788400" y="122400"/>
            <a:ext cx="908280" cy="837360"/>
            <a:chOff x="9788400" y="122400"/>
            <a:chExt cx="908280" cy="837360"/>
          </a:xfrm>
        </p:grpSpPr>
        <p:sp>
          <p:nvSpPr>
            <p:cNvPr id="2861" name="Google Shape;45;p6"/>
            <p:cNvSpPr/>
            <p:nvPr/>
          </p:nvSpPr>
          <p:spPr>
            <a:xfrm rot="12993600">
              <a:off x="9915840" y="62100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62" name="Google Shape;46;p6"/>
            <p:cNvSpPr/>
            <p:nvPr/>
          </p:nvSpPr>
          <p:spPr>
            <a:xfrm rot="12993600">
              <a:off x="10102320" y="3697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63" name="Google Shape;47;p6"/>
            <p:cNvSpPr/>
            <p:nvPr/>
          </p:nvSpPr>
          <p:spPr>
            <a:xfrm rot="12993600">
              <a:off x="9844560" y="1785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64" name="Google Shape;48;p6"/>
            <p:cNvSpPr/>
            <p:nvPr/>
          </p:nvSpPr>
          <p:spPr>
            <a:xfrm rot="12993600">
              <a:off x="10357920" y="5590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865" name="Google Shape;49;p6"/>
          <p:cNvGrpSpPr/>
          <p:nvPr/>
        </p:nvGrpSpPr>
        <p:grpSpPr>
          <a:xfrm>
            <a:off x="385920" y="5665680"/>
            <a:ext cx="924840" cy="943560"/>
            <a:chOff x="385920" y="5665680"/>
            <a:chExt cx="924840" cy="943560"/>
          </a:xfrm>
        </p:grpSpPr>
        <p:sp>
          <p:nvSpPr>
            <p:cNvPr id="2866" name="Google Shape;50;p6"/>
            <p:cNvSpPr/>
            <p:nvPr/>
          </p:nvSpPr>
          <p:spPr>
            <a:xfrm rot="20133600">
              <a:off x="561600" y="599616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67" name="Google Shape;51;p6"/>
            <p:cNvSpPr/>
            <p:nvPr/>
          </p:nvSpPr>
          <p:spPr>
            <a:xfrm rot="20133600">
              <a:off x="431640" y="571104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68" name="Google Shape;52;p6"/>
            <p:cNvSpPr/>
            <p:nvPr/>
          </p:nvSpPr>
          <p:spPr>
            <a:xfrm rot="20133600">
              <a:off x="691200" y="628092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69" name="Google Shape;53;p6"/>
            <p:cNvSpPr/>
            <p:nvPr/>
          </p:nvSpPr>
          <p:spPr>
            <a:xfrm rot="20133600">
              <a:off x="982800" y="6148080"/>
              <a:ext cx="282240" cy="282240"/>
            </a:xfrm>
            <a:custGeom>
              <a:avLst/>
              <a:gdLst>
                <a:gd name="textAreaLeft" fmla="*/ 0 w 282240"/>
                <a:gd name="textAreaRight" fmla="*/ 283320 w 282240"/>
                <a:gd name="textAreaTop" fmla="*/ 0 h 282240"/>
                <a:gd name="textAreaBottom" fmla="*/ 283320 h 28224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
        <p:nvSpPr>
          <p:cNvPr id="2870"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Tree>
  </p:cSld>
  <p:clrMap bg1="lt1" tx1="dk1" bg2="dk2" tx2="lt2" accent1="accent1" accent2="accent2" accent3="accent3" accent4="accent4" accent5="accent5" accent6="accent6" hlink="hlink" folHlink="folHlink"/>
  <p:sldLayoutIdLst>
    <p:sldLayoutId id="2147483801" r:id="rId3"/>
  </p:sldLayoutIdLst>
</p:sldMaster>
</file>

<file path=ppt/slideMasters/slideMaster7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872" name="Google Shape;55;p7" descr=""/>
          <p:cNvPicPr/>
          <p:nvPr/>
        </p:nvPicPr>
        <p:blipFill>
          <a:blip r:embed="rId2"/>
          <a:stretch/>
        </p:blipFill>
        <p:spPr>
          <a:xfrm>
            <a:off x="0" y="720"/>
            <a:ext cx="12191040" cy="6855480"/>
          </a:xfrm>
          <a:prstGeom prst="rect">
            <a:avLst/>
          </a:prstGeom>
          <a:noFill/>
          <a:ln w="0">
            <a:noFill/>
          </a:ln>
        </p:spPr>
      </p:pic>
      <p:grpSp>
        <p:nvGrpSpPr>
          <p:cNvPr id="2873" name="Google Shape;58;p7"/>
          <p:cNvGrpSpPr/>
          <p:nvPr/>
        </p:nvGrpSpPr>
        <p:grpSpPr>
          <a:xfrm>
            <a:off x="551880" y="3109320"/>
            <a:ext cx="1237680" cy="1262880"/>
            <a:chOff x="551880" y="3109320"/>
            <a:chExt cx="1237680" cy="1262880"/>
          </a:xfrm>
        </p:grpSpPr>
        <p:sp>
          <p:nvSpPr>
            <p:cNvPr id="2874" name="Google Shape;59;p7"/>
            <p:cNvSpPr/>
            <p:nvPr/>
          </p:nvSpPr>
          <p:spPr>
            <a:xfrm flipV="1" rot="1466400">
              <a:off x="786600" y="3551760"/>
              <a:ext cx="378000" cy="377640"/>
            </a:xfrm>
            <a:custGeom>
              <a:avLst/>
              <a:gdLst>
                <a:gd name="textAreaLeft" fmla="*/ 0 w 378000"/>
                <a:gd name="textAreaRight" fmla="*/ 379080 w 378000"/>
                <a:gd name="textAreaTop" fmla="*/ -720 h 377640"/>
                <a:gd name="textAreaBottom" fmla="*/ 378000 h 37764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75" name="Google Shape;60;p7"/>
            <p:cNvSpPr/>
            <p:nvPr/>
          </p:nvSpPr>
          <p:spPr>
            <a:xfrm flipV="1" rot="1466400">
              <a:off x="612720" y="3933000"/>
              <a:ext cx="378000" cy="377640"/>
            </a:xfrm>
            <a:custGeom>
              <a:avLst/>
              <a:gdLst>
                <a:gd name="textAreaLeft" fmla="*/ 0 w 378000"/>
                <a:gd name="textAreaRight" fmla="*/ 379080 w 378000"/>
                <a:gd name="textAreaTop" fmla="*/ -720 h 377640"/>
                <a:gd name="textAreaBottom" fmla="*/ 378000 h 37764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76" name="Google Shape;61;p7"/>
            <p:cNvSpPr/>
            <p:nvPr/>
          </p:nvSpPr>
          <p:spPr>
            <a:xfrm flipV="1" rot="1466400">
              <a:off x="959760" y="3170160"/>
              <a:ext cx="378000" cy="377640"/>
            </a:xfrm>
            <a:custGeom>
              <a:avLst/>
              <a:gdLst>
                <a:gd name="textAreaLeft" fmla="*/ 0 w 378000"/>
                <a:gd name="textAreaRight" fmla="*/ 379080 w 378000"/>
                <a:gd name="textAreaTop" fmla="*/ -720 h 377640"/>
                <a:gd name="textAreaBottom" fmla="*/ 378000 h 37764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77" name="Google Shape;62;p7"/>
            <p:cNvSpPr/>
            <p:nvPr/>
          </p:nvSpPr>
          <p:spPr>
            <a:xfrm flipV="1" rot="1466400">
              <a:off x="1350000" y="3348000"/>
              <a:ext cx="378000" cy="377640"/>
            </a:xfrm>
            <a:custGeom>
              <a:avLst/>
              <a:gdLst>
                <a:gd name="textAreaLeft" fmla="*/ 0 w 378000"/>
                <a:gd name="textAreaRight" fmla="*/ 379080 w 378000"/>
                <a:gd name="textAreaTop" fmla="*/ -720 h 377640"/>
                <a:gd name="textAreaBottom" fmla="*/ 378000 h 37764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878" name="Google Shape;63;p7"/>
          <p:cNvGrpSpPr/>
          <p:nvPr/>
        </p:nvGrpSpPr>
        <p:grpSpPr>
          <a:xfrm>
            <a:off x="10288800" y="1467360"/>
            <a:ext cx="1273680" cy="1071000"/>
            <a:chOff x="10288800" y="1467360"/>
            <a:chExt cx="1273680" cy="1071000"/>
          </a:xfrm>
        </p:grpSpPr>
        <p:sp>
          <p:nvSpPr>
            <p:cNvPr id="2879" name="Google Shape;64;p7"/>
            <p:cNvSpPr/>
            <p:nvPr/>
          </p:nvSpPr>
          <p:spPr>
            <a:xfrm flipV="1" rot="20031600">
              <a:off x="10919520" y="2095920"/>
              <a:ext cx="378360" cy="378000"/>
            </a:xfrm>
            <a:custGeom>
              <a:avLst/>
              <a:gdLst>
                <a:gd name="textAreaLeft" fmla="*/ 0 w 378360"/>
                <a:gd name="textAreaRight" fmla="*/ 379440 w 378360"/>
                <a:gd name="textAreaTop" fmla="*/ 720 h 378000"/>
                <a:gd name="textAreaBottom" fmla="*/ 379800 h 37800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80" name="Google Shape;65;p7"/>
            <p:cNvSpPr/>
            <p:nvPr/>
          </p:nvSpPr>
          <p:spPr>
            <a:xfrm flipV="1" rot="20031600">
              <a:off x="10734840" y="1720080"/>
              <a:ext cx="378360" cy="378000"/>
            </a:xfrm>
            <a:custGeom>
              <a:avLst/>
              <a:gdLst>
                <a:gd name="textAreaLeft" fmla="*/ 0 w 378360"/>
                <a:gd name="textAreaRight" fmla="*/ 379440 w 378360"/>
                <a:gd name="textAreaTop" fmla="*/ 720 h 378000"/>
                <a:gd name="textAreaBottom" fmla="*/ 379800 h 37800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81" name="Google Shape;66;p7"/>
            <p:cNvSpPr/>
            <p:nvPr/>
          </p:nvSpPr>
          <p:spPr>
            <a:xfrm flipV="1" rot="20031600">
              <a:off x="11120040" y="1531080"/>
              <a:ext cx="378360" cy="378000"/>
            </a:xfrm>
            <a:custGeom>
              <a:avLst/>
              <a:gdLst>
                <a:gd name="textAreaLeft" fmla="*/ 0 w 378360"/>
                <a:gd name="textAreaRight" fmla="*/ 379440 w 378360"/>
                <a:gd name="textAreaTop" fmla="*/ 720 h 378000"/>
                <a:gd name="textAreaBottom" fmla="*/ 379800 h 37800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82" name="Google Shape;67;p7"/>
            <p:cNvSpPr/>
            <p:nvPr/>
          </p:nvSpPr>
          <p:spPr>
            <a:xfrm flipV="1" rot="20031600">
              <a:off x="10352520" y="1907640"/>
              <a:ext cx="378360" cy="378000"/>
            </a:xfrm>
            <a:custGeom>
              <a:avLst/>
              <a:gdLst>
                <a:gd name="textAreaLeft" fmla="*/ 0 w 378360"/>
                <a:gd name="textAreaRight" fmla="*/ 379440 w 378360"/>
                <a:gd name="textAreaTop" fmla="*/ 720 h 378000"/>
                <a:gd name="textAreaBottom" fmla="*/ 379800 h 37800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803" r:id="rId3"/>
  </p:sldLayoutIdLst>
</p:sldMaster>
</file>

<file path=ppt/slideMasters/slideMaster7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883" name="Google Shape;69;p8" descr=""/>
          <p:cNvPicPr/>
          <p:nvPr/>
        </p:nvPicPr>
        <p:blipFill>
          <a:blip r:embed="rId2"/>
          <a:stretch/>
        </p:blipFill>
        <p:spPr>
          <a:xfrm>
            <a:off x="0" y="720"/>
            <a:ext cx="12191040" cy="6855480"/>
          </a:xfrm>
          <a:prstGeom prst="rect">
            <a:avLst/>
          </a:prstGeom>
          <a:noFill/>
          <a:ln w="0">
            <a:noFill/>
          </a:ln>
        </p:spPr>
      </p:pic>
      <p:grpSp>
        <p:nvGrpSpPr>
          <p:cNvPr id="2884" name="Google Shape;71;p8"/>
          <p:cNvGrpSpPr/>
          <p:nvPr/>
        </p:nvGrpSpPr>
        <p:grpSpPr>
          <a:xfrm>
            <a:off x="10274040" y="5396040"/>
            <a:ext cx="1273320" cy="1071000"/>
            <a:chOff x="10274040" y="5396040"/>
            <a:chExt cx="1273320" cy="1071000"/>
          </a:xfrm>
        </p:grpSpPr>
        <p:sp>
          <p:nvSpPr>
            <p:cNvPr id="2885" name="Google Shape;72;p8"/>
            <p:cNvSpPr/>
            <p:nvPr/>
          </p:nvSpPr>
          <p:spPr>
            <a:xfrm rot="1568400">
              <a:off x="10904760" y="545976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4" h="11374">
                  <a:moveTo>
                    <a:pt x="9404" y="1970"/>
                  </a:moveTo>
                  <a:lnTo>
                    <a:pt x="9404" y="9405"/>
                  </a:lnTo>
                  <a:lnTo>
                    <a:pt x="1969" y="9405"/>
                  </a:lnTo>
                  <a:lnTo>
                    <a:pt x="1969" y="1970"/>
                  </a:lnTo>
                  <a:close/>
                  <a:moveTo>
                    <a:pt x="1497" y="1"/>
                  </a:moveTo>
                  <a:cubicBezTo>
                    <a:pt x="678" y="1"/>
                    <a:pt x="1" y="678"/>
                    <a:pt x="1" y="1497"/>
                  </a:cubicBezTo>
                  <a:lnTo>
                    <a:pt x="1" y="9877"/>
                  </a:lnTo>
                  <a:cubicBezTo>
                    <a:pt x="1" y="10712"/>
                    <a:pt x="678" y="11374"/>
                    <a:pt x="1497" y="11374"/>
                  </a:cubicBezTo>
                  <a:lnTo>
                    <a:pt x="9877" y="11374"/>
                  </a:lnTo>
                  <a:cubicBezTo>
                    <a:pt x="10696" y="11374"/>
                    <a:pt x="11373" y="10712"/>
                    <a:pt x="11373" y="9877"/>
                  </a:cubicBezTo>
                  <a:lnTo>
                    <a:pt x="11373" y="1497"/>
                  </a:lnTo>
                  <a:cubicBezTo>
                    <a:pt x="11373" y="678"/>
                    <a:pt x="10696"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86" name="Google Shape;73;p8"/>
            <p:cNvSpPr/>
            <p:nvPr/>
          </p:nvSpPr>
          <p:spPr>
            <a:xfrm rot="1568400">
              <a:off x="10720080" y="583596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4" h="11374">
                  <a:moveTo>
                    <a:pt x="9404" y="1985"/>
                  </a:moveTo>
                  <a:lnTo>
                    <a:pt x="9404" y="9404"/>
                  </a:lnTo>
                  <a:lnTo>
                    <a:pt x="1969" y="9404"/>
                  </a:lnTo>
                  <a:lnTo>
                    <a:pt x="1969" y="1985"/>
                  </a:lnTo>
                  <a:close/>
                  <a:moveTo>
                    <a:pt x="1497" y="1"/>
                  </a:moveTo>
                  <a:cubicBezTo>
                    <a:pt x="678" y="1"/>
                    <a:pt x="1" y="678"/>
                    <a:pt x="1" y="1497"/>
                  </a:cubicBezTo>
                  <a:lnTo>
                    <a:pt x="1" y="9877"/>
                  </a:lnTo>
                  <a:cubicBezTo>
                    <a:pt x="1" y="10712"/>
                    <a:pt x="678" y="11373"/>
                    <a:pt x="1497" y="11373"/>
                  </a:cubicBezTo>
                  <a:lnTo>
                    <a:pt x="9877" y="11373"/>
                  </a:lnTo>
                  <a:cubicBezTo>
                    <a:pt x="10696" y="11373"/>
                    <a:pt x="11373" y="10712"/>
                    <a:pt x="11373" y="9893"/>
                  </a:cubicBezTo>
                  <a:lnTo>
                    <a:pt x="11373" y="1513"/>
                  </a:lnTo>
                  <a:cubicBezTo>
                    <a:pt x="11373"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87" name="Google Shape;74;p8"/>
            <p:cNvSpPr/>
            <p:nvPr/>
          </p:nvSpPr>
          <p:spPr>
            <a:xfrm rot="1568400">
              <a:off x="11105280" y="602496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4" h="11374">
                  <a:moveTo>
                    <a:pt x="9404" y="1985"/>
                  </a:moveTo>
                  <a:lnTo>
                    <a:pt x="9404" y="9404"/>
                  </a:lnTo>
                  <a:lnTo>
                    <a:pt x="1970" y="9404"/>
                  </a:lnTo>
                  <a:lnTo>
                    <a:pt x="1970" y="1985"/>
                  </a:lnTo>
                  <a:close/>
                  <a:moveTo>
                    <a:pt x="1497" y="1"/>
                  </a:moveTo>
                  <a:cubicBezTo>
                    <a:pt x="662" y="1"/>
                    <a:pt x="1" y="678"/>
                    <a:pt x="1" y="1497"/>
                  </a:cubicBezTo>
                  <a:lnTo>
                    <a:pt x="1" y="9877"/>
                  </a:lnTo>
                  <a:cubicBezTo>
                    <a:pt x="1" y="10712"/>
                    <a:pt x="662" y="11373"/>
                    <a:pt x="1497" y="11373"/>
                  </a:cubicBezTo>
                  <a:lnTo>
                    <a:pt x="9877" y="11373"/>
                  </a:lnTo>
                  <a:cubicBezTo>
                    <a:pt x="10696" y="11373"/>
                    <a:pt x="11373" y="10712"/>
                    <a:pt x="11373" y="9893"/>
                  </a:cubicBezTo>
                  <a:lnTo>
                    <a:pt x="11373" y="1513"/>
                  </a:lnTo>
                  <a:cubicBezTo>
                    <a:pt x="11373" y="688"/>
                    <a:pt x="10711" y="16"/>
                    <a:pt x="9905" y="16"/>
                  </a:cubicBezTo>
                  <a:cubicBezTo>
                    <a:pt x="9896" y="16"/>
                    <a:pt x="988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88" name="Google Shape;75;p8"/>
            <p:cNvSpPr/>
            <p:nvPr/>
          </p:nvSpPr>
          <p:spPr>
            <a:xfrm rot="1568400">
              <a:off x="10338120" y="564804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4" h="11374">
                  <a:moveTo>
                    <a:pt x="9405" y="1985"/>
                  </a:moveTo>
                  <a:lnTo>
                    <a:pt x="9405" y="9404"/>
                  </a:lnTo>
                  <a:lnTo>
                    <a:pt x="1970" y="9404"/>
                  </a:lnTo>
                  <a:lnTo>
                    <a:pt x="1970" y="1985"/>
                  </a:lnTo>
                  <a:close/>
                  <a:moveTo>
                    <a:pt x="1497" y="1"/>
                  </a:moveTo>
                  <a:cubicBezTo>
                    <a:pt x="663" y="1"/>
                    <a:pt x="1" y="678"/>
                    <a:pt x="1" y="1497"/>
                  </a:cubicBezTo>
                  <a:lnTo>
                    <a:pt x="1" y="9877"/>
                  </a:lnTo>
                  <a:cubicBezTo>
                    <a:pt x="1" y="10712"/>
                    <a:pt x="663" y="11373"/>
                    <a:pt x="1497" y="11373"/>
                  </a:cubicBezTo>
                  <a:lnTo>
                    <a:pt x="9877" y="11373"/>
                  </a:lnTo>
                  <a:cubicBezTo>
                    <a:pt x="10696" y="11373"/>
                    <a:pt x="11358" y="10712"/>
                    <a:pt x="11374" y="9893"/>
                  </a:cubicBezTo>
                  <a:lnTo>
                    <a:pt x="11374" y="1513"/>
                  </a:lnTo>
                  <a:cubicBezTo>
                    <a:pt x="11374" y="678"/>
                    <a:pt x="10696" y="16"/>
                    <a:pt x="9877" y="16"/>
                  </a:cubicBezTo>
                  <a:lnTo>
                    <a:pt x="1497" y="16"/>
                  </a:lnTo>
                  <a:lnTo>
                    <a:pt x="1497" y="1"/>
                  </a:ln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889" name="Google Shape;76;p8"/>
          <p:cNvGrpSpPr/>
          <p:nvPr/>
        </p:nvGrpSpPr>
        <p:grpSpPr>
          <a:xfrm>
            <a:off x="6611040" y="436680"/>
            <a:ext cx="1442160" cy="880200"/>
            <a:chOff x="6611040" y="436680"/>
            <a:chExt cx="1442160" cy="880200"/>
          </a:xfrm>
        </p:grpSpPr>
        <p:sp>
          <p:nvSpPr>
            <p:cNvPr id="2890" name="Google Shape;77;p8"/>
            <p:cNvSpPr/>
            <p:nvPr/>
          </p:nvSpPr>
          <p:spPr>
            <a:xfrm rot="20276400">
              <a:off x="7062840" y="49356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91" name="Google Shape;78;p8"/>
            <p:cNvSpPr/>
            <p:nvPr/>
          </p:nvSpPr>
          <p:spPr>
            <a:xfrm rot="20276400">
              <a:off x="7220160" y="88164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92" name="Google Shape;79;p8"/>
            <p:cNvSpPr/>
            <p:nvPr/>
          </p:nvSpPr>
          <p:spPr>
            <a:xfrm rot="20276400">
              <a:off x="7617960" y="72072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93" name="Google Shape;80;p8"/>
            <p:cNvSpPr/>
            <p:nvPr/>
          </p:nvSpPr>
          <p:spPr>
            <a:xfrm rot="20276400">
              <a:off x="6667920" y="65340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894" name="Google Shape;81;p8"/>
          <p:cNvGrpSpPr/>
          <p:nvPr/>
        </p:nvGrpSpPr>
        <p:grpSpPr>
          <a:xfrm>
            <a:off x="432720" y="655920"/>
            <a:ext cx="1237680" cy="1262880"/>
            <a:chOff x="432720" y="655920"/>
            <a:chExt cx="1237680" cy="1262880"/>
          </a:xfrm>
        </p:grpSpPr>
        <p:sp>
          <p:nvSpPr>
            <p:cNvPr id="2895" name="Google Shape;82;p8"/>
            <p:cNvSpPr/>
            <p:nvPr/>
          </p:nvSpPr>
          <p:spPr>
            <a:xfrm rot="20133600">
              <a:off x="667440" y="109800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96" name="Google Shape;83;p8"/>
            <p:cNvSpPr/>
            <p:nvPr/>
          </p:nvSpPr>
          <p:spPr>
            <a:xfrm rot="20133600">
              <a:off x="493920" y="71676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97" name="Google Shape;84;p8"/>
            <p:cNvSpPr/>
            <p:nvPr/>
          </p:nvSpPr>
          <p:spPr>
            <a:xfrm rot="20133600">
              <a:off x="840960" y="147924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898" name="Google Shape;85;p8"/>
            <p:cNvSpPr/>
            <p:nvPr/>
          </p:nvSpPr>
          <p:spPr>
            <a:xfrm rot="20133600">
              <a:off x="1231200" y="130140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grpSp>
        <p:nvGrpSpPr>
          <p:cNvPr id="2899" name="Google Shape;86;p8"/>
          <p:cNvGrpSpPr/>
          <p:nvPr/>
        </p:nvGrpSpPr>
        <p:grpSpPr>
          <a:xfrm>
            <a:off x="2762280" y="5208840"/>
            <a:ext cx="865440" cy="1465560"/>
            <a:chOff x="2762280" y="5208840"/>
            <a:chExt cx="865440" cy="1465560"/>
          </a:xfrm>
        </p:grpSpPr>
        <p:sp>
          <p:nvSpPr>
            <p:cNvPr id="2900" name="Google Shape;87;p8"/>
            <p:cNvSpPr/>
            <p:nvPr/>
          </p:nvSpPr>
          <p:spPr>
            <a:xfrm rot="3210600">
              <a:off x="3174480" y="562680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4" h="11374">
                  <a:moveTo>
                    <a:pt x="9404" y="1969"/>
                  </a:moveTo>
                  <a:lnTo>
                    <a:pt x="9404" y="9404"/>
                  </a:lnTo>
                  <a:lnTo>
                    <a:pt x="1969" y="9404"/>
                  </a:lnTo>
                  <a:lnTo>
                    <a:pt x="1969" y="1969"/>
                  </a:lnTo>
                  <a:close/>
                  <a:moveTo>
                    <a:pt x="1497" y="1"/>
                  </a:moveTo>
                  <a:cubicBezTo>
                    <a:pt x="678" y="1"/>
                    <a:pt x="1" y="678"/>
                    <a:pt x="1" y="1497"/>
                  </a:cubicBezTo>
                  <a:lnTo>
                    <a:pt x="1" y="9877"/>
                  </a:lnTo>
                  <a:cubicBezTo>
                    <a:pt x="1" y="10696"/>
                    <a:pt x="678" y="11373"/>
                    <a:pt x="1497" y="11373"/>
                  </a:cubicBezTo>
                  <a:lnTo>
                    <a:pt x="9877" y="11373"/>
                  </a:lnTo>
                  <a:cubicBezTo>
                    <a:pt x="10696" y="11373"/>
                    <a:pt x="11373" y="10712"/>
                    <a:pt x="11373" y="9877"/>
                  </a:cubicBezTo>
                  <a:lnTo>
                    <a:pt x="11373" y="1497"/>
                  </a:lnTo>
                  <a:cubicBezTo>
                    <a:pt x="11373" y="678"/>
                    <a:pt x="10712" y="1"/>
                    <a:pt x="9877"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01" name="Google Shape;88;p8"/>
            <p:cNvSpPr/>
            <p:nvPr/>
          </p:nvSpPr>
          <p:spPr>
            <a:xfrm rot="3210600">
              <a:off x="2837520" y="587592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4" h="11373">
                  <a:moveTo>
                    <a:pt x="9404" y="1969"/>
                  </a:moveTo>
                  <a:lnTo>
                    <a:pt x="9404" y="9404"/>
                  </a:lnTo>
                  <a:lnTo>
                    <a:pt x="1969" y="9404"/>
                  </a:lnTo>
                  <a:lnTo>
                    <a:pt x="1969" y="1969"/>
                  </a:lnTo>
                  <a:close/>
                  <a:moveTo>
                    <a:pt x="1497" y="0"/>
                  </a:moveTo>
                  <a:cubicBezTo>
                    <a:pt x="678" y="0"/>
                    <a:pt x="1" y="678"/>
                    <a:pt x="1" y="1497"/>
                  </a:cubicBezTo>
                  <a:lnTo>
                    <a:pt x="1" y="9877"/>
                  </a:lnTo>
                  <a:cubicBezTo>
                    <a:pt x="1" y="10696"/>
                    <a:pt x="678" y="11373"/>
                    <a:pt x="1497" y="11373"/>
                  </a:cubicBezTo>
                  <a:lnTo>
                    <a:pt x="9877" y="11373"/>
                  </a:lnTo>
                  <a:cubicBezTo>
                    <a:pt x="10696" y="11373"/>
                    <a:pt x="11373" y="10696"/>
                    <a:pt x="11373" y="9877"/>
                  </a:cubicBezTo>
                  <a:lnTo>
                    <a:pt x="11373" y="1497"/>
                  </a:lnTo>
                  <a:cubicBezTo>
                    <a:pt x="11373" y="678"/>
                    <a:pt x="10712"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02" name="Google Shape;89;p8"/>
            <p:cNvSpPr/>
            <p:nvPr/>
          </p:nvSpPr>
          <p:spPr>
            <a:xfrm rot="3210600">
              <a:off x="3092760" y="622080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4" h="11373">
                  <a:moveTo>
                    <a:pt x="9404" y="1969"/>
                  </a:moveTo>
                  <a:lnTo>
                    <a:pt x="9404" y="9404"/>
                  </a:lnTo>
                  <a:lnTo>
                    <a:pt x="1970" y="9404"/>
                  </a:lnTo>
                  <a:lnTo>
                    <a:pt x="1970" y="1969"/>
                  </a:lnTo>
                  <a:close/>
                  <a:moveTo>
                    <a:pt x="1497" y="0"/>
                  </a:moveTo>
                  <a:cubicBezTo>
                    <a:pt x="662" y="0"/>
                    <a:pt x="1" y="678"/>
                    <a:pt x="1" y="1497"/>
                  </a:cubicBezTo>
                  <a:lnTo>
                    <a:pt x="1" y="9877"/>
                  </a:lnTo>
                  <a:cubicBezTo>
                    <a:pt x="1" y="10696"/>
                    <a:pt x="662" y="11373"/>
                    <a:pt x="1497" y="11373"/>
                  </a:cubicBezTo>
                  <a:lnTo>
                    <a:pt x="9877" y="11373"/>
                  </a:lnTo>
                  <a:cubicBezTo>
                    <a:pt x="10696" y="11373"/>
                    <a:pt x="11358" y="10696"/>
                    <a:pt x="11373" y="9877"/>
                  </a:cubicBezTo>
                  <a:lnTo>
                    <a:pt x="11373" y="1497"/>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03" name="Google Shape;90;p8"/>
            <p:cNvSpPr/>
            <p:nvPr/>
          </p:nvSpPr>
          <p:spPr>
            <a:xfrm rot="3210600">
              <a:off x="2920680" y="5284080"/>
              <a:ext cx="378000" cy="378000"/>
            </a:xfrm>
            <a:custGeom>
              <a:avLst/>
              <a:gdLst>
                <a:gd name="textAreaLeft" fmla="*/ 0 w 378000"/>
                <a:gd name="textAreaRight" fmla="*/ 379080 w 378000"/>
                <a:gd name="textAreaTop" fmla="*/ 0 h 378000"/>
                <a:gd name="textAreaBottom" fmla="*/ 379080 h 378000"/>
              </a:gdLst>
              <a:ahLst/>
              <a:rect l="textAreaLeft" t="textAreaTop" r="textAreaRight" b="textAreaBottom"/>
              <a:pathLst>
                <a:path w="11373" h="11374">
                  <a:moveTo>
                    <a:pt x="9420" y="1969"/>
                  </a:moveTo>
                  <a:lnTo>
                    <a:pt x="9420" y="9404"/>
                  </a:lnTo>
                  <a:lnTo>
                    <a:pt x="1985" y="9404"/>
                  </a:lnTo>
                  <a:lnTo>
                    <a:pt x="1985" y="1969"/>
                  </a:lnTo>
                  <a:close/>
                  <a:moveTo>
                    <a:pt x="1512" y="1"/>
                  </a:moveTo>
                  <a:cubicBezTo>
                    <a:pt x="678" y="1"/>
                    <a:pt x="16" y="678"/>
                    <a:pt x="16" y="1497"/>
                  </a:cubicBezTo>
                  <a:lnTo>
                    <a:pt x="16" y="9877"/>
                  </a:lnTo>
                  <a:cubicBezTo>
                    <a:pt x="0" y="10696"/>
                    <a:pt x="678" y="11373"/>
                    <a:pt x="1497" y="11373"/>
                  </a:cubicBezTo>
                  <a:lnTo>
                    <a:pt x="9876" y="11373"/>
                  </a:lnTo>
                  <a:cubicBezTo>
                    <a:pt x="10711" y="11373"/>
                    <a:pt x="11373" y="10712"/>
                    <a:pt x="11373" y="9877"/>
                  </a:cubicBezTo>
                  <a:lnTo>
                    <a:pt x="11373" y="1497"/>
                  </a:lnTo>
                  <a:cubicBezTo>
                    <a:pt x="11373" y="678"/>
                    <a:pt x="10711" y="1"/>
                    <a:pt x="9876" y="1"/>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805" r:id="rId3"/>
  </p:sldLayoutIdLst>
</p:sldMaster>
</file>

<file path=ppt/slideMasters/slideMaster7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pic>
        <p:nvPicPr>
          <p:cNvPr id="2904" name="Google Shape;92;p9" descr=""/>
          <p:cNvPicPr/>
          <p:nvPr/>
        </p:nvPicPr>
        <p:blipFill>
          <a:blip r:embed="rId2"/>
          <a:stretch/>
        </p:blipFill>
        <p:spPr>
          <a:xfrm>
            <a:off x="0" y="720"/>
            <a:ext cx="12191040" cy="6855480"/>
          </a:xfrm>
          <a:prstGeom prst="rect">
            <a:avLst/>
          </a:prstGeom>
          <a:noFill/>
          <a:ln w="0">
            <a:noFill/>
          </a:ln>
        </p:spPr>
      </p:pic>
      <p:grpSp>
        <p:nvGrpSpPr>
          <p:cNvPr id="2905" name="Google Shape;95;p9"/>
          <p:cNvGrpSpPr/>
          <p:nvPr/>
        </p:nvGrpSpPr>
        <p:grpSpPr>
          <a:xfrm>
            <a:off x="433440" y="5197320"/>
            <a:ext cx="1218240" cy="1349280"/>
            <a:chOff x="433440" y="5197320"/>
            <a:chExt cx="1218240" cy="1349280"/>
          </a:xfrm>
        </p:grpSpPr>
        <p:sp>
          <p:nvSpPr>
            <p:cNvPr id="2906" name="Google Shape;96;p9"/>
            <p:cNvSpPr/>
            <p:nvPr/>
          </p:nvSpPr>
          <p:spPr>
            <a:xfrm flipV="1" rot="18243600">
              <a:off x="853560" y="5860080"/>
              <a:ext cx="378000" cy="377640"/>
            </a:xfrm>
            <a:custGeom>
              <a:avLst/>
              <a:gdLst>
                <a:gd name="textAreaLeft" fmla="*/ 0 w 378000"/>
                <a:gd name="textAreaRight" fmla="*/ 379080 w 378000"/>
                <a:gd name="textAreaTop" fmla="*/ -720 h 377640"/>
                <a:gd name="textAreaBottom" fmla="*/ 378000 h 377640"/>
              </a:gdLst>
              <a:ahLst/>
              <a:rect l="textAreaLeft" t="textAreaTop" r="textAreaRight" b="textAreaBottom"/>
              <a:pathLst>
                <a:path w="11373" h="11373">
                  <a:moveTo>
                    <a:pt x="9404" y="1969"/>
                  </a:moveTo>
                  <a:lnTo>
                    <a:pt x="9404" y="9404"/>
                  </a:lnTo>
                  <a:lnTo>
                    <a:pt x="1969" y="9404"/>
                  </a:lnTo>
                  <a:lnTo>
                    <a:pt x="1969" y="1969"/>
                  </a:lnTo>
                  <a:close/>
                  <a:moveTo>
                    <a:pt x="1497" y="0"/>
                  </a:moveTo>
                  <a:cubicBezTo>
                    <a:pt x="678" y="0"/>
                    <a:pt x="0" y="662"/>
                    <a:pt x="0" y="1497"/>
                  </a:cubicBezTo>
                  <a:lnTo>
                    <a:pt x="0" y="9876"/>
                  </a:lnTo>
                  <a:cubicBezTo>
                    <a:pt x="0" y="10696"/>
                    <a:pt x="662" y="11357"/>
                    <a:pt x="1497" y="11373"/>
                  </a:cubicBezTo>
                  <a:lnTo>
                    <a:pt x="9876" y="11373"/>
                  </a:lnTo>
                  <a:cubicBezTo>
                    <a:pt x="10696" y="11373"/>
                    <a:pt x="11373" y="10696"/>
                    <a:pt x="11373" y="9876"/>
                  </a:cubicBezTo>
                  <a:lnTo>
                    <a:pt x="11373" y="1497"/>
                  </a:lnTo>
                  <a:cubicBezTo>
                    <a:pt x="11373" y="662"/>
                    <a:pt x="10696"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07" name="Google Shape;97;p9"/>
            <p:cNvSpPr/>
            <p:nvPr/>
          </p:nvSpPr>
          <p:spPr>
            <a:xfrm flipV="1" rot="18243600">
              <a:off x="1200240" y="6095160"/>
              <a:ext cx="378000" cy="377640"/>
            </a:xfrm>
            <a:custGeom>
              <a:avLst/>
              <a:gdLst>
                <a:gd name="textAreaLeft" fmla="*/ 0 w 378000"/>
                <a:gd name="textAreaRight" fmla="*/ 379080 w 378000"/>
                <a:gd name="textAreaTop" fmla="*/ -720 h 377640"/>
                <a:gd name="textAreaBottom" fmla="*/ 378000 h 377640"/>
              </a:gdLst>
              <a:ahLst/>
              <a:rect l="textAreaLeft" t="textAreaTop" r="textAreaRight" b="textAreaBottom"/>
              <a:pathLst>
                <a:path w="11374" h="11374">
                  <a:moveTo>
                    <a:pt x="9420" y="1969"/>
                  </a:moveTo>
                  <a:lnTo>
                    <a:pt x="9420" y="9404"/>
                  </a:lnTo>
                  <a:lnTo>
                    <a:pt x="1969" y="9404"/>
                  </a:lnTo>
                  <a:lnTo>
                    <a:pt x="1969" y="1969"/>
                  </a:lnTo>
                  <a:close/>
                  <a:moveTo>
                    <a:pt x="1497" y="0"/>
                  </a:moveTo>
                  <a:cubicBezTo>
                    <a:pt x="678" y="0"/>
                    <a:pt x="0" y="662"/>
                    <a:pt x="0" y="1497"/>
                  </a:cubicBezTo>
                  <a:lnTo>
                    <a:pt x="0" y="9877"/>
                  </a:lnTo>
                  <a:cubicBezTo>
                    <a:pt x="0" y="10696"/>
                    <a:pt x="678" y="11373"/>
                    <a:pt x="1497" y="11373"/>
                  </a:cubicBezTo>
                  <a:lnTo>
                    <a:pt x="9877" y="11373"/>
                  </a:lnTo>
                  <a:cubicBezTo>
                    <a:pt x="10696" y="11373"/>
                    <a:pt x="11373" y="10696"/>
                    <a:pt x="11373" y="9877"/>
                  </a:cubicBezTo>
                  <a:lnTo>
                    <a:pt x="11373" y="1513"/>
                  </a:lnTo>
                  <a:cubicBezTo>
                    <a:pt x="11373" y="678"/>
                    <a:pt x="10696"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08" name="Google Shape;98;p9"/>
            <p:cNvSpPr/>
            <p:nvPr/>
          </p:nvSpPr>
          <p:spPr>
            <a:xfrm flipV="1" rot="18243600">
              <a:off x="506520" y="5625360"/>
              <a:ext cx="378000" cy="377640"/>
            </a:xfrm>
            <a:custGeom>
              <a:avLst/>
              <a:gdLst>
                <a:gd name="textAreaLeft" fmla="*/ 0 w 378000"/>
                <a:gd name="textAreaRight" fmla="*/ 379080 w 378000"/>
                <a:gd name="textAreaTop" fmla="*/ -720 h 377640"/>
                <a:gd name="textAreaBottom" fmla="*/ 378000 h 377640"/>
              </a:gdLst>
              <a:ahLst/>
              <a:rect l="textAreaLeft" t="textAreaTop" r="textAreaRight" b="textAreaBottom"/>
              <a:pathLst>
                <a:path w="11373" h="11373">
                  <a:moveTo>
                    <a:pt x="9420" y="1969"/>
                  </a:moveTo>
                  <a:lnTo>
                    <a:pt x="9420" y="9388"/>
                  </a:lnTo>
                  <a:lnTo>
                    <a:pt x="1969" y="9388"/>
                  </a:lnTo>
                  <a:lnTo>
                    <a:pt x="1969" y="1969"/>
                  </a:lnTo>
                  <a:close/>
                  <a:moveTo>
                    <a:pt x="1497" y="0"/>
                  </a:moveTo>
                  <a:cubicBezTo>
                    <a:pt x="678" y="0"/>
                    <a:pt x="0" y="662"/>
                    <a:pt x="0" y="1496"/>
                  </a:cubicBezTo>
                  <a:lnTo>
                    <a:pt x="0" y="9876"/>
                  </a:lnTo>
                  <a:cubicBezTo>
                    <a:pt x="0" y="10695"/>
                    <a:pt x="678" y="11357"/>
                    <a:pt x="1497" y="11373"/>
                  </a:cubicBezTo>
                  <a:lnTo>
                    <a:pt x="9876" y="11373"/>
                  </a:lnTo>
                  <a:cubicBezTo>
                    <a:pt x="10711" y="11357"/>
                    <a:pt x="11373" y="10695"/>
                    <a:pt x="11373" y="9876"/>
                  </a:cubicBezTo>
                  <a:lnTo>
                    <a:pt x="11373" y="1496"/>
                  </a:lnTo>
                  <a:cubicBezTo>
                    <a:pt x="11373" y="662"/>
                    <a:pt x="10711" y="0"/>
                    <a:pt x="9876"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sp>
          <p:nvSpPr>
            <p:cNvPr id="2909" name="Google Shape;99;p9"/>
            <p:cNvSpPr/>
            <p:nvPr/>
          </p:nvSpPr>
          <p:spPr>
            <a:xfrm flipV="1" rot="18243600">
              <a:off x="747360" y="5270400"/>
              <a:ext cx="378000" cy="377640"/>
            </a:xfrm>
            <a:custGeom>
              <a:avLst/>
              <a:gdLst>
                <a:gd name="textAreaLeft" fmla="*/ 0 w 378000"/>
                <a:gd name="textAreaRight" fmla="*/ 379080 w 378000"/>
                <a:gd name="textAreaTop" fmla="*/ -720 h 377640"/>
                <a:gd name="textAreaBottom" fmla="*/ 378000 h 377640"/>
              </a:gdLst>
              <a:ahLst/>
              <a:rect l="textAreaLeft" t="textAreaTop" r="textAreaRight" b="textAreaBottom"/>
              <a:pathLst>
                <a:path w="11373" h="11373">
                  <a:moveTo>
                    <a:pt x="9404" y="1985"/>
                  </a:moveTo>
                  <a:lnTo>
                    <a:pt x="9404" y="9404"/>
                  </a:lnTo>
                  <a:lnTo>
                    <a:pt x="1969" y="9404"/>
                  </a:lnTo>
                  <a:lnTo>
                    <a:pt x="1969" y="1985"/>
                  </a:lnTo>
                  <a:close/>
                  <a:moveTo>
                    <a:pt x="9877" y="0"/>
                  </a:moveTo>
                  <a:lnTo>
                    <a:pt x="1497" y="16"/>
                  </a:lnTo>
                  <a:cubicBezTo>
                    <a:pt x="1487" y="16"/>
                    <a:pt x="1478" y="16"/>
                    <a:pt x="1469" y="16"/>
                  </a:cubicBezTo>
                  <a:cubicBezTo>
                    <a:pt x="662" y="16"/>
                    <a:pt x="0" y="687"/>
                    <a:pt x="0" y="1512"/>
                  </a:cubicBezTo>
                  <a:lnTo>
                    <a:pt x="0" y="9877"/>
                  </a:lnTo>
                  <a:cubicBezTo>
                    <a:pt x="0" y="10711"/>
                    <a:pt x="678" y="11373"/>
                    <a:pt x="1497" y="11373"/>
                  </a:cubicBezTo>
                  <a:lnTo>
                    <a:pt x="9877" y="11373"/>
                  </a:lnTo>
                  <a:cubicBezTo>
                    <a:pt x="10711" y="11373"/>
                    <a:pt x="11373" y="10711"/>
                    <a:pt x="11373" y="9877"/>
                  </a:cubicBezTo>
                  <a:lnTo>
                    <a:pt x="11373" y="1497"/>
                  </a:lnTo>
                  <a:cubicBezTo>
                    <a:pt x="11373" y="678"/>
                    <a:pt x="10711" y="0"/>
                    <a:pt x="9877" y="0"/>
                  </a:cubicBezTo>
                  <a:close/>
                </a:path>
              </a:pathLst>
            </a:custGeom>
            <a:solidFill>
              <a:schemeClr val="dk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2400" strike="noStrike" u="none">
                <a:solidFill>
                  <a:schemeClr val="dk1"/>
                </a:solidFill>
                <a:effectLst/>
                <a:uFillTx/>
                <a:latin typeface="Arial"/>
              </a:endParaRPr>
            </a:p>
          </p:txBody>
        </p:sp>
      </p:grpSp>
    </p:spTree>
  </p:cSld>
  <p:clrMap bg1="lt1" tx1="dk1" bg2="dk2" tx2="lt2" accent1="accent1" accent2="accent2" accent3="accent3" accent4="accent4" accent5="accent5" accent6="accent6" hlink="hlink" folHlink="folHlink"/>
  <p:sldLayoutIdLst>
    <p:sldLayoutId id="2147483807" r:id="rId3"/>
  </p:sldLayoutIdLst>
</p:sldMaster>
</file>

<file path=ppt/slideMasters/slideMaster7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chemeClr val="dk2"/>
        </a:solidFill>
      </p:bgPr>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809"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708480"/>
            <a:ext cx="10972080" cy="274680"/>
          </a:xfrm>
          <a:prstGeom prst="rect">
            <a:avLst/>
          </a:prstGeom>
          <a:noFill/>
          <a:ln w="0">
            <a:noFill/>
          </a:ln>
        </p:spPr>
        <p:txBody>
          <a:bodyPr lIns="0" rIns="0" tIns="0" bIns="0" anchor="ctr">
            <a:spAutoFit/>
          </a:bodyPr>
          <a:p>
            <a:pPr indent="0">
              <a:buNone/>
            </a:pPr>
            <a:r>
              <a:rPr b="0" lang="en-US" sz="1800" strike="noStrike" u="none">
                <a:solidFill>
                  <a:srgbClr val="000000"/>
                </a:solidFill>
                <a:effectLst/>
                <a:uFillTx/>
                <a:latin typeface="Arial"/>
              </a:rPr>
              <a:t>Click to edit the title text format</a:t>
            </a:r>
            <a:endParaRPr b="0" lang="en-US" sz="1800" strike="noStrike" u="none">
              <a:solidFill>
                <a:srgbClr val="000000"/>
              </a:solidFill>
              <a:effectLst/>
              <a:uFillTx/>
              <a:latin typeface="Arial"/>
            </a:endParaRPr>
          </a:p>
        </p:txBody>
      </p:sp>
      <p:sp>
        <p:nvSpPr>
          <p:cNvPr id="28"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29"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rgbClr val="000000"/>
                </a:solidFill>
                <a:effectLst/>
                <a:uFillTx/>
                <a:latin typeface="Arial"/>
              </a:rPr>
              <a:t>Click to edit the outline text format</a:t>
            </a:r>
            <a:endParaRPr b="0" lang="en-US" sz="1800" strike="noStrike" u="none">
              <a:solidFill>
                <a:srgbClr val="000000"/>
              </a:solidFill>
              <a:effectLst/>
              <a:uFillTx/>
              <a:latin typeface="Arial"/>
            </a:endParaRPr>
          </a:p>
          <a:p>
            <a:pPr lvl="1" marL="432000" indent="-216000">
              <a:spcBef>
                <a:spcPts val="1134"/>
              </a:spcBef>
              <a:buClr>
                <a:srgbClr val="000000"/>
              </a:buClr>
              <a:buSzPct val="45000"/>
              <a:buFont typeface="Wingdings" charset="2"/>
              <a:buChar char=""/>
            </a:pPr>
            <a:r>
              <a:rPr b="0" lang="en-US" sz="1800" strike="noStrike" u="none">
                <a:solidFill>
                  <a:srgbClr val="000000"/>
                </a:solidFill>
                <a:effectLst/>
                <a:uFillTx/>
                <a:latin typeface="Times New Roman"/>
              </a:rPr>
              <a:t>Second Outline Level</a:t>
            </a:r>
            <a:endParaRPr b="0" lang="en-US" sz="1800" strike="noStrike" u="none">
              <a:solidFill>
                <a:srgbClr val="000000"/>
              </a:solidFill>
              <a:effectLst/>
              <a:uFillTx/>
              <a:latin typeface="Times New Roman"/>
            </a:endParaRPr>
          </a:p>
          <a:p>
            <a:pPr lvl="2" marL="648000" indent="-216000">
              <a:spcBef>
                <a:spcPts val="850"/>
              </a:spcBef>
              <a:buClr>
                <a:srgbClr val="000000"/>
              </a:buClr>
              <a:buSzPct val="45000"/>
              <a:buFont typeface="Wingdings" charset="2"/>
              <a:buChar char=""/>
            </a:pPr>
            <a:r>
              <a:rPr b="0" lang="en-US" sz="1800" strike="noStrike" u="none">
                <a:solidFill>
                  <a:srgbClr val="000000"/>
                </a:solidFill>
                <a:effectLst/>
                <a:uFillTx/>
                <a:latin typeface="Times New Roman"/>
              </a:rPr>
              <a:t>Third Outline Level</a:t>
            </a:r>
            <a:endParaRPr b="0" lang="en-US" sz="1800" strike="noStrike" u="none">
              <a:solidFill>
                <a:srgbClr val="000000"/>
              </a:solidFill>
              <a:effectLst/>
              <a:uFillTx/>
              <a:latin typeface="Times New Roman"/>
            </a:endParaRPr>
          </a:p>
          <a:p>
            <a:pPr lvl="3" marL="864000" indent="-216000">
              <a:spcBef>
                <a:spcPts val="567"/>
              </a:spcBef>
              <a:buClr>
                <a:srgbClr val="000000"/>
              </a:buClr>
              <a:buSzPct val="45000"/>
              <a:buFont typeface="Wingdings" charset="2"/>
              <a:buChar char=""/>
            </a:pPr>
            <a:r>
              <a:rPr b="0" lang="en-US" sz="1800" strike="noStrike" u="none">
                <a:solidFill>
                  <a:srgbClr val="000000"/>
                </a:solidFill>
                <a:effectLst/>
                <a:uFillTx/>
                <a:latin typeface="Times New Roman"/>
              </a:rPr>
              <a:t>Fourth Outline Level</a:t>
            </a:r>
            <a:endParaRPr b="0" lang="en-US" sz="1800" strike="noStrike" u="none">
              <a:solidFill>
                <a:srgbClr val="000000"/>
              </a:solidFill>
              <a:effectLst/>
              <a:uFillTx/>
              <a:latin typeface="Times New Roman"/>
            </a:endParaRPr>
          </a:p>
          <a:p>
            <a:pPr lvl="4" marL="1080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Fifth Outline Level</a:t>
            </a:r>
            <a:endParaRPr b="0" lang="en-US" sz="1800" strike="noStrike" u="none">
              <a:solidFill>
                <a:srgbClr val="000000"/>
              </a:solidFill>
              <a:effectLst/>
              <a:uFillTx/>
              <a:latin typeface="Times New Roman"/>
            </a:endParaRPr>
          </a:p>
          <a:p>
            <a:pPr lvl="5" marL="1296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Sixth Outline Level</a:t>
            </a:r>
            <a:endParaRPr b="0" lang="en-US" sz="1800" strike="noStrike" u="none">
              <a:solidFill>
                <a:srgbClr val="000000"/>
              </a:solidFill>
              <a:effectLst/>
              <a:uFillTx/>
              <a:latin typeface="Times New Roman"/>
            </a:endParaRPr>
          </a:p>
          <a:p>
            <a:pPr lvl="6" marL="1512000" indent="-216000">
              <a:spcBef>
                <a:spcPts val="283"/>
              </a:spcBef>
              <a:buClr>
                <a:srgbClr val="000000"/>
              </a:buClr>
              <a:buSzPct val="45000"/>
              <a:buFont typeface="Wingdings" charset="2"/>
              <a:buChar char=""/>
            </a:pPr>
            <a:r>
              <a:rPr b="0" lang="en-US" sz="1800" strike="noStrike" u="none">
                <a:solidFill>
                  <a:srgbClr val="000000"/>
                </a:solidFill>
                <a:effectLst/>
                <a:uFillTx/>
                <a:latin typeface="Times New Roman"/>
              </a:rPr>
              <a:t>Seventh Outline Level</a:t>
            </a:r>
            <a:endParaRPr b="0" lang="en-US" sz="1800" strike="noStrike" u="none">
              <a:solidFill>
                <a:srgbClr val="000000"/>
              </a:solidFill>
              <a:effectLst/>
              <a:uFillTx/>
              <a:latin typeface="Times New Roman"/>
            </a:endParaRPr>
          </a:p>
        </p:txBody>
      </p:sp>
      <p:sp>
        <p:nvSpPr>
          <p:cNvPr id="30" name="PlaceHolder 4"/>
          <p:cNvSpPr>
            <a:spLocks noGrp="1"/>
          </p:cNvSpPr>
          <p:nvPr>
            <p:ph type="ftr" idx="16"/>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1" name="PlaceHolder 5"/>
          <p:cNvSpPr>
            <a:spLocks noGrp="1"/>
          </p:cNvSpPr>
          <p:nvPr>
            <p:ph type="sldNum" idx="17"/>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38C1D819-0553-4C8A-A242-BE5807656329}"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32" name="PlaceHolder 6"/>
          <p:cNvSpPr>
            <a:spLocks noGrp="1"/>
          </p:cNvSpPr>
          <p:nvPr>
            <p:ph type="dt" idx="18"/>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ftr" idx="19"/>
          </p:nvPr>
        </p:nvSpPr>
        <p:spPr>
          <a:xfrm>
            <a:off x="4038480" y="6356520"/>
            <a:ext cx="411372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trike="noStrike" u="none">
                <a:solidFill>
                  <a:srgbClr val="000000"/>
                </a:solidFill>
                <a:effectLst/>
                <a:uFillTx/>
                <a:latin typeface="Times New Roman"/>
              </a:defRPr>
            </a:lvl1pPr>
          </a:lstStyle>
          <a:p>
            <a:pPr indent="0" algn="ctr">
              <a:lnSpc>
                <a:spcPct val="100000"/>
              </a:lnSpc>
              <a:buNone/>
              <a:tabLst>
                <a:tab algn="l" pos="0"/>
              </a:tabLst>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7" name="PlaceHolder 2"/>
          <p:cNvSpPr>
            <a:spLocks noGrp="1"/>
          </p:cNvSpPr>
          <p:nvPr>
            <p:ph type="sldNum" idx="20"/>
          </p:nvPr>
        </p:nvSpPr>
        <p:spPr>
          <a:xfrm>
            <a:off x="8610480" y="6356520"/>
            <a:ext cx="274212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trike="noStrike" u="none">
                <a:solidFill>
                  <a:schemeClr val="dk1">
                    <a:tint val="82000"/>
                  </a:schemeClr>
                </a:solidFill>
                <a:effectLst/>
                <a:uFillTx/>
                <a:latin typeface="Times New Bastard"/>
              </a:defRPr>
            </a:lvl1pPr>
          </a:lstStyle>
          <a:p>
            <a:pPr indent="0" algn="r" defTabSz="914400">
              <a:lnSpc>
                <a:spcPct val="100000"/>
              </a:lnSpc>
              <a:buNone/>
              <a:tabLst>
                <a:tab algn="l" pos="0"/>
              </a:tabLst>
            </a:pPr>
            <a:fld id="{DEBEF870-072C-407E-B650-59B99A42535E}" type="slidenum">
              <a:rPr b="0" lang="en-US" sz="1200" strike="noStrike" u="none">
                <a:solidFill>
                  <a:schemeClr val="dk1">
                    <a:tint val="82000"/>
                  </a:schemeClr>
                </a:solidFill>
                <a:effectLst/>
                <a:uFillTx/>
                <a:latin typeface="Times New Bastard"/>
              </a:rPr>
              <a:t>&lt;number&gt;</a:t>
            </a:fld>
            <a:endParaRPr b="0" lang="en-US" sz="1200" strike="noStrike" u="none">
              <a:solidFill>
                <a:srgbClr val="000000"/>
              </a:solidFill>
              <a:effectLst/>
              <a:uFillTx/>
              <a:latin typeface="Times New Roman"/>
            </a:endParaRPr>
          </a:p>
        </p:txBody>
      </p:sp>
      <p:sp>
        <p:nvSpPr>
          <p:cNvPr id="38" name="PlaceHolder 3"/>
          <p:cNvSpPr>
            <a:spLocks noGrp="1"/>
          </p:cNvSpPr>
          <p:nvPr>
            <p:ph type="dt" idx="21"/>
          </p:nvPr>
        </p:nvSpPr>
        <p:spPr>
          <a:xfrm>
            <a:off x="838080" y="6356520"/>
            <a:ext cx="2742120" cy="363960"/>
          </a:xfrm>
          <a:prstGeom prst="rect">
            <a:avLst/>
          </a:prstGeom>
          <a:noFill/>
          <a:ln w="0">
            <a:noFill/>
          </a:ln>
        </p:spPr>
        <p:txBody>
          <a:bodyPr lIns="91440" rIns="91440" tIns="45720" bIns="45720" anchor="ctr">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Tree>
  </p:cSld>
  <p:clrMap bg1="lt1" tx1="dk1" bg2="dk2" tx2="lt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microsoft.com/office/2007/relationships/hdphoto" Target="../media/hdphoto1.wdp"/><Relationship Id="rId4"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0.png"/><Relationship Id="rId3" Type="http://schemas.openxmlformats.org/officeDocument/2006/relationships/slideLayout" Target="../slideLayouts/slideLayout67.xml"/>
</Relationships>
</file>

<file path=ppt/slides/_rels/slide11.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1.png"/><Relationship Id="rId3" Type="http://schemas.openxmlformats.org/officeDocument/2006/relationships/slideLayout" Target="../slideLayouts/slideLayout67.xml"/>
</Relationships>
</file>

<file path=ppt/slides/_rels/slide1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51.xml"/>
</Relationships>
</file>

<file path=ppt/slides/_rels/slide1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17.xml"/>
</Relationships>
</file>

<file path=ppt/slides/_rels/slide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38.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4.png"/><Relationship Id="rId3"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67.xml"/>
</Relationships>
</file>

<file path=ppt/slides/_rels/slide5.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5.png"/><Relationship Id="rId3" Type="http://schemas.openxmlformats.org/officeDocument/2006/relationships/slideLayout" Target="../slideLayouts/slideLayout67.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6.png"/><Relationship Id="rId3" Type="http://schemas.openxmlformats.org/officeDocument/2006/relationships/slideLayout" Target="../slideLayouts/slideLayout67.xml"/>
</Relationships>
</file>

<file path=ppt/slides/_rels/slide7.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7.png"/><Relationship Id="rId3" Type="http://schemas.openxmlformats.org/officeDocument/2006/relationships/slideLayout" Target="../slideLayouts/slideLayout6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8.png"/><Relationship Id="rId3" Type="http://schemas.openxmlformats.org/officeDocument/2006/relationships/slideLayout" Target="../slideLayouts/slideLayout67.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9.png"/><Relationship Id="rId3" Type="http://schemas.openxmlformats.org/officeDocument/2006/relationships/slideLayout" Target="../slideLayouts/slideLayout6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910" name="Rectangle 8">
            <a:extLst>
              <a:ext uri="{C183D7F6-B498-43B3-948B-1728B52AA6E4}">
                <adec:decorative xmlns:adec="http://schemas.microsoft.com/office/drawing/2017/decorative" val="1"/>
              </a:ext>
            </a:extLst>
          </p:cNvPr>
          <p:cNvSpPr/>
          <p:nvPr/>
        </p:nvSpPr>
        <p:spPr>
          <a:xfrm>
            <a:off x="0" y="0"/>
            <a:ext cx="12191040" cy="685692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Times New Bastard"/>
            </a:endParaRPr>
          </a:p>
        </p:txBody>
      </p:sp>
      <p:pic>
        <p:nvPicPr>
          <p:cNvPr id="2911" name="Picture 3" descr="A black sky with white stars&#10;&#10;AI-generated content may be incorrect."/>
          <p:cNvPicPr/>
          <p:nvPr/>
        </p:nvPicPr>
        <p:blipFill>
          <a:blip r:embed="rId1">
            <a:alphaModFix amt="50000"/>
          </a:blip>
          <a:stretch/>
        </p:blipFill>
        <p:spPr>
          <a:xfrm>
            <a:off x="0" y="0"/>
            <a:ext cx="12191040" cy="6856920"/>
          </a:xfrm>
          <a:prstGeom prst="rect">
            <a:avLst/>
          </a:prstGeom>
          <a:noFill/>
          <a:ln w="0">
            <a:noFill/>
          </a:ln>
        </p:spPr>
      </p:pic>
      <p:sp>
        <p:nvSpPr>
          <p:cNvPr id="2912" name="PlaceHolder 1"/>
          <p:cNvSpPr>
            <a:spLocks noGrp="1"/>
          </p:cNvSpPr>
          <p:nvPr>
            <p:ph type="subTitle"/>
          </p:nvPr>
        </p:nvSpPr>
        <p:spPr>
          <a:xfrm>
            <a:off x="1523880" y="4389840"/>
            <a:ext cx="9142920" cy="1395360"/>
          </a:xfrm>
          <a:prstGeom prst="rect">
            <a:avLst/>
          </a:prstGeom>
          <a:noFill/>
          <a:ln w="0">
            <a:noFill/>
          </a:ln>
        </p:spPr>
        <p:txBody>
          <a:bodyPr lIns="91440" rIns="91440" tIns="45720" bIns="45720" anchor="t">
            <a:noAutofit/>
          </a:bodyPr>
          <a:p>
            <a:pPr algn="ctr" defTabSz="914400">
              <a:lnSpc>
                <a:spcPct val="90000"/>
              </a:lnSpc>
              <a:spcBef>
                <a:spcPts val="1001"/>
              </a:spcBef>
              <a:tabLst>
                <a:tab algn="l" pos="0"/>
              </a:tabLst>
            </a:pPr>
            <a:endParaRPr b="0" lang="en-US" sz="2400" strike="noStrike" u="none">
              <a:solidFill>
                <a:srgbClr val="ffffff"/>
              </a:solidFill>
              <a:effectLst/>
              <a:uFillTx/>
              <a:latin typeface="Arial"/>
            </a:endParaRPr>
          </a:p>
          <a:p>
            <a:pPr algn="ctr" defTabSz="914400">
              <a:lnSpc>
                <a:spcPct val="90000"/>
              </a:lnSpc>
              <a:spcBef>
                <a:spcPts val="1001"/>
              </a:spcBef>
              <a:tabLst>
                <a:tab algn="l" pos="0"/>
              </a:tabLst>
            </a:pPr>
            <a:endParaRPr b="0" lang="en-US" sz="2400" strike="noStrike" u="none">
              <a:solidFill>
                <a:srgbClr val="ffffff"/>
              </a:solidFill>
              <a:effectLst/>
              <a:uFillTx/>
              <a:latin typeface="Arial"/>
            </a:endParaRPr>
          </a:p>
          <a:p>
            <a:pPr algn="ctr" defTabSz="914400">
              <a:lnSpc>
                <a:spcPct val="90000"/>
              </a:lnSpc>
              <a:spcBef>
                <a:spcPts val="1001"/>
              </a:spcBef>
              <a:tabLst>
                <a:tab algn="l" pos="0"/>
              </a:tabLst>
            </a:pPr>
            <a:r>
              <a:rPr b="0" lang="en-US" sz="3600" strike="noStrike" u="none">
                <a:solidFill>
                  <a:schemeClr val="lt1"/>
                </a:solidFill>
                <a:effectLst/>
                <a:uFillTx/>
                <a:latin typeface="Nunito"/>
              </a:rPr>
              <a:t>By BrainStew Studios</a:t>
            </a:r>
            <a:endParaRPr b="0" lang="en-US" sz="3600" strike="noStrike" u="none">
              <a:solidFill>
                <a:srgbClr val="ffffff"/>
              </a:solidFill>
              <a:effectLst/>
              <a:uFillTx/>
              <a:latin typeface="Arial"/>
            </a:endParaRPr>
          </a:p>
        </p:txBody>
      </p:sp>
      <p:pic>
        <p:nvPicPr>
          <p:cNvPr id="2913" name="Picture 5" descr="A close up of a text&#10;&#10;AI-generated content may be incorrect."/>
          <p:cNvPicPr/>
          <p:nvPr/>
        </p:nvPicPr>
        <p:blipFill>
          <a:blip r:embed="rId2">
            <a:extLst>
              <a:ext uri="{BEBA8EAE-BF5A-486C-A8C5-ECC9F3942E4B}">
                <a14:imgProps xmlns:a14="http://schemas.microsoft.com/office/drawing/2010/main">
                  <a14:imgLayer r:embed="rId3">
                    <a14:imgEffect>
                      <a14:brightnessContrast bright="20000" colorTemp="8800" sat="200000"/>
                    </a14:imgEffect>
                  </a14:imgLayer>
                </a14:imgProps>
              </a:ext>
            </a:extLst>
          </a:blip>
          <a:stretch/>
        </p:blipFill>
        <p:spPr>
          <a:xfrm>
            <a:off x="1219320" y="1072080"/>
            <a:ext cx="9752400" cy="3208680"/>
          </a:xfrm>
          <a:prstGeom prst="rect">
            <a:avLst/>
          </a:prstGeom>
          <a:noFill/>
          <a:ln w="0">
            <a:noFill/>
          </a:ln>
          <a:effectLst>
            <a:glow rad="63360">
              <a:srgbClr val="4e95d9">
                <a:alpha val="40000"/>
              </a:srgbClr>
            </a:glow>
          </a:effectLst>
        </p:spPr>
      </p:pic>
      <p:sp>
        <p:nvSpPr>
          <p:cNvPr id="2914" name="TextBox 1"/>
          <p:cNvSpPr/>
          <p:nvPr/>
        </p:nvSpPr>
        <p:spPr>
          <a:xfrm rot="244800">
            <a:off x="5040000" y="3706920"/>
            <a:ext cx="3588120" cy="924480"/>
          </a:xfrm>
          <a:prstGeom prst="rect">
            <a:avLst/>
          </a:prstGeom>
          <a:noFill/>
          <a:ln w="0">
            <a:noFill/>
          </a:ln>
        </p:spPr>
        <p:style>
          <a:lnRef idx="0"/>
          <a:fillRef idx="0"/>
          <a:effectRef idx="0"/>
          <a:fontRef idx="minor"/>
        </p:style>
        <p:txBody>
          <a:bodyPr lIns="90000" rIns="90000" tIns="45000" bIns="45000" anchor="t">
            <a:spAutoFit/>
          </a:bodyPr>
          <a:p>
            <a:pPr defTabSz="914400">
              <a:lnSpc>
                <a:spcPct val="100000"/>
              </a:lnSpc>
            </a:pPr>
            <a:r>
              <a:rPr b="0" lang="en-US" sz="5400" strike="noStrike" u="none">
                <a:solidFill>
                  <a:schemeClr val="accent5">
                    <a:lumMod val="40000"/>
                    <a:lumOff val="60000"/>
                  </a:schemeClr>
                </a:solidFill>
                <a:effectLst/>
                <a:uFillTx/>
                <a:latin typeface="Showcard Gothic"/>
              </a:rPr>
              <a:t>MVP!</a:t>
            </a:r>
            <a:endParaRPr b="0" lang="en-US" sz="54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9" name="Title 1"/>
          <p:cNvSpPr/>
          <p:nvPr/>
        </p:nvSpPr>
        <p:spPr>
          <a:xfrm>
            <a:off x="466560" y="345600"/>
            <a:ext cx="10827720" cy="85500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3000" name="Group 1"/>
          <p:cNvGrpSpPr/>
          <p:nvPr/>
        </p:nvGrpSpPr>
        <p:grpSpPr>
          <a:xfrm>
            <a:off x="10787400" y="5491080"/>
            <a:ext cx="1235520" cy="1235520"/>
            <a:chOff x="10787400" y="5491080"/>
            <a:chExt cx="1235520" cy="1235520"/>
          </a:xfrm>
        </p:grpSpPr>
        <p:sp>
          <p:nvSpPr>
            <p:cNvPr id="3001" name="Oval 2"/>
            <p:cNvSpPr/>
            <p:nvPr/>
          </p:nvSpPr>
          <p:spPr>
            <a:xfrm>
              <a:off x="10787400" y="5491080"/>
              <a:ext cx="1235520" cy="123552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3002" name="Group 3"/>
            <p:cNvGrpSpPr/>
            <p:nvPr/>
          </p:nvGrpSpPr>
          <p:grpSpPr>
            <a:xfrm>
              <a:off x="10849320" y="5559480"/>
              <a:ext cx="1111680" cy="1098720"/>
              <a:chOff x="10849320" y="5559480"/>
              <a:chExt cx="1111680" cy="1098720"/>
            </a:xfrm>
          </p:grpSpPr>
          <p:sp>
            <p:nvSpPr>
              <p:cNvPr id="3003" name="Oval 4"/>
              <p:cNvSpPr/>
              <p:nvPr/>
            </p:nvSpPr>
            <p:spPr>
              <a:xfrm>
                <a:off x="10849320" y="5559480"/>
                <a:ext cx="1101600" cy="109872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3004" name="Picture 431785389" descr=""/>
              <p:cNvPicPr/>
              <p:nvPr/>
            </p:nvPicPr>
            <p:blipFill>
              <a:blip r:embed="rId1"/>
              <a:stretch/>
            </p:blipFill>
            <p:spPr>
              <a:xfrm>
                <a:off x="10849320" y="5641560"/>
                <a:ext cx="1111680" cy="860400"/>
              </a:xfrm>
              <a:prstGeom prst="rect">
                <a:avLst/>
              </a:prstGeom>
              <a:noFill/>
              <a:ln w="9525">
                <a:noFill/>
              </a:ln>
            </p:spPr>
          </p:pic>
        </p:grpSp>
      </p:grpSp>
      <p:pic>
        <p:nvPicPr>
          <p:cNvPr id="3005" name="Picture 7" descr=""/>
          <p:cNvPicPr/>
          <p:nvPr/>
        </p:nvPicPr>
        <p:blipFill>
          <a:blip r:embed="rId2"/>
          <a:stretch/>
        </p:blipFill>
        <p:spPr>
          <a:xfrm>
            <a:off x="702360" y="2295000"/>
            <a:ext cx="10786320" cy="226692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6" name="Title 1"/>
          <p:cNvSpPr/>
          <p:nvPr/>
        </p:nvSpPr>
        <p:spPr>
          <a:xfrm>
            <a:off x="407520" y="326520"/>
            <a:ext cx="10827720" cy="85500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 pt. 2</a:t>
            </a:r>
            <a:endParaRPr b="0" lang="en-US" sz="3200" strike="noStrike" u="none">
              <a:solidFill>
                <a:srgbClr val="000000"/>
              </a:solidFill>
              <a:effectLst/>
              <a:uFillTx/>
              <a:latin typeface="Arial"/>
            </a:endParaRPr>
          </a:p>
        </p:txBody>
      </p:sp>
      <p:grpSp>
        <p:nvGrpSpPr>
          <p:cNvPr id="3007" name="Group 6"/>
          <p:cNvGrpSpPr/>
          <p:nvPr/>
        </p:nvGrpSpPr>
        <p:grpSpPr>
          <a:xfrm>
            <a:off x="10787400" y="5491080"/>
            <a:ext cx="1235520" cy="1235520"/>
            <a:chOff x="10787400" y="5491080"/>
            <a:chExt cx="1235520" cy="1235520"/>
          </a:xfrm>
        </p:grpSpPr>
        <p:sp>
          <p:nvSpPr>
            <p:cNvPr id="3008" name="Oval 7"/>
            <p:cNvSpPr/>
            <p:nvPr/>
          </p:nvSpPr>
          <p:spPr>
            <a:xfrm>
              <a:off x="10787400" y="5491080"/>
              <a:ext cx="1235520" cy="123552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3009" name="Group 8"/>
            <p:cNvGrpSpPr/>
            <p:nvPr/>
          </p:nvGrpSpPr>
          <p:grpSpPr>
            <a:xfrm>
              <a:off x="10849320" y="5559480"/>
              <a:ext cx="1111680" cy="1098720"/>
              <a:chOff x="10849320" y="5559480"/>
              <a:chExt cx="1111680" cy="1098720"/>
            </a:xfrm>
          </p:grpSpPr>
          <p:sp>
            <p:nvSpPr>
              <p:cNvPr id="3010" name="Oval 9"/>
              <p:cNvSpPr/>
              <p:nvPr/>
            </p:nvSpPr>
            <p:spPr>
              <a:xfrm>
                <a:off x="10849320" y="5559480"/>
                <a:ext cx="1101600" cy="109872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3011" name="Picture 431785389" descr=""/>
              <p:cNvPicPr/>
              <p:nvPr/>
            </p:nvPicPr>
            <p:blipFill>
              <a:blip r:embed="rId1"/>
              <a:stretch/>
            </p:blipFill>
            <p:spPr>
              <a:xfrm>
                <a:off x="10849320" y="5641560"/>
                <a:ext cx="1111680" cy="860400"/>
              </a:xfrm>
              <a:prstGeom prst="rect">
                <a:avLst/>
              </a:prstGeom>
              <a:noFill/>
              <a:ln w="9525">
                <a:noFill/>
              </a:ln>
            </p:spPr>
          </p:pic>
        </p:grpSp>
      </p:grpSp>
      <p:pic>
        <p:nvPicPr>
          <p:cNvPr id="3012" name="Picture 2" descr=""/>
          <p:cNvPicPr/>
          <p:nvPr/>
        </p:nvPicPr>
        <p:blipFill>
          <a:blip r:embed="rId2"/>
          <a:stretch/>
        </p:blipFill>
        <p:spPr>
          <a:xfrm>
            <a:off x="407520" y="2521080"/>
            <a:ext cx="11235240" cy="163044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13" name="Picture 6" descr="A black sky with white stars&#10;&#10;AI-generated content may be incorrect."/>
          <p:cNvPicPr/>
          <p:nvPr/>
        </p:nvPicPr>
        <p:blipFill>
          <a:blip r:embed="rId1"/>
          <a:stretch/>
        </p:blipFill>
        <p:spPr>
          <a:xfrm>
            <a:off x="9720" y="360"/>
            <a:ext cx="12191040" cy="6856920"/>
          </a:xfrm>
          <a:prstGeom prst="rect">
            <a:avLst/>
          </a:prstGeom>
          <a:noFill/>
          <a:ln w="0">
            <a:noFill/>
          </a:ln>
        </p:spPr>
      </p:pic>
      <p:sp>
        <p:nvSpPr>
          <p:cNvPr id="3014" name="Title 2"/>
          <p:cNvSpPr/>
          <p:nvPr/>
        </p:nvSpPr>
        <p:spPr>
          <a:xfrm>
            <a:off x="228600" y="228600"/>
            <a:ext cx="10514520" cy="10324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pPr>
            <a:r>
              <a:rPr b="1" lang="en-US" sz="6000" strike="noStrike" u="none">
                <a:solidFill>
                  <a:schemeClr val="lt1"/>
                </a:solidFill>
                <a:effectLst/>
                <a:uFillTx/>
                <a:latin typeface="Comic Sans MS"/>
              </a:rPr>
              <a:t>Challenges and Roadblocks</a:t>
            </a:r>
            <a:endParaRPr b="0" lang="en-US" sz="6000" strike="noStrike" u="none">
              <a:solidFill>
                <a:srgbClr val="000000"/>
              </a:solidFill>
              <a:effectLst/>
              <a:uFillTx/>
              <a:latin typeface="Arial"/>
            </a:endParaRPr>
          </a:p>
        </p:txBody>
      </p:sp>
      <p:sp>
        <p:nvSpPr>
          <p:cNvPr id="3015" name="Title 3"/>
          <p:cNvSpPr/>
          <p:nvPr/>
        </p:nvSpPr>
        <p:spPr>
          <a:xfrm>
            <a:off x="228960" y="228600"/>
            <a:ext cx="10514520" cy="1032480"/>
          </a:xfrm>
          <a:prstGeom prst="rect">
            <a:avLst/>
          </a:prstGeom>
          <a:noFill/>
          <a:ln w="0">
            <a:noFill/>
          </a:ln>
        </p:spPr>
        <p:style>
          <a:lnRef idx="0"/>
          <a:fillRef idx="0"/>
          <a:effectRef idx="0"/>
          <a:fontRef idx="minor"/>
        </p:style>
        <p:txBody>
          <a:bodyPr lIns="90000" rIns="90000" tIns="45000" bIns="45000" anchor="t">
            <a:noAutofit/>
          </a:bodyPr>
          <a:p>
            <a:pPr algn="ctr" defTabSz="914400">
              <a:lnSpc>
                <a:spcPct val="90000"/>
              </a:lnSpc>
            </a:pPr>
            <a:r>
              <a:rPr b="1" lang="en-US" sz="6000" strike="noStrike" u="none">
                <a:solidFill>
                  <a:schemeClr val="lt1"/>
                </a:solidFill>
                <a:effectLst/>
                <a:uFillTx/>
                <a:latin typeface="Comic Sans MS"/>
              </a:rPr>
              <a:t>Challenges and Roadblocks</a:t>
            </a:r>
            <a:endParaRPr b="0" lang="en-US" sz="6000" strike="noStrike" u="none">
              <a:solidFill>
                <a:srgbClr val="000000"/>
              </a:solidFill>
              <a:effectLst/>
              <a:uFillTx/>
              <a:latin typeface="Arial"/>
            </a:endParaRPr>
          </a:p>
        </p:txBody>
      </p:sp>
      <p:sp>
        <p:nvSpPr>
          <p:cNvPr id="3016" name="Title 4"/>
          <p:cNvSpPr/>
          <p:nvPr/>
        </p:nvSpPr>
        <p:spPr>
          <a:xfrm>
            <a:off x="228960" y="1938600"/>
            <a:ext cx="10514520" cy="1032480"/>
          </a:xfrm>
          <a:prstGeom prst="rect">
            <a:avLst/>
          </a:prstGeom>
          <a:noFill/>
          <a:ln w="0">
            <a:noFill/>
          </a:ln>
        </p:spPr>
        <p:style>
          <a:lnRef idx="0"/>
          <a:fillRef idx="0"/>
          <a:effectRef idx="0"/>
          <a:fontRef idx="minor"/>
        </p:style>
        <p:txBody>
          <a:bodyPr lIns="90000" rIns="90000" tIns="45000" bIns="45000" anchor="t">
            <a:noAutofit/>
          </a:bodyPr>
          <a:p>
            <a:pPr marL="216000" indent="-216000" defTabSz="914400">
              <a:lnSpc>
                <a:spcPct val="90000"/>
              </a:lnSpc>
              <a:buClr>
                <a:srgbClr val="ffffff"/>
              </a:buClr>
              <a:buSzPct val="45000"/>
              <a:buFont typeface="Wingdings" charset="2"/>
              <a:buChar char=""/>
            </a:pPr>
            <a:r>
              <a:rPr b="1" lang="en-US" sz="3200" strike="noStrike" u="none">
                <a:solidFill>
                  <a:srgbClr val="ffffff"/>
                </a:solidFill>
                <a:effectLst/>
                <a:uFillTx/>
                <a:latin typeface="Comic Sans MS"/>
              </a:rPr>
              <a:t>Combat</a:t>
            </a:r>
            <a:br>
              <a:rPr sz="3200"/>
            </a:br>
            <a:br>
              <a:rPr sz="3200"/>
            </a:br>
            <a:r>
              <a:rPr b="1" lang="en-US" sz="3200" strike="noStrike" u="none">
                <a:solidFill>
                  <a:srgbClr val="ffffff"/>
                </a:solidFill>
                <a:effectLst/>
                <a:uFillTx/>
                <a:latin typeface="Comic Sans MS"/>
              </a:rPr>
              <a:t>Other Obligations</a:t>
            </a:r>
            <a:br>
              <a:rPr sz="3200"/>
            </a:br>
            <a:br>
              <a:rPr sz="3200"/>
            </a:br>
            <a:r>
              <a:rPr b="1" lang="en-US" sz="3200" strike="noStrike" u="none">
                <a:solidFill>
                  <a:srgbClr val="ffffff"/>
                </a:solidFill>
                <a:effectLst/>
                <a:uFillTx/>
                <a:latin typeface="Comic Sans MS"/>
              </a:rPr>
              <a:t>Communications</a:t>
            </a:r>
            <a:endParaRPr b="0" lang="en-US" sz="32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7" name="PlaceHolder 1"/>
          <p:cNvSpPr>
            <a:spLocks noGrp="1"/>
          </p:cNvSpPr>
          <p:nvPr>
            <p:ph type="title"/>
          </p:nvPr>
        </p:nvSpPr>
        <p:spPr>
          <a:xfrm>
            <a:off x="838080" y="1927440"/>
            <a:ext cx="10514520" cy="2851560"/>
          </a:xfrm>
          <a:prstGeom prst="rect">
            <a:avLst/>
          </a:prstGeom>
          <a:noFill/>
          <a:ln w="0">
            <a:noFill/>
          </a:ln>
        </p:spPr>
        <p:txBody>
          <a:bodyPr lIns="91440" rIns="91440" tIns="91440" bIns="91440" anchor="ctr">
            <a:noAutofit/>
          </a:bodyPr>
          <a:p>
            <a:pPr indent="0" algn="ctr">
              <a:lnSpc>
                <a:spcPct val="100000"/>
              </a:lnSpc>
              <a:buNone/>
              <a:tabLst>
                <a:tab algn="l" pos="0"/>
              </a:tabLst>
            </a:pPr>
            <a:r>
              <a:rPr b="1" lang="en-US" sz="6400" strike="noStrike" u="none">
                <a:solidFill>
                  <a:schemeClr val="dk2"/>
                </a:solidFill>
                <a:effectLst/>
                <a:uFillTx/>
                <a:latin typeface="Comic Sans MS"/>
                <a:ea typeface="Anton"/>
              </a:rPr>
              <a:t>Thanks for Tuning In </a:t>
            </a:r>
            <a:r>
              <a:rPr b="1" lang="en-US" sz="6400" strike="noStrike" u="none">
                <a:solidFill>
                  <a:schemeClr val="dk2"/>
                </a:solidFill>
                <a:effectLst/>
                <a:uFillTx/>
                <a:latin typeface="Wingdings"/>
                <a:ea typeface="Anton"/>
              </a:rPr>
              <a:t></a:t>
            </a:r>
            <a:br>
              <a:rPr sz="6400"/>
            </a:br>
            <a:r>
              <a:rPr b="1" lang="en-US" sz="5400" strike="noStrike" u="none">
                <a:solidFill>
                  <a:schemeClr val="lt1"/>
                </a:solidFill>
                <a:effectLst/>
                <a:uFillTx/>
                <a:latin typeface="Comic Sans MS"/>
                <a:ea typeface="Anton"/>
              </a:rPr>
              <a:t>Questions?</a:t>
            </a:r>
            <a:endParaRPr b="0" lang="en-US" sz="5400" strike="noStrike" u="none">
              <a:solidFill>
                <a:srgbClr val="ffffff"/>
              </a:solidFill>
              <a:effectLst/>
              <a:uFillTx/>
              <a:latin typeface="Arial"/>
            </a:endParaRPr>
          </a:p>
        </p:txBody>
      </p:sp>
      <p:grpSp>
        <p:nvGrpSpPr>
          <p:cNvPr id="3018" name="Google Shape;1122;p81"/>
          <p:cNvGrpSpPr/>
          <p:nvPr/>
        </p:nvGrpSpPr>
        <p:grpSpPr>
          <a:xfrm>
            <a:off x="7003800" y="4318200"/>
            <a:ext cx="6843240" cy="6841440"/>
            <a:chOff x="7003800" y="4318200"/>
            <a:chExt cx="6843240" cy="6841440"/>
          </a:xfrm>
        </p:grpSpPr>
        <p:sp>
          <p:nvSpPr>
            <p:cNvPr id="3019" name="Google Shape;1123;p81"/>
            <p:cNvSpPr/>
            <p:nvPr/>
          </p:nvSpPr>
          <p:spPr>
            <a:xfrm>
              <a:off x="8557200" y="9697320"/>
              <a:ext cx="4672080" cy="1160640"/>
            </a:xfrm>
            <a:custGeom>
              <a:avLst/>
              <a:gdLst>
                <a:gd name="textAreaLeft" fmla="*/ 0 w 4672080"/>
                <a:gd name="textAreaRight" fmla="*/ 4673160 w 4672080"/>
                <a:gd name="textAreaTop" fmla="*/ 0 h 1160640"/>
                <a:gd name="textAreaBottom" fmla="*/ 1161720 h 1160640"/>
              </a:gdLst>
              <a:ahLst/>
              <a:rect l="textAreaLeft" t="textAreaTop" r="textAreaRight" b="textAreaBottom"/>
              <a:pathLst>
                <a:path w="55802" h="13870">
                  <a:moveTo>
                    <a:pt x="55802" y="1"/>
                  </a:moveTo>
                  <a:lnTo>
                    <a:pt x="54213" y="367"/>
                  </a:lnTo>
                  <a:lnTo>
                    <a:pt x="50975" y="775"/>
                  </a:lnTo>
                  <a:lnTo>
                    <a:pt x="49387" y="876"/>
                  </a:lnTo>
                  <a:lnTo>
                    <a:pt x="48124" y="917"/>
                  </a:lnTo>
                  <a:lnTo>
                    <a:pt x="45639" y="795"/>
                  </a:lnTo>
                  <a:lnTo>
                    <a:pt x="41974" y="388"/>
                  </a:lnTo>
                  <a:lnTo>
                    <a:pt x="38410" y="82"/>
                  </a:lnTo>
                  <a:lnTo>
                    <a:pt x="36088" y="102"/>
                  </a:lnTo>
                  <a:lnTo>
                    <a:pt x="34357" y="326"/>
                  </a:lnTo>
                  <a:lnTo>
                    <a:pt x="33237" y="571"/>
                  </a:lnTo>
                  <a:lnTo>
                    <a:pt x="32117" y="937"/>
                  </a:lnTo>
                  <a:lnTo>
                    <a:pt x="30997" y="1426"/>
                  </a:lnTo>
                  <a:lnTo>
                    <a:pt x="30447" y="1732"/>
                  </a:lnTo>
                  <a:lnTo>
                    <a:pt x="27718" y="3361"/>
                  </a:lnTo>
                  <a:lnTo>
                    <a:pt x="23563" y="5846"/>
                  </a:lnTo>
                  <a:lnTo>
                    <a:pt x="21425" y="6905"/>
                  </a:lnTo>
                  <a:lnTo>
                    <a:pt x="19979" y="7495"/>
                  </a:lnTo>
                  <a:lnTo>
                    <a:pt x="19225" y="7740"/>
                  </a:lnTo>
                  <a:lnTo>
                    <a:pt x="18533" y="7923"/>
                  </a:lnTo>
                  <a:lnTo>
                    <a:pt x="17087" y="8167"/>
                  </a:lnTo>
                  <a:lnTo>
                    <a:pt x="14847" y="8269"/>
                  </a:lnTo>
                  <a:lnTo>
                    <a:pt x="11792" y="8126"/>
                  </a:lnTo>
                  <a:lnTo>
                    <a:pt x="8757" y="7984"/>
                  </a:lnTo>
                  <a:lnTo>
                    <a:pt x="7291" y="8004"/>
                  </a:lnTo>
                  <a:lnTo>
                    <a:pt x="6334" y="8086"/>
                  </a:lnTo>
                  <a:lnTo>
                    <a:pt x="4481" y="8554"/>
                  </a:lnTo>
                  <a:lnTo>
                    <a:pt x="2648" y="9308"/>
                  </a:lnTo>
                  <a:lnTo>
                    <a:pt x="876" y="10285"/>
                  </a:lnTo>
                  <a:lnTo>
                    <a:pt x="0" y="10835"/>
                  </a:lnTo>
                  <a:lnTo>
                    <a:pt x="1324" y="11670"/>
                  </a:lnTo>
                  <a:lnTo>
                    <a:pt x="4094" y="13198"/>
                  </a:lnTo>
                  <a:lnTo>
                    <a:pt x="5540" y="13870"/>
                  </a:lnTo>
                  <a:lnTo>
                    <a:pt x="5988" y="13707"/>
                  </a:lnTo>
                  <a:lnTo>
                    <a:pt x="6924" y="13544"/>
                  </a:lnTo>
                  <a:lnTo>
                    <a:pt x="8391" y="13503"/>
                  </a:lnTo>
                  <a:lnTo>
                    <a:pt x="9348" y="13544"/>
                  </a:lnTo>
                  <a:lnTo>
                    <a:pt x="11303" y="13605"/>
                  </a:lnTo>
                  <a:lnTo>
                    <a:pt x="15010" y="13686"/>
                  </a:lnTo>
                  <a:lnTo>
                    <a:pt x="17698" y="13523"/>
                  </a:lnTo>
                  <a:lnTo>
                    <a:pt x="19470" y="13279"/>
                  </a:lnTo>
                  <a:lnTo>
                    <a:pt x="21241" y="12872"/>
                  </a:lnTo>
                  <a:lnTo>
                    <a:pt x="23034" y="12301"/>
                  </a:lnTo>
                  <a:lnTo>
                    <a:pt x="23950" y="11914"/>
                  </a:lnTo>
                  <a:lnTo>
                    <a:pt x="24765" y="11528"/>
                  </a:lnTo>
                  <a:lnTo>
                    <a:pt x="26455" y="10509"/>
                  </a:lnTo>
                  <a:lnTo>
                    <a:pt x="29042" y="8697"/>
                  </a:lnTo>
                  <a:lnTo>
                    <a:pt x="31709" y="6782"/>
                  </a:lnTo>
                  <a:lnTo>
                    <a:pt x="33481" y="5662"/>
                  </a:lnTo>
                  <a:lnTo>
                    <a:pt x="35273" y="4746"/>
                  </a:lnTo>
                  <a:lnTo>
                    <a:pt x="36618" y="4277"/>
                  </a:lnTo>
                  <a:lnTo>
                    <a:pt x="37514" y="4074"/>
                  </a:lnTo>
                  <a:lnTo>
                    <a:pt x="37962" y="4033"/>
                  </a:lnTo>
                  <a:lnTo>
                    <a:pt x="38756" y="3972"/>
                  </a:lnTo>
                  <a:lnTo>
                    <a:pt x="40365" y="4053"/>
                  </a:lnTo>
                  <a:lnTo>
                    <a:pt x="42768" y="4461"/>
                  </a:lnTo>
                  <a:lnTo>
                    <a:pt x="46006" y="5255"/>
                  </a:lnTo>
                  <a:lnTo>
                    <a:pt x="48409" y="5744"/>
                  </a:lnTo>
                  <a:lnTo>
                    <a:pt x="49977" y="5927"/>
                  </a:lnTo>
                  <a:lnTo>
                    <a:pt x="50751" y="5947"/>
                  </a:lnTo>
                  <a:lnTo>
                    <a:pt x="51179" y="5520"/>
                  </a:lnTo>
                  <a:lnTo>
                    <a:pt x="51586" y="5112"/>
                  </a:lnTo>
                  <a:lnTo>
                    <a:pt x="50690" y="4990"/>
                  </a:lnTo>
                  <a:lnTo>
                    <a:pt x="51199" y="4990"/>
                  </a:lnTo>
                  <a:lnTo>
                    <a:pt x="51688" y="5011"/>
                  </a:lnTo>
                  <a:lnTo>
                    <a:pt x="52808" y="3829"/>
                  </a:lnTo>
                  <a:lnTo>
                    <a:pt x="54865" y="1324"/>
                  </a:lnTo>
                  <a:lnTo>
                    <a:pt x="55802" y="1"/>
                  </a:lnTo>
                  <a:close/>
                </a:path>
              </a:pathLst>
            </a:custGeom>
            <a:solidFill>
              <a:schemeClr val="l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3020" name="Google Shape;1124;p81"/>
            <p:cNvSpPr/>
            <p:nvPr/>
          </p:nvSpPr>
          <p:spPr>
            <a:xfrm>
              <a:off x="9072360" y="4522680"/>
              <a:ext cx="3319560" cy="1330920"/>
            </a:xfrm>
            <a:custGeom>
              <a:avLst/>
              <a:gdLst>
                <a:gd name="textAreaLeft" fmla="*/ 0 w 3319560"/>
                <a:gd name="textAreaRight" fmla="*/ 3320640 w 3319560"/>
                <a:gd name="textAreaTop" fmla="*/ 0 h 1330920"/>
                <a:gd name="textAreaBottom" fmla="*/ 1332000 h 1330920"/>
              </a:gdLst>
              <a:ahLst/>
              <a:rect l="textAreaLeft" t="textAreaTop" r="textAreaRight" b="textAreaBottom"/>
              <a:pathLst>
                <a:path w="39653" h="15907">
                  <a:moveTo>
                    <a:pt x="30019" y="1"/>
                  </a:moveTo>
                  <a:lnTo>
                    <a:pt x="29103" y="367"/>
                  </a:lnTo>
                  <a:lnTo>
                    <a:pt x="28166" y="734"/>
                  </a:lnTo>
                  <a:lnTo>
                    <a:pt x="16293" y="5357"/>
                  </a:lnTo>
                  <a:lnTo>
                    <a:pt x="4400" y="10000"/>
                  </a:lnTo>
                  <a:lnTo>
                    <a:pt x="3218" y="10448"/>
                  </a:lnTo>
                  <a:lnTo>
                    <a:pt x="1569" y="11365"/>
                  </a:lnTo>
                  <a:lnTo>
                    <a:pt x="632" y="12159"/>
                  </a:lnTo>
                  <a:lnTo>
                    <a:pt x="265" y="12668"/>
                  </a:lnTo>
                  <a:lnTo>
                    <a:pt x="102" y="12912"/>
                  </a:lnTo>
                  <a:lnTo>
                    <a:pt x="1" y="13422"/>
                  </a:lnTo>
                  <a:lnTo>
                    <a:pt x="82" y="13910"/>
                  </a:lnTo>
                  <a:lnTo>
                    <a:pt x="367" y="14358"/>
                  </a:lnTo>
                  <a:lnTo>
                    <a:pt x="998" y="14990"/>
                  </a:lnTo>
                  <a:lnTo>
                    <a:pt x="2119" y="15662"/>
                  </a:lnTo>
                  <a:lnTo>
                    <a:pt x="2730" y="15906"/>
                  </a:lnTo>
                  <a:lnTo>
                    <a:pt x="3320" y="15825"/>
                  </a:lnTo>
                  <a:lnTo>
                    <a:pt x="4481" y="15560"/>
                  </a:lnTo>
                  <a:lnTo>
                    <a:pt x="6090" y="15030"/>
                  </a:lnTo>
                  <a:lnTo>
                    <a:pt x="8065" y="14094"/>
                  </a:lnTo>
                  <a:lnTo>
                    <a:pt x="9898" y="13014"/>
                  </a:lnTo>
                  <a:lnTo>
                    <a:pt x="12607" y="11222"/>
                  </a:lnTo>
                  <a:lnTo>
                    <a:pt x="15458" y="9511"/>
                  </a:lnTo>
                  <a:lnTo>
                    <a:pt x="17556" y="8554"/>
                  </a:lnTo>
                  <a:lnTo>
                    <a:pt x="18717" y="8167"/>
                  </a:lnTo>
                  <a:lnTo>
                    <a:pt x="19490" y="7943"/>
                  </a:lnTo>
                  <a:lnTo>
                    <a:pt x="21079" y="7617"/>
                  </a:lnTo>
                  <a:lnTo>
                    <a:pt x="23462" y="7332"/>
                  </a:lnTo>
                  <a:lnTo>
                    <a:pt x="26700" y="7210"/>
                  </a:lnTo>
                  <a:lnTo>
                    <a:pt x="29958" y="7129"/>
                  </a:lnTo>
                  <a:lnTo>
                    <a:pt x="31567" y="6986"/>
                  </a:lnTo>
                  <a:lnTo>
                    <a:pt x="32606" y="6884"/>
                  </a:lnTo>
                  <a:lnTo>
                    <a:pt x="34663" y="6518"/>
                  </a:lnTo>
                  <a:lnTo>
                    <a:pt x="36699" y="6029"/>
                  </a:lnTo>
                  <a:lnTo>
                    <a:pt x="38695" y="5377"/>
                  </a:lnTo>
                  <a:lnTo>
                    <a:pt x="39652" y="5011"/>
                  </a:lnTo>
                  <a:lnTo>
                    <a:pt x="38532" y="4237"/>
                  </a:lnTo>
                  <a:lnTo>
                    <a:pt x="36211" y="2831"/>
                  </a:lnTo>
                  <a:lnTo>
                    <a:pt x="33807" y="1569"/>
                  </a:lnTo>
                  <a:lnTo>
                    <a:pt x="31303" y="469"/>
                  </a:lnTo>
                  <a:lnTo>
                    <a:pt x="30019" y="1"/>
                  </a:lnTo>
                  <a:close/>
                </a:path>
              </a:pathLst>
            </a:custGeom>
            <a:solidFill>
              <a:schemeClr val="l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3021" name="Google Shape;1125;p81"/>
            <p:cNvSpPr/>
            <p:nvPr/>
          </p:nvSpPr>
          <p:spPr>
            <a:xfrm>
              <a:off x="7039440" y="5201640"/>
              <a:ext cx="6043320" cy="3350160"/>
            </a:xfrm>
            <a:custGeom>
              <a:avLst/>
              <a:gdLst>
                <a:gd name="textAreaLeft" fmla="*/ 0 w 6043320"/>
                <a:gd name="textAreaRight" fmla="*/ 6044400 w 6043320"/>
                <a:gd name="textAreaTop" fmla="*/ 0 h 3350160"/>
                <a:gd name="textAreaBottom" fmla="*/ 3351240 h 3350160"/>
              </a:gdLst>
              <a:ahLst/>
              <a:rect l="textAreaLeft" t="textAreaTop" r="textAreaRight" b="textAreaBottom"/>
              <a:pathLst>
                <a:path w="72177" h="40019">
                  <a:moveTo>
                    <a:pt x="67818" y="0"/>
                  </a:moveTo>
                  <a:lnTo>
                    <a:pt x="66556" y="530"/>
                  </a:lnTo>
                  <a:lnTo>
                    <a:pt x="64112" y="1874"/>
                  </a:lnTo>
                  <a:lnTo>
                    <a:pt x="61770" y="3422"/>
                  </a:lnTo>
                  <a:lnTo>
                    <a:pt x="59509" y="5153"/>
                  </a:lnTo>
                  <a:lnTo>
                    <a:pt x="56169" y="7820"/>
                  </a:lnTo>
                  <a:lnTo>
                    <a:pt x="52727" y="10366"/>
                  </a:lnTo>
                  <a:lnTo>
                    <a:pt x="50304" y="11853"/>
                  </a:lnTo>
                  <a:lnTo>
                    <a:pt x="49041" y="12484"/>
                  </a:lnTo>
                  <a:lnTo>
                    <a:pt x="48145" y="12912"/>
                  </a:lnTo>
                  <a:lnTo>
                    <a:pt x="46292" y="13604"/>
                  </a:lnTo>
                  <a:lnTo>
                    <a:pt x="44377" y="14195"/>
                  </a:lnTo>
                  <a:lnTo>
                    <a:pt x="42443" y="14643"/>
                  </a:lnTo>
                  <a:lnTo>
                    <a:pt x="39469" y="15193"/>
                  </a:lnTo>
                  <a:lnTo>
                    <a:pt x="35457" y="15743"/>
                  </a:lnTo>
                  <a:lnTo>
                    <a:pt x="31445" y="16231"/>
                  </a:lnTo>
                  <a:lnTo>
                    <a:pt x="27474" y="16883"/>
                  </a:lnTo>
                  <a:lnTo>
                    <a:pt x="24582" y="17555"/>
                  </a:lnTo>
                  <a:lnTo>
                    <a:pt x="22708" y="18146"/>
                  </a:lnTo>
                  <a:lnTo>
                    <a:pt x="20875" y="18859"/>
                  </a:lnTo>
                  <a:lnTo>
                    <a:pt x="19124" y="19734"/>
                  </a:lnTo>
                  <a:lnTo>
                    <a:pt x="18269" y="20243"/>
                  </a:lnTo>
                  <a:lnTo>
                    <a:pt x="17454" y="20773"/>
                  </a:lnTo>
                  <a:lnTo>
                    <a:pt x="16028" y="21852"/>
                  </a:lnTo>
                  <a:lnTo>
                    <a:pt x="14766" y="22972"/>
                  </a:lnTo>
                  <a:lnTo>
                    <a:pt x="13646" y="24174"/>
                  </a:lnTo>
                  <a:lnTo>
                    <a:pt x="12098" y="26068"/>
                  </a:lnTo>
                  <a:lnTo>
                    <a:pt x="10061" y="28838"/>
                  </a:lnTo>
                  <a:lnTo>
                    <a:pt x="8921" y="30345"/>
                  </a:lnTo>
                  <a:lnTo>
                    <a:pt x="8554" y="30793"/>
                  </a:lnTo>
                  <a:lnTo>
                    <a:pt x="7719" y="31628"/>
                  </a:lnTo>
                  <a:lnTo>
                    <a:pt x="6233" y="32809"/>
                  </a:lnTo>
                  <a:lnTo>
                    <a:pt x="3911" y="34235"/>
                  </a:lnTo>
                  <a:lnTo>
                    <a:pt x="1324" y="35518"/>
                  </a:lnTo>
                  <a:lnTo>
                    <a:pt x="1" y="36088"/>
                  </a:lnTo>
                  <a:lnTo>
                    <a:pt x="143" y="37065"/>
                  </a:lnTo>
                  <a:lnTo>
                    <a:pt x="530" y="39020"/>
                  </a:lnTo>
                  <a:lnTo>
                    <a:pt x="775" y="40018"/>
                  </a:lnTo>
                  <a:lnTo>
                    <a:pt x="2770" y="39489"/>
                  </a:lnTo>
                  <a:lnTo>
                    <a:pt x="5723" y="38532"/>
                  </a:lnTo>
                  <a:lnTo>
                    <a:pt x="7617" y="37778"/>
                  </a:lnTo>
                  <a:lnTo>
                    <a:pt x="9430" y="36882"/>
                  </a:lnTo>
                  <a:lnTo>
                    <a:pt x="11141" y="35843"/>
                  </a:lnTo>
                  <a:lnTo>
                    <a:pt x="12729" y="34662"/>
                  </a:lnTo>
                  <a:lnTo>
                    <a:pt x="14175" y="33277"/>
                  </a:lnTo>
                  <a:lnTo>
                    <a:pt x="14827" y="32483"/>
                  </a:lnTo>
                  <a:lnTo>
                    <a:pt x="15356" y="31791"/>
                  </a:lnTo>
                  <a:lnTo>
                    <a:pt x="16354" y="30304"/>
                  </a:lnTo>
                  <a:lnTo>
                    <a:pt x="17739" y="28003"/>
                  </a:lnTo>
                  <a:lnTo>
                    <a:pt x="19165" y="25885"/>
                  </a:lnTo>
                  <a:lnTo>
                    <a:pt x="20265" y="24683"/>
                  </a:lnTo>
                  <a:lnTo>
                    <a:pt x="21181" y="23950"/>
                  </a:lnTo>
                  <a:lnTo>
                    <a:pt x="21853" y="23543"/>
                  </a:lnTo>
                  <a:lnTo>
                    <a:pt x="22586" y="23217"/>
                  </a:lnTo>
                  <a:lnTo>
                    <a:pt x="23401" y="23013"/>
                  </a:lnTo>
                  <a:lnTo>
                    <a:pt x="23829" y="22932"/>
                  </a:lnTo>
                  <a:lnTo>
                    <a:pt x="26904" y="22463"/>
                  </a:lnTo>
                  <a:lnTo>
                    <a:pt x="33747" y="21241"/>
                  </a:lnTo>
                  <a:lnTo>
                    <a:pt x="37922" y="20569"/>
                  </a:lnTo>
                  <a:lnTo>
                    <a:pt x="39449" y="20386"/>
                  </a:lnTo>
                  <a:lnTo>
                    <a:pt x="41200" y="20203"/>
                  </a:lnTo>
                  <a:lnTo>
                    <a:pt x="44357" y="19653"/>
                  </a:lnTo>
                  <a:lnTo>
                    <a:pt x="47127" y="18960"/>
                  </a:lnTo>
                  <a:lnTo>
                    <a:pt x="49571" y="18085"/>
                  </a:lnTo>
                  <a:lnTo>
                    <a:pt x="51750" y="17107"/>
                  </a:lnTo>
                  <a:lnTo>
                    <a:pt x="53685" y="16028"/>
                  </a:lnTo>
                  <a:lnTo>
                    <a:pt x="55456" y="14867"/>
                  </a:lnTo>
                  <a:lnTo>
                    <a:pt x="57065" y="13645"/>
                  </a:lnTo>
                  <a:lnTo>
                    <a:pt x="59346" y="11792"/>
                  </a:lnTo>
                  <a:lnTo>
                    <a:pt x="62360" y="9328"/>
                  </a:lnTo>
                  <a:lnTo>
                    <a:pt x="64825" y="7637"/>
                  </a:lnTo>
                  <a:lnTo>
                    <a:pt x="66637" y="6599"/>
                  </a:lnTo>
                  <a:lnTo>
                    <a:pt x="68653" y="5702"/>
                  </a:lnTo>
                  <a:lnTo>
                    <a:pt x="70914" y="4908"/>
                  </a:lnTo>
                  <a:lnTo>
                    <a:pt x="72176" y="4603"/>
                  </a:lnTo>
                  <a:lnTo>
                    <a:pt x="71158" y="3381"/>
                  </a:lnTo>
                  <a:lnTo>
                    <a:pt x="68979" y="1079"/>
                  </a:lnTo>
                  <a:lnTo>
                    <a:pt x="67818" y="0"/>
                  </a:lnTo>
                  <a:close/>
                </a:path>
              </a:pathLst>
            </a:custGeom>
            <a:solidFill>
              <a:schemeClr val="l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3022" name="Google Shape;1126;p81"/>
            <p:cNvSpPr/>
            <p:nvPr/>
          </p:nvSpPr>
          <p:spPr>
            <a:xfrm>
              <a:off x="7138440" y="5834160"/>
              <a:ext cx="1297080" cy="957600"/>
            </a:xfrm>
            <a:custGeom>
              <a:avLst/>
              <a:gdLst>
                <a:gd name="textAreaLeft" fmla="*/ 0 w 1297080"/>
                <a:gd name="textAreaRight" fmla="*/ 1298160 w 1297080"/>
                <a:gd name="textAreaTop" fmla="*/ 0 h 957600"/>
                <a:gd name="textAreaBottom" fmla="*/ 958680 h 957600"/>
              </a:gdLst>
              <a:ahLst/>
              <a:rect l="textAreaLeft" t="textAreaTop" r="textAreaRight" b="textAreaBottom"/>
              <a:pathLst>
                <a:path w="15500" h="11447">
                  <a:moveTo>
                    <a:pt x="5337" y="1"/>
                  </a:moveTo>
                  <a:lnTo>
                    <a:pt x="4461" y="1345"/>
                  </a:lnTo>
                  <a:lnTo>
                    <a:pt x="2913" y="4094"/>
                  </a:lnTo>
                  <a:lnTo>
                    <a:pt x="1589" y="6966"/>
                  </a:lnTo>
                  <a:lnTo>
                    <a:pt x="469" y="9919"/>
                  </a:lnTo>
                  <a:lnTo>
                    <a:pt x="1" y="11446"/>
                  </a:lnTo>
                  <a:lnTo>
                    <a:pt x="5826" y="8412"/>
                  </a:lnTo>
                  <a:lnTo>
                    <a:pt x="11650" y="5398"/>
                  </a:lnTo>
                  <a:lnTo>
                    <a:pt x="12485" y="4868"/>
                  </a:lnTo>
                  <a:lnTo>
                    <a:pt x="13809" y="3952"/>
                  </a:lnTo>
                  <a:lnTo>
                    <a:pt x="14725" y="3198"/>
                  </a:lnTo>
                  <a:lnTo>
                    <a:pt x="15275" y="2587"/>
                  </a:lnTo>
                  <a:lnTo>
                    <a:pt x="15499" y="2119"/>
                  </a:lnTo>
                  <a:lnTo>
                    <a:pt x="15458" y="1752"/>
                  </a:lnTo>
                  <a:lnTo>
                    <a:pt x="15153" y="1487"/>
                  </a:lnTo>
                  <a:lnTo>
                    <a:pt x="14664" y="1304"/>
                  </a:lnTo>
                  <a:lnTo>
                    <a:pt x="13646" y="1141"/>
                  </a:lnTo>
                  <a:lnTo>
                    <a:pt x="11915" y="1121"/>
                  </a:lnTo>
                  <a:lnTo>
                    <a:pt x="10143" y="1162"/>
                  </a:lnTo>
                  <a:lnTo>
                    <a:pt x="8616" y="1162"/>
                  </a:lnTo>
                  <a:lnTo>
                    <a:pt x="8066" y="1121"/>
                  </a:lnTo>
                  <a:lnTo>
                    <a:pt x="7373" y="978"/>
                  </a:lnTo>
                  <a:lnTo>
                    <a:pt x="5968" y="408"/>
                  </a:lnTo>
                  <a:lnTo>
                    <a:pt x="5337" y="1"/>
                  </a:lnTo>
                  <a:close/>
                </a:path>
              </a:pathLst>
            </a:custGeom>
            <a:solidFill>
              <a:schemeClr val="l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3023" name="Google Shape;1127;p81"/>
            <p:cNvSpPr/>
            <p:nvPr/>
          </p:nvSpPr>
          <p:spPr>
            <a:xfrm>
              <a:off x="7726680" y="5827680"/>
              <a:ext cx="5755320" cy="4409280"/>
            </a:xfrm>
            <a:custGeom>
              <a:avLst/>
              <a:gdLst>
                <a:gd name="textAreaLeft" fmla="*/ 0 w 5755320"/>
                <a:gd name="textAreaRight" fmla="*/ 5756400 w 5755320"/>
                <a:gd name="textAreaTop" fmla="*/ 0 h 4409280"/>
                <a:gd name="textAreaBottom" fmla="*/ 4410360 h 4409280"/>
              </a:gdLst>
              <a:ahLst/>
              <a:rect l="textAreaLeft" t="textAreaTop" r="textAreaRight" b="textAreaBottom"/>
              <a:pathLst>
                <a:path w="68735" h="52666">
                  <a:moveTo>
                    <a:pt x="66107" y="0"/>
                  </a:moveTo>
                  <a:lnTo>
                    <a:pt x="65374" y="448"/>
                  </a:lnTo>
                  <a:lnTo>
                    <a:pt x="63948" y="1446"/>
                  </a:lnTo>
                  <a:lnTo>
                    <a:pt x="62584" y="2627"/>
                  </a:lnTo>
                  <a:lnTo>
                    <a:pt x="61219" y="3910"/>
                  </a:lnTo>
                  <a:lnTo>
                    <a:pt x="57940" y="7454"/>
                  </a:lnTo>
                  <a:lnTo>
                    <a:pt x="54050" y="11975"/>
                  </a:lnTo>
                  <a:lnTo>
                    <a:pt x="52075" y="14073"/>
                  </a:lnTo>
                  <a:lnTo>
                    <a:pt x="50710" y="15376"/>
                  </a:lnTo>
                  <a:lnTo>
                    <a:pt x="49326" y="16537"/>
                  </a:lnTo>
                  <a:lnTo>
                    <a:pt x="47900" y="17576"/>
                  </a:lnTo>
                  <a:lnTo>
                    <a:pt x="46434" y="18431"/>
                  </a:lnTo>
                  <a:lnTo>
                    <a:pt x="44906" y="19083"/>
                  </a:lnTo>
                  <a:lnTo>
                    <a:pt x="44112" y="19307"/>
                  </a:lnTo>
                  <a:lnTo>
                    <a:pt x="42788" y="19592"/>
                  </a:lnTo>
                  <a:lnTo>
                    <a:pt x="39550" y="19999"/>
                  </a:lnTo>
                  <a:lnTo>
                    <a:pt x="37269" y="20447"/>
                  </a:lnTo>
                  <a:lnTo>
                    <a:pt x="36068" y="20916"/>
                  </a:lnTo>
                  <a:lnTo>
                    <a:pt x="35436" y="21404"/>
                  </a:lnTo>
                  <a:lnTo>
                    <a:pt x="35172" y="21791"/>
                  </a:lnTo>
                  <a:lnTo>
                    <a:pt x="35029" y="22260"/>
                  </a:lnTo>
                  <a:lnTo>
                    <a:pt x="35070" y="22789"/>
                  </a:lnTo>
                  <a:lnTo>
                    <a:pt x="35172" y="23095"/>
                  </a:lnTo>
                  <a:lnTo>
                    <a:pt x="35396" y="23685"/>
                  </a:lnTo>
                  <a:lnTo>
                    <a:pt x="35966" y="24581"/>
                  </a:lnTo>
                  <a:lnTo>
                    <a:pt x="36658" y="25213"/>
                  </a:lnTo>
                  <a:lnTo>
                    <a:pt x="37493" y="25661"/>
                  </a:lnTo>
                  <a:lnTo>
                    <a:pt x="38960" y="26150"/>
                  </a:lnTo>
                  <a:lnTo>
                    <a:pt x="40731" y="26659"/>
                  </a:lnTo>
                  <a:lnTo>
                    <a:pt x="42075" y="27127"/>
                  </a:lnTo>
                  <a:lnTo>
                    <a:pt x="42788" y="27433"/>
                  </a:lnTo>
                  <a:lnTo>
                    <a:pt x="43155" y="27616"/>
                  </a:lnTo>
                  <a:lnTo>
                    <a:pt x="43664" y="27962"/>
                  </a:lnTo>
                  <a:lnTo>
                    <a:pt x="43949" y="28288"/>
                  </a:lnTo>
                  <a:lnTo>
                    <a:pt x="43990" y="28614"/>
                  </a:lnTo>
                  <a:lnTo>
                    <a:pt x="43847" y="28899"/>
                  </a:lnTo>
                  <a:lnTo>
                    <a:pt x="43521" y="29164"/>
                  </a:lnTo>
                  <a:lnTo>
                    <a:pt x="42809" y="29551"/>
                  </a:lnTo>
                  <a:lnTo>
                    <a:pt x="40691" y="30223"/>
                  </a:lnTo>
                  <a:lnTo>
                    <a:pt x="37534" y="30895"/>
                  </a:lnTo>
                  <a:lnTo>
                    <a:pt x="36353" y="31139"/>
                  </a:lnTo>
                  <a:lnTo>
                    <a:pt x="35355" y="31343"/>
                  </a:lnTo>
                  <a:lnTo>
                    <a:pt x="33298" y="31546"/>
                  </a:lnTo>
                  <a:lnTo>
                    <a:pt x="30182" y="31648"/>
                  </a:lnTo>
                  <a:lnTo>
                    <a:pt x="28125" y="31832"/>
                  </a:lnTo>
                  <a:lnTo>
                    <a:pt x="27127" y="31995"/>
                  </a:lnTo>
                  <a:lnTo>
                    <a:pt x="25192" y="32443"/>
                  </a:lnTo>
                  <a:lnTo>
                    <a:pt x="23298" y="33094"/>
                  </a:lnTo>
                  <a:lnTo>
                    <a:pt x="21465" y="33889"/>
                  </a:lnTo>
                  <a:lnTo>
                    <a:pt x="19673" y="34825"/>
                  </a:lnTo>
                  <a:lnTo>
                    <a:pt x="17922" y="35884"/>
                  </a:lnTo>
                  <a:lnTo>
                    <a:pt x="15335" y="37615"/>
                  </a:lnTo>
                  <a:lnTo>
                    <a:pt x="10305" y="41383"/>
                  </a:lnTo>
                  <a:lnTo>
                    <a:pt x="5254" y="45049"/>
                  </a:lnTo>
                  <a:lnTo>
                    <a:pt x="2668" y="46617"/>
                  </a:lnTo>
                  <a:lnTo>
                    <a:pt x="896" y="47533"/>
                  </a:lnTo>
                  <a:lnTo>
                    <a:pt x="0" y="47941"/>
                  </a:lnTo>
                  <a:lnTo>
                    <a:pt x="998" y="49183"/>
                  </a:lnTo>
                  <a:lnTo>
                    <a:pt x="3177" y="51566"/>
                  </a:lnTo>
                  <a:lnTo>
                    <a:pt x="4318" y="52666"/>
                  </a:lnTo>
                  <a:lnTo>
                    <a:pt x="4501" y="52523"/>
                  </a:lnTo>
                  <a:lnTo>
                    <a:pt x="4867" y="52075"/>
                  </a:lnTo>
                  <a:lnTo>
                    <a:pt x="5478" y="51158"/>
                  </a:lnTo>
                  <a:lnTo>
                    <a:pt x="6476" y="49529"/>
                  </a:lnTo>
                  <a:lnTo>
                    <a:pt x="7454" y="48185"/>
                  </a:lnTo>
                  <a:lnTo>
                    <a:pt x="8228" y="47269"/>
                  </a:lnTo>
                  <a:lnTo>
                    <a:pt x="9144" y="46413"/>
                  </a:lnTo>
                  <a:lnTo>
                    <a:pt x="10203" y="45599"/>
                  </a:lnTo>
                  <a:lnTo>
                    <a:pt x="11425" y="44886"/>
                  </a:lnTo>
                  <a:lnTo>
                    <a:pt x="12830" y="44316"/>
                  </a:lnTo>
                  <a:lnTo>
                    <a:pt x="14439" y="43888"/>
                  </a:lnTo>
                  <a:lnTo>
                    <a:pt x="16252" y="43664"/>
                  </a:lnTo>
                  <a:lnTo>
                    <a:pt x="18309" y="43664"/>
                  </a:lnTo>
                  <a:lnTo>
                    <a:pt x="20590" y="43908"/>
                  </a:lnTo>
                  <a:lnTo>
                    <a:pt x="21852" y="44132"/>
                  </a:lnTo>
                  <a:lnTo>
                    <a:pt x="22708" y="44295"/>
                  </a:lnTo>
                  <a:lnTo>
                    <a:pt x="24296" y="44397"/>
                  </a:lnTo>
                  <a:lnTo>
                    <a:pt x="25742" y="44275"/>
                  </a:lnTo>
                  <a:lnTo>
                    <a:pt x="27086" y="43949"/>
                  </a:lnTo>
                  <a:lnTo>
                    <a:pt x="28329" y="43440"/>
                  </a:lnTo>
                  <a:lnTo>
                    <a:pt x="29510" y="42788"/>
                  </a:lnTo>
                  <a:lnTo>
                    <a:pt x="31180" y="41587"/>
                  </a:lnTo>
                  <a:lnTo>
                    <a:pt x="34377" y="38654"/>
                  </a:lnTo>
                  <a:lnTo>
                    <a:pt x="37310" y="36129"/>
                  </a:lnTo>
                  <a:lnTo>
                    <a:pt x="38613" y="35192"/>
                  </a:lnTo>
                  <a:lnTo>
                    <a:pt x="40019" y="34357"/>
                  </a:lnTo>
                  <a:lnTo>
                    <a:pt x="41546" y="33624"/>
                  </a:lnTo>
                  <a:lnTo>
                    <a:pt x="42361" y="33298"/>
                  </a:lnTo>
                  <a:lnTo>
                    <a:pt x="44132" y="32707"/>
                  </a:lnTo>
                  <a:lnTo>
                    <a:pt x="47615" y="31832"/>
                  </a:lnTo>
                  <a:lnTo>
                    <a:pt x="51077" y="31139"/>
                  </a:lnTo>
                  <a:lnTo>
                    <a:pt x="54600" y="30386"/>
                  </a:lnTo>
                  <a:lnTo>
                    <a:pt x="56392" y="29876"/>
                  </a:lnTo>
                  <a:lnTo>
                    <a:pt x="58246" y="29347"/>
                  </a:lnTo>
                  <a:lnTo>
                    <a:pt x="60995" y="28492"/>
                  </a:lnTo>
                  <a:lnTo>
                    <a:pt x="62726" y="27799"/>
                  </a:lnTo>
                  <a:lnTo>
                    <a:pt x="64315" y="26964"/>
                  </a:lnTo>
                  <a:lnTo>
                    <a:pt x="65679" y="25926"/>
                  </a:lnTo>
                  <a:lnTo>
                    <a:pt x="66535" y="25009"/>
                  </a:lnTo>
                  <a:lnTo>
                    <a:pt x="67023" y="24317"/>
                  </a:lnTo>
                  <a:lnTo>
                    <a:pt x="67410" y="23543"/>
                  </a:lnTo>
                  <a:lnTo>
                    <a:pt x="67716" y="22708"/>
                  </a:lnTo>
                  <a:lnTo>
                    <a:pt x="67818" y="22260"/>
                  </a:lnTo>
                  <a:lnTo>
                    <a:pt x="67899" y="21852"/>
                  </a:lnTo>
                  <a:lnTo>
                    <a:pt x="67919" y="21017"/>
                  </a:lnTo>
                  <a:lnTo>
                    <a:pt x="67797" y="20631"/>
                  </a:lnTo>
                  <a:lnTo>
                    <a:pt x="67675" y="20366"/>
                  </a:lnTo>
                  <a:lnTo>
                    <a:pt x="67288" y="19897"/>
                  </a:lnTo>
                  <a:lnTo>
                    <a:pt x="66779" y="19551"/>
                  </a:lnTo>
                  <a:lnTo>
                    <a:pt x="66188" y="19307"/>
                  </a:lnTo>
                  <a:lnTo>
                    <a:pt x="65557" y="19185"/>
                  </a:lnTo>
                  <a:lnTo>
                    <a:pt x="64926" y="19205"/>
                  </a:lnTo>
                  <a:lnTo>
                    <a:pt x="64315" y="19327"/>
                  </a:lnTo>
                  <a:lnTo>
                    <a:pt x="63785" y="19612"/>
                  </a:lnTo>
                  <a:lnTo>
                    <a:pt x="63561" y="19796"/>
                  </a:lnTo>
                  <a:lnTo>
                    <a:pt x="62441" y="20875"/>
                  </a:lnTo>
                  <a:lnTo>
                    <a:pt x="60160" y="22830"/>
                  </a:lnTo>
                  <a:lnTo>
                    <a:pt x="57798" y="24500"/>
                  </a:lnTo>
                  <a:lnTo>
                    <a:pt x="55965" y="25498"/>
                  </a:lnTo>
                  <a:lnTo>
                    <a:pt x="54722" y="26048"/>
                  </a:lnTo>
                  <a:lnTo>
                    <a:pt x="53460" y="26475"/>
                  </a:lnTo>
                  <a:lnTo>
                    <a:pt x="52156" y="26781"/>
                  </a:lnTo>
                  <a:lnTo>
                    <a:pt x="50812" y="26944"/>
                  </a:lnTo>
                  <a:lnTo>
                    <a:pt x="49468" y="26964"/>
                  </a:lnTo>
                  <a:lnTo>
                    <a:pt x="48063" y="26822"/>
                  </a:lnTo>
                  <a:lnTo>
                    <a:pt x="46637" y="26516"/>
                  </a:lnTo>
                  <a:lnTo>
                    <a:pt x="45191" y="26048"/>
                  </a:lnTo>
                  <a:lnTo>
                    <a:pt x="43684" y="25376"/>
                  </a:lnTo>
                  <a:lnTo>
                    <a:pt x="42931" y="24968"/>
                  </a:lnTo>
                  <a:lnTo>
                    <a:pt x="42198" y="24541"/>
                  </a:lnTo>
                  <a:lnTo>
                    <a:pt x="41139" y="23808"/>
                  </a:lnTo>
                  <a:lnTo>
                    <a:pt x="40487" y="23197"/>
                  </a:lnTo>
                  <a:lnTo>
                    <a:pt x="40222" y="22687"/>
                  </a:lnTo>
                  <a:lnTo>
                    <a:pt x="40304" y="22239"/>
                  </a:lnTo>
                  <a:lnTo>
                    <a:pt x="40670" y="21893"/>
                  </a:lnTo>
                  <a:lnTo>
                    <a:pt x="41689" y="21466"/>
                  </a:lnTo>
                  <a:lnTo>
                    <a:pt x="44947" y="20814"/>
                  </a:lnTo>
                  <a:lnTo>
                    <a:pt x="49000" y="20101"/>
                  </a:lnTo>
                  <a:lnTo>
                    <a:pt x="50914" y="19592"/>
                  </a:lnTo>
                  <a:lnTo>
                    <a:pt x="52055" y="19185"/>
                  </a:lnTo>
                  <a:lnTo>
                    <a:pt x="52584" y="18940"/>
                  </a:lnTo>
                  <a:lnTo>
                    <a:pt x="53949" y="18227"/>
                  </a:lnTo>
                  <a:lnTo>
                    <a:pt x="56352" y="16659"/>
                  </a:lnTo>
                  <a:lnTo>
                    <a:pt x="58449" y="14908"/>
                  </a:lnTo>
                  <a:lnTo>
                    <a:pt x="60343" y="13055"/>
                  </a:lnTo>
                  <a:lnTo>
                    <a:pt x="62971" y="10163"/>
                  </a:lnTo>
                  <a:lnTo>
                    <a:pt x="65659" y="7250"/>
                  </a:lnTo>
                  <a:lnTo>
                    <a:pt x="67634" y="5397"/>
                  </a:lnTo>
                  <a:lnTo>
                    <a:pt x="68734" y="4521"/>
                  </a:lnTo>
                  <a:lnTo>
                    <a:pt x="68143" y="3340"/>
                  </a:lnTo>
                  <a:lnTo>
                    <a:pt x="66820" y="1080"/>
                  </a:lnTo>
                  <a:lnTo>
                    <a:pt x="66107" y="0"/>
                  </a:lnTo>
                  <a:close/>
                </a:path>
              </a:pathLst>
            </a:custGeom>
            <a:solidFill>
              <a:schemeClr val="l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3024" name="Google Shape;1128;p81"/>
            <p:cNvSpPr/>
            <p:nvPr/>
          </p:nvSpPr>
          <p:spPr>
            <a:xfrm>
              <a:off x="8088480" y="6206040"/>
              <a:ext cx="5758560" cy="4397400"/>
            </a:xfrm>
            <a:custGeom>
              <a:avLst/>
              <a:gdLst>
                <a:gd name="textAreaLeft" fmla="*/ 0 w 5758560"/>
                <a:gd name="textAreaRight" fmla="*/ 5759640 w 5758560"/>
                <a:gd name="textAreaTop" fmla="*/ 0 h 4397400"/>
                <a:gd name="textAreaBottom" fmla="*/ 4398480 h 4397400"/>
              </a:gdLst>
              <a:ahLst/>
              <a:rect l="textAreaLeft" t="textAreaTop" r="textAreaRight" b="textAreaBottom"/>
              <a:pathLst>
                <a:path w="68776" h="52524">
                  <a:moveTo>
                    <a:pt x="64417" y="0"/>
                  </a:moveTo>
                  <a:lnTo>
                    <a:pt x="63317" y="876"/>
                  </a:lnTo>
                  <a:lnTo>
                    <a:pt x="61342" y="2729"/>
                  </a:lnTo>
                  <a:lnTo>
                    <a:pt x="58654" y="5642"/>
                  </a:lnTo>
                  <a:lnTo>
                    <a:pt x="56026" y="8534"/>
                  </a:lnTo>
                  <a:lnTo>
                    <a:pt x="54132" y="10387"/>
                  </a:lnTo>
                  <a:lnTo>
                    <a:pt x="52035" y="12138"/>
                  </a:lnTo>
                  <a:lnTo>
                    <a:pt x="49632" y="13706"/>
                  </a:lnTo>
                  <a:lnTo>
                    <a:pt x="48267" y="14419"/>
                  </a:lnTo>
                  <a:lnTo>
                    <a:pt x="47738" y="14664"/>
                  </a:lnTo>
                  <a:lnTo>
                    <a:pt x="46597" y="15071"/>
                  </a:lnTo>
                  <a:lnTo>
                    <a:pt x="44683" y="15580"/>
                  </a:lnTo>
                  <a:lnTo>
                    <a:pt x="40630" y="16293"/>
                  </a:lnTo>
                  <a:lnTo>
                    <a:pt x="37372" y="16945"/>
                  </a:lnTo>
                  <a:lnTo>
                    <a:pt x="36353" y="17372"/>
                  </a:lnTo>
                  <a:lnTo>
                    <a:pt x="35987" y="17718"/>
                  </a:lnTo>
                  <a:lnTo>
                    <a:pt x="35905" y="18166"/>
                  </a:lnTo>
                  <a:lnTo>
                    <a:pt x="36170" y="18676"/>
                  </a:lnTo>
                  <a:lnTo>
                    <a:pt x="36822" y="19287"/>
                  </a:lnTo>
                  <a:lnTo>
                    <a:pt x="37881" y="20020"/>
                  </a:lnTo>
                  <a:lnTo>
                    <a:pt x="38614" y="20447"/>
                  </a:lnTo>
                  <a:lnTo>
                    <a:pt x="39367" y="20855"/>
                  </a:lnTo>
                  <a:lnTo>
                    <a:pt x="40874" y="21527"/>
                  </a:lnTo>
                  <a:lnTo>
                    <a:pt x="42320" y="21995"/>
                  </a:lnTo>
                  <a:lnTo>
                    <a:pt x="43746" y="22301"/>
                  </a:lnTo>
                  <a:lnTo>
                    <a:pt x="45151" y="22443"/>
                  </a:lnTo>
                  <a:lnTo>
                    <a:pt x="46495" y="22423"/>
                  </a:lnTo>
                  <a:lnTo>
                    <a:pt x="47839" y="22260"/>
                  </a:lnTo>
                  <a:lnTo>
                    <a:pt x="49143" y="21954"/>
                  </a:lnTo>
                  <a:lnTo>
                    <a:pt x="50405" y="21527"/>
                  </a:lnTo>
                  <a:lnTo>
                    <a:pt x="51648" y="20977"/>
                  </a:lnTo>
                  <a:lnTo>
                    <a:pt x="53481" y="19979"/>
                  </a:lnTo>
                  <a:lnTo>
                    <a:pt x="55843" y="18309"/>
                  </a:lnTo>
                  <a:lnTo>
                    <a:pt x="58124" y="16354"/>
                  </a:lnTo>
                  <a:lnTo>
                    <a:pt x="59244" y="15275"/>
                  </a:lnTo>
                  <a:lnTo>
                    <a:pt x="59468" y="15091"/>
                  </a:lnTo>
                  <a:lnTo>
                    <a:pt x="59998" y="14806"/>
                  </a:lnTo>
                  <a:lnTo>
                    <a:pt x="60609" y="14684"/>
                  </a:lnTo>
                  <a:lnTo>
                    <a:pt x="61240" y="14664"/>
                  </a:lnTo>
                  <a:lnTo>
                    <a:pt x="61871" y="14786"/>
                  </a:lnTo>
                  <a:lnTo>
                    <a:pt x="62462" y="15030"/>
                  </a:lnTo>
                  <a:lnTo>
                    <a:pt x="62971" y="15376"/>
                  </a:lnTo>
                  <a:lnTo>
                    <a:pt x="63358" y="15845"/>
                  </a:lnTo>
                  <a:lnTo>
                    <a:pt x="63480" y="16110"/>
                  </a:lnTo>
                  <a:lnTo>
                    <a:pt x="63602" y="16496"/>
                  </a:lnTo>
                  <a:lnTo>
                    <a:pt x="63582" y="17331"/>
                  </a:lnTo>
                  <a:lnTo>
                    <a:pt x="63501" y="17739"/>
                  </a:lnTo>
                  <a:lnTo>
                    <a:pt x="63399" y="18187"/>
                  </a:lnTo>
                  <a:lnTo>
                    <a:pt x="63093" y="19022"/>
                  </a:lnTo>
                  <a:lnTo>
                    <a:pt x="62706" y="19796"/>
                  </a:lnTo>
                  <a:lnTo>
                    <a:pt x="62218" y="20488"/>
                  </a:lnTo>
                  <a:lnTo>
                    <a:pt x="61362" y="21405"/>
                  </a:lnTo>
                  <a:lnTo>
                    <a:pt x="59998" y="22443"/>
                  </a:lnTo>
                  <a:lnTo>
                    <a:pt x="58409" y="23278"/>
                  </a:lnTo>
                  <a:lnTo>
                    <a:pt x="56678" y="23971"/>
                  </a:lnTo>
                  <a:lnTo>
                    <a:pt x="53929" y="24826"/>
                  </a:lnTo>
                  <a:lnTo>
                    <a:pt x="52075" y="25355"/>
                  </a:lnTo>
                  <a:lnTo>
                    <a:pt x="50283" y="25865"/>
                  </a:lnTo>
                  <a:lnTo>
                    <a:pt x="46760" y="26618"/>
                  </a:lnTo>
                  <a:lnTo>
                    <a:pt x="43298" y="27311"/>
                  </a:lnTo>
                  <a:lnTo>
                    <a:pt x="39815" y="28186"/>
                  </a:lnTo>
                  <a:lnTo>
                    <a:pt x="38044" y="28777"/>
                  </a:lnTo>
                  <a:lnTo>
                    <a:pt x="37229" y="29103"/>
                  </a:lnTo>
                  <a:lnTo>
                    <a:pt x="35702" y="29836"/>
                  </a:lnTo>
                  <a:lnTo>
                    <a:pt x="34296" y="30671"/>
                  </a:lnTo>
                  <a:lnTo>
                    <a:pt x="32993" y="31608"/>
                  </a:lnTo>
                  <a:lnTo>
                    <a:pt x="30060" y="34133"/>
                  </a:lnTo>
                  <a:lnTo>
                    <a:pt x="26863" y="37066"/>
                  </a:lnTo>
                  <a:lnTo>
                    <a:pt x="25193" y="38267"/>
                  </a:lnTo>
                  <a:lnTo>
                    <a:pt x="24012" y="38919"/>
                  </a:lnTo>
                  <a:lnTo>
                    <a:pt x="22769" y="39428"/>
                  </a:lnTo>
                  <a:lnTo>
                    <a:pt x="21425" y="39754"/>
                  </a:lnTo>
                  <a:lnTo>
                    <a:pt x="19979" y="39876"/>
                  </a:lnTo>
                  <a:lnTo>
                    <a:pt x="18391" y="39774"/>
                  </a:lnTo>
                  <a:lnTo>
                    <a:pt x="17535" y="39611"/>
                  </a:lnTo>
                  <a:lnTo>
                    <a:pt x="16273" y="39387"/>
                  </a:lnTo>
                  <a:lnTo>
                    <a:pt x="13992" y="39143"/>
                  </a:lnTo>
                  <a:lnTo>
                    <a:pt x="11935" y="39143"/>
                  </a:lnTo>
                  <a:lnTo>
                    <a:pt x="10122" y="39367"/>
                  </a:lnTo>
                  <a:lnTo>
                    <a:pt x="8513" y="39795"/>
                  </a:lnTo>
                  <a:lnTo>
                    <a:pt x="7108" y="40365"/>
                  </a:lnTo>
                  <a:lnTo>
                    <a:pt x="5886" y="41078"/>
                  </a:lnTo>
                  <a:lnTo>
                    <a:pt x="4827" y="41892"/>
                  </a:lnTo>
                  <a:lnTo>
                    <a:pt x="3911" y="42748"/>
                  </a:lnTo>
                  <a:lnTo>
                    <a:pt x="3137" y="43664"/>
                  </a:lnTo>
                  <a:lnTo>
                    <a:pt x="2159" y="45008"/>
                  </a:lnTo>
                  <a:lnTo>
                    <a:pt x="1141" y="46637"/>
                  </a:lnTo>
                  <a:lnTo>
                    <a:pt x="550" y="47554"/>
                  </a:lnTo>
                  <a:lnTo>
                    <a:pt x="184" y="48002"/>
                  </a:lnTo>
                  <a:lnTo>
                    <a:pt x="1" y="48145"/>
                  </a:lnTo>
                  <a:lnTo>
                    <a:pt x="1324" y="49346"/>
                  </a:lnTo>
                  <a:lnTo>
                    <a:pt x="4114" y="51525"/>
                  </a:lnTo>
                  <a:lnTo>
                    <a:pt x="5601" y="52523"/>
                  </a:lnTo>
                  <a:lnTo>
                    <a:pt x="6477" y="51953"/>
                  </a:lnTo>
                  <a:lnTo>
                    <a:pt x="8249" y="50996"/>
                  </a:lnTo>
                  <a:lnTo>
                    <a:pt x="10082" y="50242"/>
                  </a:lnTo>
                  <a:lnTo>
                    <a:pt x="11935" y="49774"/>
                  </a:lnTo>
                  <a:lnTo>
                    <a:pt x="12892" y="49692"/>
                  </a:lnTo>
                  <a:lnTo>
                    <a:pt x="14358" y="49672"/>
                  </a:lnTo>
                  <a:lnTo>
                    <a:pt x="17393" y="49814"/>
                  </a:lnTo>
                  <a:lnTo>
                    <a:pt x="20448" y="49957"/>
                  </a:lnTo>
                  <a:lnTo>
                    <a:pt x="22688" y="49855"/>
                  </a:lnTo>
                  <a:lnTo>
                    <a:pt x="24134" y="49611"/>
                  </a:lnTo>
                  <a:lnTo>
                    <a:pt x="24826" y="49428"/>
                  </a:lnTo>
                  <a:lnTo>
                    <a:pt x="25580" y="49183"/>
                  </a:lnTo>
                  <a:lnTo>
                    <a:pt x="27026" y="48593"/>
                  </a:lnTo>
                  <a:lnTo>
                    <a:pt x="29164" y="47534"/>
                  </a:lnTo>
                  <a:lnTo>
                    <a:pt x="33319" y="45049"/>
                  </a:lnTo>
                  <a:lnTo>
                    <a:pt x="36048" y="43420"/>
                  </a:lnTo>
                  <a:lnTo>
                    <a:pt x="36598" y="43114"/>
                  </a:lnTo>
                  <a:lnTo>
                    <a:pt x="37718" y="42625"/>
                  </a:lnTo>
                  <a:lnTo>
                    <a:pt x="38838" y="42259"/>
                  </a:lnTo>
                  <a:lnTo>
                    <a:pt x="39958" y="42014"/>
                  </a:lnTo>
                  <a:lnTo>
                    <a:pt x="41689" y="41790"/>
                  </a:lnTo>
                  <a:lnTo>
                    <a:pt x="44011" y="41770"/>
                  </a:lnTo>
                  <a:lnTo>
                    <a:pt x="47575" y="42076"/>
                  </a:lnTo>
                  <a:lnTo>
                    <a:pt x="51240" y="42483"/>
                  </a:lnTo>
                  <a:lnTo>
                    <a:pt x="53725" y="42605"/>
                  </a:lnTo>
                  <a:lnTo>
                    <a:pt x="54988" y="42564"/>
                  </a:lnTo>
                  <a:lnTo>
                    <a:pt x="56576" y="42463"/>
                  </a:lnTo>
                  <a:lnTo>
                    <a:pt x="59814" y="42055"/>
                  </a:lnTo>
                  <a:lnTo>
                    <a:pt x="61403" y="41689"/>
                  </a:lnTo>
                  <a:lnTo>
                    <a:pt x="62014" y="40793"/>
                  </a:lnTo>
                  <a:lnTo>
                    <a:pt x="63175" y="38919"/>
                  </a:lnTo>
                  <a:lnTo>
                    <a:pt x="64234" y="36984"/>
                  </a:lnTo>
                  <a:lnTo>
                    <a:pt x="65191" y="35009"/>
                  </a:lnTo>
                  <a:lnTo>
                    <a:pt x="66046" y="32972"/>
                  </a:lnTo>
                  <a:lnTo>
                    <a:pt x="66779" y="30875"/>
                  </a:lnTo>
                  <a:lnTo>
                    <a:pt x="67411" y="28757"/>
                  </a:lnTo>
                  <a:lnTo>
                    <a:pt x="67920" y="26598"/>
                  </a:lnTo>
                  <a:lnTo>
                    <a:pt x="68307" y="24419"/>
                  </a:lnTo>
                  <a:lnTo>
                    <a:pt x="68592" y="22199"/>
                  </a:lnTo>
                  <a:lnTo>
                    <a:pt x="68735" y="19938"/>
                  </a:lnTo>
                  <a:lnTo>
                    <a:pt x="68775" y="17678"/>
                  </a:lnTo>
                  <a:lnTo>
                    <a:pt x="68673" y="15417"/>
                  </a:lnTo>
                  <a:lnTo>
                    <a:pt x="68429" y="13116"/>
                  </a:lnTo>
                  <a:lnTo>
                    <a:pt x="68062" y="10835"/>
                  </a:lnTo>
                  <a:lnTo>
                    <a:pt x="67574" y="8534"/>
                  </a:lnTo>
                  <a:lnTo>
                    <a:pt x="67268" y="7393"/>
                  </a:lnTo>
                  <a:lnTo>
                    <a:pt x="66983" y="6416"/>
                  </a:lnTo>
                  <a:lnTo>
                    <a:pt x="66352" y="4522"/>
                  </a:lnTo>
                  <a:lnTo>
                    <a:pt x="65272" y="1752"/>
                  </a:lnTo>
                  <a:lnTo>
                    <a:pt x="64417" y="0"/>
                  </a:lnTo>
                  <a:close/>
                </a:path>
              </a:pathLst>
            </a:custGeom>
            <a:solidFill>
              <a:schemeClr val="accent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3025" name="Google Shape;1129;p81"/>
            <p:cNvSpPr/>
            <p:nvPr/>
          </p:nvSpPr>
          <p:spPr>
            <a:xfrm>
              <a:off x="7104240" y="5586840"/>
              <a:ext cx="6157800" cy="4254120"/>
            </a:xfrm>
            <a:custGeom>
              <a:avLst/>
              <a:gdLst>
                <a:gd name="textAreaLeft" fmla="*/ 0 w 6157800"/>
                <a:gd name="textAreaRight" fmla="*/ 6158880 w 6157800"/>
                <a:gd name="textAreaTop" fmla="*/ 0 h 4254120"/>
                <a:gd name="textAreaBottom" fmla="*/ 4255200 h 4254120"/>
              </a:gdLst>
              <a:ahLst/>
              <a:rect l="textAreaLeft" t="textAreaTop" r="textAreaRight" b="textAreaBottom"/>
              <a:pathLst>
                <a:path w="73541" h="50813">
                  <a:moveTo>
                    <a:pt x="71402" y="1"/>
                  </a:moveTo>
                  <a:lnTo>
                    <a:pt x="70140" y="306"/>
                  </a:lnTo>
                  <a:lnTo>
                    <a:pt x="67879" y="1100"/>
                  </a:lnTo>
                  <a:lnTo>
                    <a:pt x="65863" y="1997"/>
                  </a:lnTo>
                  <a:lnTo>
                    <a:pt x="64051" y="3035"/>
                  </a:lnTo>
                  <a:lnTo>
                    <a:pt x="61586" y="4726"/>
                  </a:lnTo>
                  <a:lnTo>
                    <a:pt x="58572" y="7190"/>
                  </a:lnTo>
                  <a:lnTo>
                    <a:pt x="56291" y="9043"/>
                  </a:lnTo>
                  <a:lnTo>
                    <a:pt x="54682" y="10265"/>
                  </a:lnTo>
                  <a:lnTo>
                    <a:pt x="52911" y="11426"/>
                  </a:lnTo>
                  <a:lnTo>
                    <a:pt x="50976" y="12505"/>
                  </a:lnTo>
                  <a:lnTo>
                    <a:pt x="48797" y="13483"/>
                  </a:lnTo>
                  <a:lnTo>
                    <a:pt x="46353" y="14358"/>
                  </a:lnTo>
                  <a:lnTo>
                    <a:pt x="43583" y="15051"/>
                  </a:lnTo>
                  <a:lnTo>
                    <a:pt x="40426" y="15601"/>
                  </a:lnTo>
                  <a:lnTo>
                    <a:pt x="38675" y="15784"/>
                  </a:lnTo>
                  <a:lnTo>
                    <a:pt x="37148" y="15967"/>
                  </a:lnTo>
                  <a:lnTo>
                    <a:pt x="32973" y="16639"/>
                  </a:lnTo>
                  <a:lnTo>
                    <a:pt x="26130" y="17861"/>
                  </a:lnTo>
                  <a:lnTo>
                    <a:pt x="23055" y="18330"/>
                  </a:lnTo>
                  <a:lnTo>
                    <a:pt x="22627" y="18411"/>
                  </a:lnTo>
                  <a:lnTo>
                    <a:pt x="21812" y="18615"/>
                  </a:lnTo>
                  <a:lnTo>
                    <a:pt x="21079" y="18941"/>
                  </a:lnTo>
                  <a:lnTo>
                    <a:pt x="20407" y="19348"/>
                  </a:lnTo>
                  <a:lnTo>
                    <a:pt x="19491" y="20081"/>
                  </a:lnTo>
                  <a:lnTo>
                    <a:pt x="18391" y="21283"/>
                  </a:lnTo>
                  <a:lnTo>
                    <a:pt x="16965" y="23401"/>
                  </a:lnTo>
                  <a:lnTo>
                    <a:pt x="15580" y="25702"/>
                  </a:lnTo>
                  <a:lnTo>
                    <a:pt x="14582" y="27189"/>
                  </a:lnTo>
                  <a:lnTo>
                    <a:pt x="14053" y="27881"/>
                  </a:lnTo>
                  <a:lnTo>
                    <a:pt x="13401" y="28675"/>
                  </a:lnTo>
                  <a:lnTo>
                    <a:pt x="11955" y="30060"/>
                  </a:lnTo>
                  <a:lnTo>
                    <a:pt x="10367" y="31241"/>
                  </a:lnTo>
                  <a:lnTo>
                    <a:pt x="8656" y="32280"/>
                  </a:lnTo>
                  <a:lnTo>
                    <a:pt x="6843" y="33176"/>
                  </a:lnTo>
                  <a:lnTo>
                    <a:pt x="4949" y="33930"/>
                  </a:lnTo>
                  <a:lnTo>
                    <a:pt x="1996" y="34887"/>
                  </a:lnTo>
                  <a:lnTo>
                    <a:pt x="1" y="35416"/>
                  </a:lnTo>
                  <a:lnTo>
                    <a:pt x="143" y="36007"/>
                  </a:lnTo>
                  <a:lnTo>
                    <a:pt x="306" y="36618"/>
                  </a:lnTo>
                  <a:lnTo>
                    <a:pt x="591" y="37616"/>
                  </a:lnTo>
                  <a:lnTo>
                    <a:pt x="1243" y="39551"/>
                  </a:lnTo>
                  <a:lnTo>
                    <a:pt x="1976" y="41445"/>
                  </a:lnTo>
                  <a:lnTo>
                    <a:pt x="2791" y="43277"/>
                  </a:lnTo>
                  <a:lnTo>
                    <a:pt x="3687" y="45049"/>
                  </a:lnTo>
                  <a:lnTo>
                    <a:pt x="4664" y="46780"/>
                  </a:lnTo>
                  <a:lnTo>
                    <a:pt x="6253" y="49245"/>
                  </a:lnTo>
                  <a:lnTo>
                    <a:pt x="7434" y="50813"/>
                  </a:lnTo>
                  <a:lnTo>
                    <a:pt x="8330" y="50405"/>
                  </a:lnTo>
                  <a:lnTo>
                    <a:pt x="10102" y="49489"/>
                  </a:lnTo>
                  <a:lnTo>
                    <a:pt x="12688" y="47921"/>
                  </a:lnTo>
                  <a:lnTo>
                    <a:pt x="17739" y="44255"/>
                  </a:lnTo>
                  <a:lnTo>
                    <a:pt x="22769" y="40487"/>
                  </a:lnTo>
                  <a:lnTo>
                    <a:pt x="25356" y="38756"/>
                  </a:lnTo>
                  <a:lnTo>
                    <a:pt x="27107" y="37718"/>
                  </a:lnTo>
                  <a:lnTo>
                    <a:pt x="28899" y="36761"/>
                  </a:lnTo>
                  <a:lnTo>
                    <a:pt x="30732" y="35966"/>
                  </a:lnTo>
                  <a:lnTo>
                    <a:pt x="32626" y="35315"/>
                  </a:lnTo>
                  <a:lnTo>
                    <a:pt x="34561" y="34867"/>
                  </a:lnTo>
                  <a:lnTo>
                    <a:pt x="35559" y="34704"/>
                  </a:lnTo>
                  <a:lnTo>
                    <a:pt x="37616" y="34520"/>
                  </a:lnTo>
                  <a:lnTo>
                    <a:pt x="40732" y="34418"/>
                  </a:lnTo>
                  <a:lnTo>
                    <a:pt x="42789" y="34215"/>
                  </a:lnTo>
                  <a:lnTo>
                    <a:pt x="43787" y="34011"/>
                  </a:lnTo>
                  <a:lnTo>
                    <a:pt x="44968" y="33767"/>
                  </a:lnTo>
                  <a:lnTo>
                    <a:pt x="48125" y="33095"/>
                  </a:lnTo>
                  <a:lnTo>
                    <a:pt x="50243" y="32423"/>
                  </a:lnTo>
                  <a:lnTo>
                    <a:pt x="50955" y="32036"/>
                  </a:lnTo>
                  <a:lnTo>
                    <a:pt x="51281" y="31771"/>
                  </a:lnTo>
                  <a:lnTo>
                    <a:pt x="51424" y="31486"/>
                  </a:lnTo>
                  <a:lnTo>
                    <a:pt x="51383" y="31160"/>
                  </a:lnTo>
                  <a:lnTo>
                    <a:pt x="51098" y="30834"/>
                  </a:lnTo>
                  <a:lnTo>
                    <a:pt x="50589" y="30488"/>
                  </a:lnTo>
                  <a:lnTo>
                    <a:pt x="50222" y="30305"/>
                  </a:lnTo>
                  <a:lnTo>
                    <a:pt x="49509" y="29999"/>
                  </a:lnTo>
                  <a:lnTo>
                    <a:pt x="48165" y="29531"/>
                  </a:lnTo>
                  <a:lnTo>
                    <a:pt x="46394" y="29022"/>
                  </a:lnTo>
                  <a:lnTo>
                    <a:pt x="44927" y="28533"/>
                  </a:lnTo>
                  <a:lnTo>
                    <a:pt x="44092" y="28085"/>
                  </a:lnTo>
                  <a:lnTo>
                    <a:pt x="43400" y="27453"/>
                  </a:lnTo>
                  <a:lnTo>
                    <a:pt x="42830" y="26557"/>
                  </a:lnTo>
                  <a:lnTo>
                    <a:pt x="42606" y="25967"/>
                  </a:lnTo>
                  <a:lnTo>
                    <a:pt x="42504" y="25661"/>
                  </a:lnTo>
                  <a:lnTo>
                    <a:pt x="42463" y="25132"/>
                  </a:lnTo>
                  <a:lnTo>
                    <a:pt x="42606" y="24663"/>
                  </a:lnTo>
                  <a:lnTo>
                    <a:pt x="42870" y="24276"/>
                  </a:lnTo>
                  <a:lnTo>
                    <a:pt x="43502" y="23788"/>
                  </a:lnTo>
                  <a:lnTo>
                    <a:pt x="44703" y="23319"/>
                  </a:lnTo>
                  <a:lnTo>
                    <a:pt x="46984" y="22871"/>
                  </a:lnTo>
                  <a:lnTo>
                    <a:pt x="50222" y="22464"/>
                  </a:lnTo>
                  <a:lnTo>
                    <a:pt x="51546" y="22179"/>
                  </a:lnTo>
                  <a:lnTo>
                    <a:pt x="52340" y="21955"/>
                  </a:lnTo>
                  <a:lnTo>
                    <a:pt x="53868" y="21303"/>
                  </a:lnTo>
                  <a:lnTo>
                    <a:pt x="55334" y="20448"/>
                  </a:lnTo>
                  <a:lnTo>
                    <a:pt x="56760" y="19409"/>
                  </a:lnTo>
                  <a:lnTo>
                    <a:pt x="58144" y="18248"/>
                  </a:lnTo>
                  <a:lnTo>
                    <a:pt x="59509" y="16945"/>
                  </a:lnTo>
                  <a:lnTo>
                    <a:pt x="61484" y="14847"/>
                  </a:lnTo>
                  <a:lnTo>
                    <a:pt x="65374" y="10326"/>
                  </a:lnTo>
                  <a:lnTo>
                    <a:pt x="68653" y="6782"/>
                  </a:lnTo>
                  <a:lnTo>
                    <a:pt x="70018" y="5499"/>
                  </a:lnTo>
                  <a:lnTo>
                    <a:pt x="71382" y="4318"/>
                  </a:lnTo>
                  <a:lnTo>
                    <a:pt x="72808" y="3320"/>
                  </a:lnTo>
                  <a:lnTo>
                    <a:pt x="73541" y="2872"/>
                  </a:lnTo>
                  <a:lnTo>
                    <a:pt x="72502" y="1406"/>
                  </a:lnTo>
                  <a:lnTo>
                    <a:pt x="71402" y="1"/>
                  </a:lnTo>
                  <a:close/>
                </a:path>
              </a:pathLst>
            </a:custGeom>
            <a:solidFill>
              <a:schemeClr val="dk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3026" name="Google Shape;1130;p81"/>
            <p:cNvSpPr/>
            <p:nvPr/>
          </p:nvSpPr>
          <p:spPr>
            <a:xfrm>
              <a:off x="7003800" y="4358880"/>
              <a:ext cx="5714280" cy="3863520"/>
            </a:xfrm>
            <a:custGeom>
              <a:avLst/>
              <a:gdLst>
                <a:gd name="textAreaLeft" fmla="*/ 0 w 5714280"/>
                <a:gd name="textAreaRight" fmla="*/ 5715360 w 5714280"/>
                <a:gd name="textAreaTop" fmla="*/ 0 h 3863520"/>
                <a:gd name="textAreaBottom" fmla="*/ 3864600 h 3863520"/>
              </a:gdLst>
              <a:ahLst/>
              <a:rect l="textAreaLeft" t="textAreaTop" r="textAreaRight" b="textAreaBottom"/>
              <a:pathLst>
                <a:path w="68246" h="46149">
                  <a:moveTo>
                    <a:pt x="47187" y="1"/>
                  </a:moveTo>
                  <a:lnTo>
                    <a:pt x="46658" y="530"/>
                  </a:lnTo>
                  <a:lnTo>
                    <a:pt x="45456" y="1487"/>
                  </a:lnTo>
                  <a:lnTo>
                    <a:pt x="44112" y="2302"/>
                  </a:lnTo>
                  <a:lnTo>
                    <a:pt x="42666" y="3015"/>
                  </a:lnTo>
                  <a:lnTo>
                    <a:pt x="40365" y="3911"/>
                  </a:lnTo>
                  <a:lnTo>
                    <a:pt x="37208" y="4868"/>
                  </a:lnTo>
                  <a:lnTo>
                    <a:pt x="35660" y="5255"/>
                  </a:lnTo>
                  <a:lnTo>
                    <a:pt x="32463" y="6049"/>
                  </a:lnTo>
                  <a:lnTo>
                    <a:pt x="26150" y="7821"/>
                  </a:lnTo>
                  <a:lnTo>
                    <a:pt x="19877" y="9776"/>
                  </a:lnTo>
                  <a:lnTo>
                    <a:pt x="13665" y="11874"/>
                  </a:lnTo>
                  <a:lnTo>
                    <a:pt x="10570" y="12973"/>
                  </a:lnTo>
                  <a:lnTo>
                    <a:pt x="9592" y="14093"/>
                  </a:lnTo>
                  <a:lnTo>
                    <a:pt x="7780" y="16415"/>
                  </a:lnTo>
                  <a:lnTo>
                    <a:pt x="6945" y="17617"/>
                  </a:lnTo>
                  <a:lnTo>
                    <a:pt x="7576" y="18024"/>
                  </a:lnTo>
                  <a:lnTo>
                    <a:pt x="8981" y="18594"/>
                  </a:lnTo>
                  <a:lnTo>
                    <a:pt x="9674" y="18737"/>
                  </a:lnTo>
                  <a:lnTo>
                    <a:pt x="10224" y="18778"/>
                  </a:lnTo>
                  <a:lnTo>
                    <a:pt x="11751" y="18778"/>
                  </a:lnTo>
                  <a:lnTo>
                    <a:pt x="13523" y="18737"/>
                  </a:lnTo>
                  <a:lnTo>
                    <a:pt x="15254" y="18757"/>
                  </a:lnTo>
                  <a:lnTo>
                    <a:pt x="16272" y="18920"/>
                  </a:lnTo>
                  <a:lnTo>
                    <a:pt x="16761" y="19103"/>
                  </a:lnTo>
                  <a:lnTo>
                    <a:pt x="17066" y="19368"/>
                  </a:lnTo>
                  <a:lnTo>
                    <a:pt x="17107" y="19735"/>
                  </a:lnTo>
                  <a:lnTo>
                    <a:pt x="16883" y="20203"/>
                  </a:lnTo>
                  <a:lnTo>
                    <a:pt x="16333" y="20814"/>
                  </a:lnTo>
                  <a:lnTo>
                    <a:pt x="15417" y="21568"/>
                  </a:lnTo>
                  <a:lnTo>
                    <a:pt x="14093" y="22484"/>
                  </a:lnTo>
                  <a:lnTo>
                    <a:pt x="13258" y="23014"/>
                  </a:lnTo>
                  <a:lnTo>
                    <a:pt x="7434" y="26028"/>
                  </a:lnTo>
                  <a:lnTo>
                    <a:pt x="1609" y="29062"/>
                  </a:lnTo>
                  <a:lnTo>
                    <a:pt x="1324" y="30080"/>
                  </a:lnTo>
                  <a:lnTo>
                    <a:pt x="835" y="32158"/>
                  </a:lnTo>
                  <a:lnTo>
                    <a:pt x="468" y="34255"/>
                  </a:lnTo>
                  <a:lnTo>
                    <a:pt x="204" y="36373"/>
                  </a:lnTo>
                  <a:lnTo>
                    <a:pt x="41" y="38532"/>
                  </a:lnTo>
                  <a:lnTo>
                    <a:pt x="0" y="40691"/>
                  </a:lnTo>
                  <a:lnTo>
                    <a:pt x="82" y="42870"/>
                  </a:lnTo>
                  <a:lnTo>
                    <a:pt x="285" y="45049"/>
                  </a:lnTo>
                  <a:lnTo>
                    <a:pt x="428" y="46149"/>
                  </a:lnTo>
                  <a:lnTo>
                    <a:pt x="1751" y="45579"/>
                  </a:lnTo>
                  <a:lnTo>
                    <a:pt x="4338" y="44296"/>
                  </a:lnTo>
                  <a:lnTo>
                    <a:pt x="6660" y="42870"/>
                  </a:lnTo>
                  <a:lnTo>
                    <a:pt x="8146" y="41689"/>
                  </a:lnTo>
                  <a:lnTo>
                    <a:pt x="8981" y="40854"/>
                  </a:lnTo>
                  <a:lnTo>
                    <a:pt x="9348" y="40406"/>
                  </a:lnTo>
                  <a:lnTo>
                    <a:pt x="10488" y="38899"/>
                  </a:lnTo>
                  <a:lnTo>
                    <a:pt x="12525" y="36129"/>
                  </a:lnTo>
                  <a:lnTo>
                    <a:pt x="14073" y="34235"/>
                  </a:lnTo>
                  <a:lnTo>
                    <a:pt x="15193" y="33033"/>
                  </a:lnTo>
                  <a:lnTo>
                    <a:pt x="16455" y="31913"/>
                  </a:lnTo>
                  <a:lnTo>
                    <a:pt x="17881" y="30834"/>
                  </a:lnTo>
                  <a:lnTo>
                    <a:pt x="18696" y="30304"/>
                  </a:lnTo>
                  <a:lnTo>
                    <a:pt x="19551" y="29795"/>
                  </a:lnTo>
                  <a:lnTo>
                    <a:pt x="21302" y="28920"/>
                  </a:lnTo>
                  <a:lnTo>
                    <a:pt x="23135" y="28207"/>
                  </a:lnTo>
                  <a:lnTo>
                    <a:pt x="25009" y="27616"/>
                  </a:lnTo>
                  <a:lnTo>
                    <a:pt x="27901" y="26944"/>
                  </a:lnTo>
                  <a:lnTo>
                    <a:pt x="31872" y="26292"/>
                  </a:lnTo>
                  <a:lnTo>
                    <a:pt x="35884" y="25804"/>
                  </a:lnTo>
                  <a:lnTo>
                    <a:pt x="39896" y="25254"/>
                  </a:lnTo>
                  <a:lnTo>
                    <a:pt x="42870" y="24704"/>
                  </a:lnTo>
                  <a:lnTo>
                    <a:pt x="44804" y="24256"/>
                  </a:lnTo>
                  <a:lnTo>
                    <a:pt x="46719" y="23665"/>
                  </a:lnTo>
                  <a:lnTo>
                    <a:pt x="48572" y="22973"/>
                  </a:lnTo>
                  <a:lnTo>
                    <a:pt x="49468" y="22545"/>
                  </a:lnTo>
                  <a:lnTo>
                    <a:pt x="50731" y="21914"/>
                  </a:lnTo>
                  <a:lnTo>
                    <a:pt x="53154" y="20427"/>
                  </a:lnTo>
                  <a:lnTo>
                    <a:pt x="56596" y="17881"/>
                  </a:lnTo>
                  <a:lnTo>
                    <a:pt x="59936" y="15214"/>
                  </a:lnTo>
                  <a:lnTo>
                    <a:pt x="62197" y="13483"/>
                  </a:lnTo>
                  <a:lnTo>
                    <a:pt x="64539" y="11935"/>
                  </a:lnTo>
                  <a:lnTo>
                    <a:pt x="66983" y="10591"/>
                  </a:lnTo>
                  <a:lnTo>
                    <a:pt x="68245" y="10061"/>
                  </a:lnTo>
                  <a:lnTo>
                    <a:pt x="67329" y="9247"/>
                  </a:lnTo>
                  <a:lnTo>
                    <a:pt x="65374" y="7699"/>
                  </a:lnTo>
                  <a:lnTo>
                    <a:pt x="64355" y="6966"/>
                  </a:lnTo>
                  <a:lnTo>
                    <a:pt x="63398" y="7332"/>
                  </a:lnTo>
                  <a:lnTo>
                    <a:pt x="61402" y="7984"/>
                  </a:lnTo>
                  <a:lnTo>
                    <a:pt x="59366" y="8473"/>
                  </a:lnTo>
                  <a:lnTo>
                    <a:pt x="57309" y="8839"/>
                  </a:lnTo>
                  <a:lnTo>
                    <a:pt x="56270" y="8941"/>
                  </a:lnTo>
                  <a:lnTo>
                    <a:pt x="54661" y="9084"/>
                  </a:lnTo>
                  <a:lnTo>
                    <a:pt x="51403" y="9165"/>
                  </a:lnTo>
                  <a:lnTo>
                    <a:pt x="48165" y="9287"/>
                  </a:lnTo>
                  <a:lnTo>
                    <a:pt x="45782" y="9572"/>
                  </a:lnTo>
                  <a:lnTo>
                    <a:pt x="44193" y="9898"/>
                  </a:lnTo>
                  <a:lnTo>
                    <a:pt x="43420" y="10122"/>
                  </a:lnTo>
                  <a:lnTo>
                    <a:pt x="42259" y="10509"/>
                  </a:lnTo>
                  <a:lnTo>
                    <a:pt x="40161" y="11466"/>
                  </a:lnTo>
                  <a:lnTo>
                    <a:pt x="37310" y="13177"/>
                  </a:lnTo>
                  <a:lnTo>
                    <a:pt x="34601" y="14969"/>
                  </a:lnTo>
                  <a:lnTo>
                    <a:pt x="32768" y="16049"/>
                  </a:lnTo>
                  <a:lnTo>
                    <a:pt x="30793" y="16985"/>
                  </a:lnTo>
                  <a:lnTo>
                    <a:pt x="29184" y="17515"/>
                  </a:lnTo>
                  <a:lnTo>
                    <a:pt x="28023" y="17780"/>
                  </a:lnTo>
                  <a:lnTo>
                    <a:pt x="27433" y="17861"/>
                  </a:lnTo>
                  <a:lnTo>
                    <a:pt x="26822" y="17617"/>
                  </a:lnTo>
                  <a:lnTo>
                    <a:pt x="25701" y="16945"/>
                  </a:lnTo>
                  <a:lnTo>
                    <a:pt x="25070" y="16313"/>
                  </a:lnTo>
                  <a:lnTo>
                    <a:pt x="24785" y="15865"/>
                  </a:lnTo>
                  <a:lnTo>
                    <a:pt x="24704" y="15377"/>
                  </a:lnTo>
                  <a:lnTo>
                    <a:pt x="24805" y="14867"/>
                  </a:lnTo>
                  <a:lnTo>
                    <a:pt x="24968" y="14623"/>
                  </a:lnTo>
                  <a:lnTo>
                    <a:pt x="25335" y="14114"/>
                  </a:lnTo>
                  <a:lnTo>
                    <a:pt x="26272" y="13320"/>
                  </a:lnTo>
                  <a:lnTo>
                    <a:pt x="27921" y="12403"/>
                  </a:lnTo>
                  <a:lnTo>
                    <a:pt x="29103" y="11955"/>
                  </a:lnTo>
                  <a:lnTo>
                    <a:pt x="40996" y="7312"/>
                  </a:lnTo>
                  <a:lnTo>
                    <a:pt x="52869" y="2689"/>
                  </a:lnTo>
                  <a:lnTo>
                    <a:pt x="53806" y="2322"/>
                  </a:lnTo>
                  <a:lnTo>
                    <a:pt x="54722" y="1956"/>
                  </a:lnTo>
                  <a:lnTo>
                    <a:pt x="52890" y="1324"/>
                  </a:lnTo>
                  <a:lnTo>
                    <a:pt x="49122" y="347"/>
                  </a:lnTo>
                  <a:lnTo>
                    <a:pt x="47187" y="1"/>
                  </a:lnTo>
                  <a:close/>
                </a:path>
              </a:pathLst>
            </a:custGeom>
            <a:solidFill>
              <a:schemeClr val="accent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3027" name="Google Shape;1131;p81"/>
            <p:cNvSpPr/>
            <p:nvPr/>
          </p:nvSpPr>
          <p:spPr>
            <a:xfrm>
              <a:off x="7888680" y="4318200"/>
              <a:ext cx="3065760" cy="1126440"/>
            </a:xfrm>
            <a:custGeom>
              <a:avLst/>
              <a:gdLst>
                <a:gd name="textAreaLeft" fmla="*/ 0 w 3065760"/>
                <a:gd name="textAreaRight" fmla="*/ 3066840 w 3065760"/>
                <a:gd name="textAreaTop" fmla="*/ 0 h 1126440"/>
                <a:gd name="textAreaBottom" fmla="*/ 1127520 h 1126440"/>
              </a:gdLst>
              <a:ahLst/>
              <a:rect l="textAreaLeft" t="textAreaTop" r="textAreaRight" b="textAreaBottom"/>
              <a:pathLst>
                <a:path w="36619" h="13463">
                  <a:moveTo>
                    <a:pt x="31079" y="1"/>
                  </a:moveTo>
                  <a:lnTo>
                    <a:pt x="29185" y="21"/>
                  </a:lnTo>
                  <a:lnTo>
                    <a:pt x="27963" y="62"/>
                  </a:lnTo>
                  <a:lnTo>
                    <a:pt x="25519" y="286"/>
                  </a:lnTo>
                  <a:lnTo>
                    <a:pt x="23055" y="652"/>
                  </a:lnTo>
                  <a:lnTo>
                    <a:pt x="20611" y="1182"/>
                  </a:lnTo>
                  <a:lnTo>
                    <a:pt x="19369" y="1508"/>
                  </a:lnTo>
                  <a:lnTo>
                    <a:pt x="18167" y="1854"/>
                  </a:lnTo>
                  <a:lnTo>
                    <a:pt x="15805" y="2669"/>
                  </a:lnTo>
                  <a:lnTo>
                    <a:pt x="13524" y="3605"/>
                  </a:lnTo>
                  <a:lnTo>
                    <a:pt x="11324" y="4664"/>
                  </a:lnTo>
                  <a:lnTo>
                    <a:pt x="9206" y="5866"/>
                  </a:lnTo>
                  <a:lnTo>
                    <a:pt x="7190" y="7149"/>
                  </a:lnTo>
                  <a:lnTo>
                    <a:pt x="5255" y="8554"/>
                  </a:lnTo>
                  <a:lnTo>
                    <a:pt x="3422" y="10082"/>
                  </a:lnTo>
                  <a:lnTo>
                    <a:pt x="2547" y="10876"/>
                  </a:lnTo>
                  <a:lnTo>
                    <a:pt x="1243" y="12139"/>
                  </a:lnTo>
                  <a:lnTo>
                    <a:pt x="1" y="13462"/>
                  </a:lnTo>
                  <a:lnTo>
                    <a:pt x="3096" y="12363"/>
                  </a:lnTo>
                  <a:lnTo>
                    <a:pt x="9308" y="10265"/>
                  </a:lnTo>
                  <a:lnTo>
                    <a:pt x="15581" y="8310"/>
                  </a:lnTo>
                  <a:lnTo>
                    <a:pt x="21894" y="6538"/>
                  </a:lnTo>
                  <a:lnTo>
                    <a:pt x="25091" y="5744"/>
                  </a:lnTo>
                  <a:lnTo>
                    <a:pt x="26639" y="5357"/>
                  </a:lnTo>
                  <a:lnTo>
                    <a:pt x="29796" y="4400"/>
                  </a:lnTo>
                  <a:lnTo>
                    <a:pt x="32097" y="3504"/>
                  </a:lnTo>
                  <a:lnTo>
                    <a:pt x="33543" y="2791"/>
                  </a:lnTo>
                  <a:lnTo>
                    <a:pt x="34887" y="1976"/>
                  </a:lnTo>
                  <a:lnTo>
                    <a:pt x="36089" y="1019"/>
                  </a:lnTo>
                  <a:lnTo>
                    <a:pt x="36618" y="490"/>
                  </a:lnTo>
                  <a:lnTo>
                    <a:pt x="34785" y="245"/>
                  </a:lnTo>
                  <a:lnTo>
                    <a:pt x="31079" y="1"/>
                  </a:lnTo>
                  <a:close/>
                </a:path>
              </a:pathLst>
            </a:custGeom>
            <a:solidFill>
              <a:schemeClr val="accent2"/>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3028" name="Google Shape;1132;p81"/>
            <p:cNvSpPr/>
            <p:nvPr/>
          </p:nvSpPr>
          <p:spPr>
            <a:xfrm>
              <a:off x="9021240" y="10029960"/>
              <a:ext cx="3785400" cy="1129680"/>
            </a:xfrm>
            <a:custGeom>
              <a:avLst/>
              <a:gdLst>
                <a:gd name="textAreaLeft" fmla="*/ 0 w 3785400"/>
                <a:gd name="textAreaRight" fmla="*/ 3786480 w 3785400"/>
                <a:gd name="textAreaTop" fmla="*/ 0 h 1129680"/>
                <a:gd name="textAreaBottom" fmla="*/ 1130760 h 1129680"/>
              </a:gdLst>
              <a:ahLst/>
              <a:rect l="textAreaLeft" t="textAreaTop" r="textAreaRight" b="textAreaBottom"/>
              <a:pathLst>
                <a:path w="45213" h="13504">
                  <a:moveTo>
                    <a:pt x="33217" y="1"/>
                  </a:moveTo>
                  <a:lnTo>
                    <a:pt x="32423" y="62"/>
                  </a:lnTo>
                  <a:lnTo>
                    <a:pt x="31975" y="103"/>
                  </a:lnTo>
                  <a:lnTo>
                    <a:pt x="31079" y="306"/>
                  </a:lnTo>
                  <a:lnTo>
                    <a:pt x="29734" y="775"/>
                  </a:lnTo>
                  <a:lnTo>
                    <a:pt x="27942" y="1691"/>
                  </a:lnTo>
                  <a:lnTo>
                    <a:pt x="26170" y="2811"/>
                  </a:lnTo>
                  <a:lnTo>
                    <a:pt x="23503" y="4726"/>
                  </a:lnTo>
                  <a:lnTo>
                    <a:pt x="20916" y="6538"/>
                  </a:lnTo>
                  <a:lnTo>
                    <a:pt x="19226" y="7557"/>
                  </a:lnTo>
                  <a:lnTo>
                    <a:pt x="18411" y="7943"/>
                  </a:lnTo>
                  <a:lnTo>
                    <a:pt x="17495" y="8330"/>
                  </a:lnTo>
                  <a:lnTo>
                    <a:pt x="15702" y="8901"/>
                  </a:lnTo>
                  <a:lnTo>
                    <a:pt x="13931" y="9308"/>
                  </a:lnTo>
                  <a:lnTo>
                    <a:pt x="12159" y="9552"/>
                  </a:lnTo>
                  <a:lnTo>
                    <a:pt x="9471" y="9715"/>
                  </a:lnTo>
                  <a:lnTo>
                    <a:pt x="5764" y="9634"/>
                  </a:lnTo>
                  <a:lnTo>
                    <a:pt x="3809" y="9573"/>
                  </a:lnTo>
                  <a:lnTo>
                    <a:pt x="2852" y="9532"/>
                  </a:lnTo>
                  <a:lnTo>
                    <a:pt x="1385" y="9573"/>
                  </a:lnTo>
                  <a:lnTo>
                    <a:pt x="449" y="9736"/>
                  </a:lnTo>
                  <a:lnTo>
                    <a:pt x="1" y="9899"/>
                  </a:lnTo>
                  <a:lnTo>
                    <a:pt x="1650" y="10611"/>
                  </a:lnTo>
                  <a:lnTo>
                    <a:pt x="5051" y="11793"/>
                  </a:lnTo>
                  <a:lnTo>
                    <a:pt x="8554" y="12689"/>
                  </a:lnTo>
                  <a:lnTo>
                    <a:pt x="12159" y="13259"/>
                  </a:lnTo>
                  <a:lnTo>
                    <a:pt x="13971" y="13401"/>
                  </a:lnTo>
                  <a:lnTo>
                    <a:pt x="15662" y="13503"/>
                  </a:lnTo>
                  <a:lnTo>
                    <a:pt x="19083" y="13442"/>
                  </a:lnTo>
                  <a:lnTo>
                    <a:pt x="22525" y="13116"/>
                  </a:lnTo>
                  <a:lnTo>
                    <a:pt x="25967" y="12465"/>
                  </a:lnTo>
                  <a:lnTo>
                    <a:pt x="27698" y="12017"/>
                  </a:lnTo>
                  <a:lnTo>
                    <a:pt x="29246" y="11548"/>
                  </a:lnTo>
                  <a:lnTo>
                    <a:pt x="30753" y="11039"/>
                  </a:lnTo>
                  <a:lnTo>
                    <a:pt x="31791" y="10652"/>
                  </a:lnTo>
                  <a:lnTo>
                    <a:pt x="33808" y="9776"/>
                  </a:lnTo>
                  <a:lnTo>
                    <a:pt x="35763" y="8819"/>
                  </a:lnTo>
                  <a:lnTo>
                    <a:pt x="37657" y="7781"/>
                  </a:lnTo>
                  <a:lnTo>
                    <a:pt x="39469" y="6640"/>
                  </a:lnTo>
                  <a:lnTo>
                    <a:pt x="41200" y="5398"/>
                  </a:lnTo>
                  <a:lnTo>
                    <a:pt x="42870" y="4094"/>
                  </a:lnTo>
                  <a:lnTo>
                    <a:pt x="44459" y="2689"/>
                  </a:lnTo>
                  <a:lnTo>
                    <a:pt x="45212" y="1976"/>
                  </a:lnTo>
                  <a:lnTo>
                    <a:pt x="44438" y="1956"/>
                  </a:lnTo>
                  <a:lnTo>
                    <a:pt x="42870" y="1773"/>
                  </a:lnTo>
                  <a:lnTo>
                    <a:pt x="40467" y="1284"/>
                  </a:lnTo>
                  <a:lnTo>
                    <a:pt x="37229" y="490"/>
                  </a:lnTo>
                  <a:lnTo>
                    <a:pt x="34826" y="82"/>
                  </a:lnTo>
                  <a:lnTo>
                    <a:pt x="33217" y="1"/>
                  </a:lnTo>
                  <a:close/>
                </a:path>
              </a:pathLst>
            </a:custGeom>
            <a:solidFill>
              <a:schemeClr val="accent1"/>
            </a:solidFill>
            <a:ln w="0">
              <a:noFill/>
            </a:ln>
          </p:spPr>
          <p:style>
            <a:lnRef idx="0"/>
            <a:fillRef idx="0"/>
            <a:effectRef idx="0"/>
            <a:fontRef idx="minor"/>
          </p:style>
          <p:txBody>
            <a:bodyPr lIns="90000" rIns="90000" tIns="91440" bIns="914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sp>
          <p:nvSpPr>
            <p:cNvPr id="3029" name="Google Shape;1133;p81"/>
            <p:cNvSpPr/>
            <p:nvPr/>
          </p:nvSpPr>
          <p:spPr>
            <a:xfrm>
              <a:off x="12802320" y="10115280"/>
              <a:ext cx="82440" cy="9360"/>
            </a:xfrm>
            <a:custGeom>
              <a:avLst/>
              <a:gdLst>
                <a:gd name="textAreaLeft" fmla="*/ 0 w 82440"/>
                <a:gd name="textAreaRight" fmla="*/ 83520 w 82440"/>
                <a:gd name="textAreaTop" fmla="*/ 0 h 9360"/>
                <a:gd name="textAreaBottom" fmla="*/ 10440 h 9360"/>
              </a:gdLst>
              <a:ahLst/>
              <a:rect l="textAreaLeft" t="textAreaTop" r="textAreaRight" b="textAreaBottom"/>
              <a:pathLst>
                <a:path w="999" h="123">
                  <a:moveTo>
                    <a:pt x="0" y="0"/>
                  </a:moveTo>
                  <a:lnTo>
                    <a:pt x="896" y="122"/>
                  </a:lnTo>
                  <a:lnTo>
                    <a:pt x="957" y="61"/>
                  </a:lnTo>
                  <a:lnTo>
                    <a:pt x="998" y="21"/>
                  </a:lnTo>
                  <a:lnTo>
                    <a:pt x="509" y="0"/>
                  </a:lnTo>
                  <a:close/>
                </a:path>
              </a:pathLst>
            </a:custGeom>
            <a:solidFill>
              <a:srgbClr val="f06f5c"/>
            </a:solidFill>
            <a:ln w="0">
              <a:noFill/>
            </a:ln>
          </p:spPr>
          <p:style>
            <a:lnRef idx="0"/>
            <a:fillRef idx="0"/>
            <a:effectRef idx="0"/>
            <a:fontRef idx="minor"/>
          </p:style>
          <p:txBody>
            <a:bodyPr lIns="90000" rIns="90000" tIns="5040" bIns="5040" anchor="ctr">
              <a:noAutofit/>
            </a:bodyPr>
            <a:p>
              <a:pPr defTabSz="914400">
                <a:lnSpc>
                  <a:spcPct val="100000"/>
                </a:lnSpc>
                <a:tabLst>
                  <a:tab algn="l" pos="0"/>
                </a:tabLst>
              </a:pPr>
              <a:endParaRPr b="0" lang="en-US" sz="1800" strike="noStrike" u="none">
                <a:solidFill>
                  <a:srgbClr val="160202"/>
                </a:solidFill>
                <a:effectLst/>
                <a:uFillTx/>
                <a:latin typeface="Arial"/>
              </a:endParaRPr>
            </a:p>
          </p:txBody>
        </p:sp>
      </p:gr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030" name="Picture 1" descr="A black sky with white stars&#10;&#10;AI-generated content may be incorrect."/>
          <p:cNvPicPr/>
          <p:nvPr/>
        </p:nvPicPr>
        <p:blipFill>
          <a:blip r:embed="rId1"/>
          <a:stretch/>
        </p:blipFill>
        <p:spPr>
          <a:xfrm>
            <a:off x="62640" y="1080"/>
            <a:ext cx="12191040" cy="6856920"/>
          </a:xfrm>
          <a:prstGeom prst="rect">
            <a:avLst/>
          </a:prstGeom>
          <a:noFill/>
          <a:ln w="0">
            <a:noFill/>
          </a:ln>
        </p:spPr>
      </p:pic>
      <p:sp>
        <p:nvSpPr>
          <p:cNvPr id="3031" name="PlaceHolder 1"/>
          <p:cNvSpPr>
            <a:spLocks noGrp="1"/>
          </p:cNvSpPr>
          <p:nvPr>
            <p:ph type="title"/>
          </p:nvPr>
        </p:nvSpPr>
        <p:spPr>
          <a:xfrm>
            <a:off x="738360" y="462600"/>
            <a:ext cx="6990480" cy="916920"/>
          </a:xfrm>
          <a:prstGeom prst="rect">
            <a:avLst/>
          </a:prstGeom>
          <a:noFill/>
          <a:ln w="0">
            <a:noFill/>
          </a:ln>
        </p:spPr>
        <p:txBody>
          <a:bodyPr lIns="122040" rIns="122040" tIns="122040" bIns="122040" anchor="t">
            <a:noAutofit/>
          </a:bodyPr>
          <a:p>
            <a:pPr indent="0">
              <a:lnSpc>
                <a:spcPct val="100000"/>
              </a:lnSpc>
              <a:buNone/>
              <a:tabLst>
                <a:tab algn="l" pos="0"/>
              </a:tabLst>
            </a:pPr>
            <a:r>
              <a:rPr b="1" lang="en-US" sz="4000" strike="noStrike" u="none">
                <a:solidFill>
                  <a:srgbClr val="ffffff"/>
                </a:solidFill>
                <a:effectLst/>
                <a:uFillTx/>
                <a:latin typeface="Comic Sans MS"/>
                <a:ea typeface="Anton"/>
              </a:rPr>
              <a:t>Game Description Reminder</a:t>
            </a:r>
            <a:endParaRPr b="0" lang="en-US" sz="4000" strike="noStrike" u="none">
              <a:solidFill>
                <a:srgbClr val="ffffff"/>
              </a:solidFill>
              <a:effectLst/>
              <a:uFillTx/>
              <a:latin typeface="Arial"/>
            </a:endParaRPr>
          </a:p>
        </p:txBody>
      </p:sp>
      <p:grpSp>
        <p:nvGrpSpPr>
          <p:cNvPr id="3032" name="Google Shape;679;p54"/>
          <p:cNvGrpSpPr/>
          <p:nvPr/>
        </p:nvGrpSpPr>
        <p:grpSpPr>
          <a:xfrm>
            <a:off x="8579160" y="244440"/>
            <a:ext cx="7296480" cy="7294320"/>
            <a:chOff x="8579160" y="244440"/>
            <a:chExt cx="7296480" cy="7294320"/>
          </a:xfrm>
        </p:grpSpPr>
        <p:sp>
          <p:nvSpPr>
            <p:cNvPr id="3033" name="Google Shape;680;p54"/>
            <p:cNvSpPr/>
            <p:nvPr/>
          </p:nvSpPr>
          <p:spPr>
            <a:xfrm>
              <a:off x="10235880" y="5979600"/>
              <a:ext cx="4981320" cy="1237320"/>
            </a:xfrm>
            <a:custGeom>
              <a:avLst/>
              <a:gdLst>
                <a:gd name="textAreaLeft" fmla="*/ 0 w 4981320"/>
                <a:gd name="textAreaRight" fmla="*/ 4982400 w 4981320"/>
                <a:gd name="textAreaTop" fmla="*/ 0 h 1237320"/>
                <a:gd name="textAreaBottom" fmla="*/ 1238400 h 1237320"/>
              </a:gdLst>
              <a:ahLst/>
              <a:rect l="textAreaLeft" t="textAreaTop" r="textAreaRight" b="textAreaBottom"/>
              <a:pathLst>
                <a:path w="55802" h="13870">
                  <a:moveTo>
                    <a:pt x="55802" y="1"/>
                  </a:moveTo>
                  <a:lnTo>
                    <a:pt x="54213" y="367"/>
                  </a:lnTo>
                  <a:lnTo>
                    <a:pt x="50975" y="775"/>
                  </a:lnTo>
                  <a:lnTo>
                    <a:pt x="49387" y="876"/>
                  </a:lnTo>
                  <a:lnTo>
                    <a:pt x="48124" y="917"/>
                  </a:lnTo>
                  <a:lnTo>
                    <a:pt x="45639" y="795"/>
                  </a:lnTo>
                  <a:lnTo>
                    <a:pt x="41974" y="388"/>
                  </a:lnTo>
                  <a:lnTo>
                    <a:pt x="38410" y="82"/>
                  </a:lnTo>
                  <a:lnTo>
                    <a:pt x="36088" y="102"/>
                  </a:lnTo>
                  <a:lnTo>
                    <a:pt x="34357" y="326"/>
                  </a:lnTo>
                  <a:lnTo>
                    <a:pt x="33237" y="571"/>
                  </a:lnTo>
                  <a:lnTo>
                    <a:pt x="32117" y="937"/>
                  </a:lnTo>
                  <a:lnTo>
                    <a:pt x="30997" y="1426"/>
                  </a:lnTo>
                  <a:lnTo>
                    <a:pt x="30447" y="1732"/>
                  </a:lnTo>
                  <a:lnTo>
                    <a:pt x="27718" y="3361"/>
                  </a:lnTo>
                  <a:lnTo>
                    <a:pt x="23563" y="5846"/>
                  </a:lnTo>
                  <a:lnTo>
                    <a:pt x="21425" y="6905"/>
                  </a:lnTo>
                  <a:lnTo>
                    <a:pt x="19979" y="7495"/>
                  </a:lnTo>
                  <a:lnTo>
                    <a:pt x="19225" y="7740"/>
                  </a:lnTo>
                  <a:lnTo>
                    <a:pt x="18533" y="7923"/>
                  </a:lnTo>
                  <a:lnTo>
                    <a:pt x="17087" y="8167"/>
                  </a:lnTo>
                  <a:lnTo>
                    <a:pt x="14847" y="8269"/>
                  </a:lnTo>
                  <a:lnTo>
                    <a:pt x="11792" y="8126"/>
                  </a:lnTo>
                  <a:lnTo>
                    <a:pt x="8757" y="7984"/>
                  </a:lnTo>
                  <a:lnTo>
                    <a:pt x="7291" y="8004"/>
                  </a:lnTo>
                  <a:lnTo>
                    <a:pt x="6334" y="8086"/>
                  </a:lnTo>
                  <a:lnTo>
                    <a:pt x="4481" y="8554"/>
                  </a:lnTo>
                  <a:lnTo>
                    <a:pt x="2648" y="9308"/>
                  </a:lnTo>
                  <a:lnTo>
                    <a:pt x="876" y="10285"/>
                  </a:lnTo>
                  <a:lnTo>
                    <a:pt x="0" y="10835"/>
                  </a:lnTo>
                  <a:lnTo>
                    <a:pt x="1324" y="11670"/>
                  </a:lnTo>
                  <a:lnTo>
                    <a:pt x="4094" y="13198"/>
                  </a:lnTo>
                  <a:lnTo>
                    <a:pt x="5540" y="13870"/>
                  </a:lnTo>
                  <a:lnTo>
                    <a:pt x="5988" y="13707"/>
                  </a:lnTo>
                  <a:lnTo>
                    <a:pt x="6924" y="13544"/>
                  </a:lnTo>
                  <a:lnTo>
                    <a:pt x="8391" y="13503"/>
                  </a:lnTo>
                  <a:lnTo>
                    <a:pt x="9348" y="13544"/>
                  </a:lnTo>
                  <a:lnTo>
                    <a:pt x="11303" y="13605"/>
                  </a:lnTo>
                  <a:lnTo>
                    <a:pt x="15010" y="13686"/>
                  </a:lnTo>
                  <a:lnTo>
                    <a:pt x="17698" y="13523"/>
                  </a:lnTo>
                  <a:lnTo>
                    <a:pt x="19470" y="13279"/>
                  </a:lnTo>
                  <a:lnTo>
                    <a:pt x="21241" y="12872"/>
                  </a:lnTo>
                  <a:lnTo>
                    <a:pt x="23034" y="12301"/>
                  </a:lnTo>
                  <a:lnTo>
                    <a:pt x="23950" y="11914"/>
                  </a:lnTo>
                  <a:lnTo>
                    <a:pt x="24765" y="11528"/>
                  </a:lnTo>
                  <a:lnTo>
                    <a:pt x="26455" y="10509"/>
                  </a:lnTo>
                  <a:lnTo>
                    <a:pt x="29042" y="8697"/>
                  </a:lnTo>
                  <a:lnTo>
                    <a:pt x="31709" y="6782"/>
                  </a:lnTo>
                  <a:lnTo>
                    <a:pt x="33481" y="5662"/>
                  </a:lnTo>
                  <a:lnTo>
                    <a:pt x="35273" y="4746"/>
                  </a:lnTo>
                  <a:lnTo>
                    <a:pt x="36618" y="4277"/>
                  </a:lnTo>
                  <a:lnTo>
                    <a:pt x="37514" y="4074"/>
                  </a:lnTo>
                  <a:lnTo>
                    <a:pt x="37962" y="4033"/>
                  </a:lnTo>
                  <a:lnTo>
                    <a:pt x="38756" y="3972"/>
                  </a:lnTo>
                  <a:lnTo>
                    <a:pt x="40365" y="4053"/>
                  </a:lnTo>
                  <a:lnTo>
                    <a:pt x="42768" y="4461"/>
                  </a:lnTo>
                  <a:lnTo>
                    <a:pt x="46006" y="5255"/>
                  </a:lnTo>
                  <a:lnTo>
                    <a:pt x="48409" y="5744"/>
                  </a:lnTo>
                  <a:lnTo>
                    <a:pt x="49977" y="5927"/>
                  </a:lnTo>
                  <a:lnTo>
                    <a:pt x="50751" y="5947"/>
                  </a:lnTo>
                  <a:lnTo>
                    <a:pt x="51179" y="5520"/>
                  </a:lnTo>
                  <a:lnTo>
                    <a:pt x="51586" y="5112"/>
                  </a:lnTo>
                  <a:lnTo>
                    <a:pt x="50690" y="4990"/>
                  </a:lnTo>
                  <a:lnTo>
                    <a:pt x="51199" y="4990"/>
                  </a:lnTo>
                  <a:lnTo>
                    <a:pt x="51688" y="5011"/>
                  </a:lnTo>
                  <a:lnTo>
                    <a:pt x="52808" y="3829"/>
                  </a:lnTo>
                  <a:lnTo>
                    <a:pt x="54865" y="1324"/>
                  </a:lnTo>
                  <a:lnTo>
                    <a:pt x="55802" y="1"/>
                  </a:lnTo>
                  <a:close/>
                </a:path>
              </a:pathLst>
            </a:custGeom>
            <a:solidFill>
              <a:schemeClr val="l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3034" name="Google Shape;681;p54"/>
            <p:cNvSpPr/>
            <p:nvPr/>
          </p:nvSpPr>
          <p:spPr>
            <a:xfrm>
              <a:off x="10784880" y="462600"/>
              <a:ext cx="3539520" cy="1419120"/>
            </a:xfrm>
            <a:custGeom>
              <a:avLst/>
              <a:gdLst>
                <a:gd name="textAreaLeft" fmla="*/ 0 w 3539520"/>
                <a:gd name="textAreaRight" fmla="*/ 3540600 w 3539520"/>
                <a:gd name="textAreaTop" fmla="*/ 0 h 1419120"/>
                <a:gd name="textAreaBottom" fmla="*/ 1420200 h 1419120"/>
              </a:gdLst>
              <a:ahLst/>
              <a:rect l="textAreaLeft" t="textAreaTop" r="textAreaRight" b="textAreaBottom"/>
              <a:pathLst>
                <a:path w="39653" h="15907">
                  <a:moveTo>
                    <a:pt x="30019" y="1"/>
                  </a:moveTo>
                  <a:lnTo>
                    <a:pt x="29103" y="367"/>
                  </a:lnTo>
                  <a:lnTo>
                    <a:pt x="28166" y="734"/>
                  </a:lnTo>
                  <a:lnTo>
                    <a:pt x="16293" y="5357"/>
                  </a:lnTo>
                  <a:lnTo>
                    <a:pt x="4400" y="10000"/>
                  </a:lnTo>
                  <a:lnTo>
                    <a:pt x="3218" y="10448"/>
                  </a:lnTo>
                  <a:lnTo>
                    <a:pt x="1569" y="11365"/>
                  </a:lnTo>
                  <a:lnTo>
                    <a:pt x="632" y="12159"/>
                  </a:lnTo>
                  <a:lnTo>
                    <a:pt x="265" y="12668"/>
                  </a:lnTo>
                  <a:lnTo>
                    <a:pt x="102" y="12912"/>
                  </a:lnTo>
                  <a:lnTo>
                    <a:pt x="1" y="13422"/>
                  </a:lnTo>
                  <a:lnTo>
                    <a:pt x="82" y="13910"/>
                  </a:lnTo>
                  <a:lnTo>
                    <a:pt x="367" y="14358"/>
                  </a:lnTo>
                  <a:lnTo>
                    <a:pt x="998" y="14990"/>
                  </a:lnTo>
                  <a:lnTo>
                    <a:pt x="2119" y="15662"/>
                  </a:lnTo>
                  <a:lnTo>
                    <a:pt x="2730" y="15906"/>
                  </a:lnTo>
                  <a:lnTo>
                    <a:pt x="3320" y="15825"/>
                  </a:lnTo>
                  <a:lnTo>
                    <a:pt x="4481" y="15560"/>
                  </a:lnTo>
                  <a:lnTo>
                    <a:pt x="6090" y="15030"/>
                  </a:lnTo>
                  <a:lnTo>
                    <a:pt x="8065" y="14094"/>
                  </a:lnTo>
                  <a:lnTo>
                    <a:pt x="9898" y="13014"/>
                  </a:lnTo>
                  <a:lnTo>
                    <a:pt x="12607" y="11222"/>
                  </a:lnTo>
                  <a:lnTo>
                    <a:pt x="15458" y="9511"/>
                  </a:lnTo>
                  <a:lnTo>
                    <a:pt x="17556" y="8554"/>
                  </a:lnTo>
                  <a:lnTo>
                    <a:pt x="18717" y="8167"/>
                  </a:lnTo>
                  <a:lnTo>
                    <a:pt x="19490" y="7943"/>
                  </a:lnTo>
                  <a:lnTo>
                    <a:pt x="21079" y="7617"/>
                  </a:lnTo>
                  <a:lnTo>
                    <a:pt x="23462" y="7332"/>
                  </a:lnTo>
                  <a:lnTo>
                    <a:pt x="26700" y="7210"/>
                  </a:lnTo>
                  <a:lnTo>
                    <a:pt x="29958" y="7129"/>
                  </a:lnTo>
                  <a:lnTo>
                    <a:pt x="31567" y="6986"/>
                  </a:lnTo>
                  <a:lnTo>
                    <a:pt x="32606" y="6884"/>
                  </a:lnTo>
                  <a:lnTo>
                    <a:pt x="34663" y="6518"/>
                  </a:lnTo>
                  <a:lnTo>
                    <a:pt x="36699" y="6029"/>
                  </a:lnTo>
                  <a:lnTo>
                    <a:pt x="38695" y="5377"/>
                  </a:lnTo>
                  <a:lnTo>
                    <a:pt x="39652" y="5011"/>
                  </a:lnTo>
                  <a:lnTo>
                    <a:pt x="38532" y="4237"/>
                  </a:lnTo>
                  <a:lnTo>
                    <a:pt x="36211" y="2831"/>
                  </a:lnTo>
                  <a:lnTo>
                    <a:pt x="33807" y="1569"/>
                  </a:lnTo>
                  <a:lnTo>
                    <a:pt x="31303" y="469"/>
                  </a:lnTo>
                  <a:lnTo>
                    <a:pt x="30019" y="1"/>
                  </a:lnTo>
                  <a:close/>
                </a:path>
              </a:pathLst>
            </a:custGeom>
            <a:solidFill>
              <a:schemeClr val="l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3035" name="Google Shape;682;p54"/>
            <p:cNvSpPr/>
            <p:nvPr/>
          </p:nvSpPr>
          <p:spPr>
            <a:xfrm>
              <a:off x="8617320" y="1186560"/>
              <a:ext cx="6443280" cy="3571920"/>
            </a:xfrm>
            <a:custGeom>
              <a:avLst/>
              <a:gdLst>
                <a:gd name="textAreaLeft" fmla="*/ 0 w 6443280"/>
                <a:gd name="textAreaRight" fmla="*/ 6444360 w 6443280"/>
                <a:gd name="textAreaTop" fmla="*/ 0 h 3571920"/>
                <a:gd name="textAreaBottom" fmla="*/ 3573000 h 3571920"/>
              </a:gdLst>
              <a:ahLst/>
              <a:rect l="textAreaLeft" t="textAreaTop" r="textAreaRight" b="textAreaBottom"/>
              <a:pathLst>
                <a:path w="72177" h="40019">
                  <a:moveTo>
                    <a:pt x="67818" y="0"/>
                  </a:moveTo>
                  <a:lnTo>
                    <a:pt x="66556" y="530"/>
                  </a:lnTo>
                  <a:lnTo>
                    <a:pt x="64112" y="1874"/>
                  </a:lnTo>
                  <a:lnTo>
                    <a:pt x="61770" y="3422"/>
                  </a:lnTo>
                  <a:lnTo>
                    <a:pt x="59509" y="5153"/>
                  </a:lnTo>
                  <a:lnTo>
                    <a:pt x="56169" y="7820"/>
                  </a:lnTo>
                  <a:lnTo>
                    <a:pt x="52727" y="10366"/>
                  </a:lnTo>
                  <a:lnTo>
                    <a:pt x="50304" y="11853"/>
                  </a:lnTo>
                  <a:lnTo>
                    <a:pt x="49041" y="12484"/>
                  </a:lnTo>
                  <a:lnTo>
                    <a:pt x="48145" y="12912"/>
                  </a:lnTo>
                  <a:lnTo>
                    <a:pt x="46292" y="13604"/>
                  </a:lnTo>
                  <a:lnTo>
                    <a:pt x="44377" y="14195"/>
                  </a:lnTo>
                  <a:lnTo>
                    <a:pt x="42443" y="14643"/>
                  </a:lnTo>
                  <a:lnTo>
                    <a:pt x="39469" y="15193"/>
                  </a:lnTo>
                  <a:lnTo>
                    <a:pt x="35457" y="15743"/>
                  </a:lnTo>
                  <a:lnTo>
                    <a:pt x="31445" y="16231"/>
                  </a:lnTo>
                  <a:lnTo>
                    <a:pt x="27474" y="16883"/>
                  </a:lnTo>
                  <a:lnTo>
                    <a:pt x="24582" y="17555"/>
                  </a:lnTo>
                  <a:lnTo>
                    <a:pt x="22708" y="18146"/>
                  </a:lnTo>
                  <a:lnTo>
                    <a:pt x="20875" y="18859"/>
                  </a:lnTo>
                  <a:lnTo>
                    <a:pt x="19124" y="19734"/>
                  </a:lnTo>
                  <a:lnTo>
                    <a:pt x="18269" y="20243"/>
                  </a:lnTo>
                  <a:lnTo>
                    <a:pt x="17454" y="20773"/>
                  </a:lnTo>
                  <a:lnTo>
                    <a:pt x="16028" y="21852"/>
                  </a:lnTo>
                  <a:lnTo>
                    <a:pt x="14766" y="22972"/>
                  </a:lnTo>
                  <a:lnTo>
                    <a:pt x="13646" y="24174"/>
                  </a:lnTo>
                  <a:lnTo>
                    <a:pt x="12098" y="26068"/>
                  </a:lnTo>
                  <a:lnTo>
                    <a:pt x="10061" y="28838"/>
                  </a:lnTo>
                  <a:lnTo>
                    <a:pt x="8921" y="30345"/>
                  </a:lnTo>
                  <a:lnTo>
                    <a:pt x="8554" y="30793"/>
                  </a:lnTo>
                  <a:lnTo>
                    <a:pt x="7719" y="31628"/>
                  </a:lnTo>
                  <a:lnTo>
                    <a:pt x="6233" y="32809"/>
                  </a:lnTo>
                  <a:lnTo>
                    <a:pt x="3911" y="34235"/>
                  </a:lnTo>
                  <a:lnTo>
                    <a:pt x="1324" y="35518"/>
                  </a:lnTo>
                  <a:lnTo>
                    <a:pt x="1" y="36088"/>
                  </a:lnTo>
                  <a:lnTo>
                    <a:pt x="143" y="37065"/>
                  </a:lnTo>
                  <a:lnTo>
                    <a:pt x="530" y="39020"/>
                  </a:lnTo>
                  <a:lnTo>
                    <a:pt x="775" y="40018"/>
                  </a:lnTo>
                  <a:lnTo>
                    <a:pt x="2770" y="39489"/>
                  </a:lnTo>
                  <a:lnTo>
                    <a:pt x="5723" y="38532"/>
                  </a:lnTo>
                  <a:lnTo>
                    <a:pt x="7617" y="37778"/>
                  </a:lnTo>
                  <a:lnTo>
                    <a:pt x="9430" y="36882"/>
                  </a:lnTo>
                  <a:lnTo>
                    <a:pt x="11141" y="35843"/>
                  </a:lnTo>
                  <a:lnTo>
                    <a:pt x="12729" y="34662"/>
                  </a:lnTo>
                  <a:lnTo>
                    <a:pt x="14175" y="33277"/>
                  </a:lnTo>
                  <a:lnTo>
                    <a:pt x="14827" y="32483"/>
                  </a:lnTo>
                  <a:lnTo>
                    <a:pt x="15356" y="31791"/>
                  </a:lnTo>
                  <a:lnTo>
                    <a:pt x="16354" y="30304"/>
                  </a:lnTo>
                  <a:lnTo>
                    <a:pt x="17739" y="28003"/>
                  </a:lnTo>
                  <a:lnTo>
                    <a:pt x="19165" y="25885"/>
                  </a:lnTo>
                  <a:lnTo>
                    <a:pt x="20265" y="24683"/>
                  </a:lnTo>
                  <a:lnTo>
                    <a:pt x="21181" y="23950"/>
                  </a:lnTo>
                  <a:lnTo>
                    <a:pt x="21853" y="23543"/>
                  </a:lnTo>
                  <a:lnTo>
                    <a:pt x="22586" y="23217"/>
                  </a:lnTo>
                  <a:lnTo>
                    <a:pt x="23401" y="23013"/>
                  </a:lnTo>
                  <a:lnTo>
                    <a:pt x="23829" y="22932"/>
                  </a:lnTo>
                  <a:lnTo>
                    <a:pt x="26904" y="22463"/>
                  </a:lnTo>
                  <a:lnTo>
                    <a:pt x="33747" y="21241"/>
                  </a:lnTo>
                  <a:lnTo>
                    <a:pt x="37922" y="20569"/>
                  </a:lnTo>
                  <a:lnTo>
                    <a:pt x="39449" y="20386"/>
                  </a:lnTo>
                  <a:lnTo>
                    <a:pt x="41200" y="20203"/>
                  </a:lnTo>
                  <a:lnTo>
                    <a:pt x="44357" y="19653"/>
                  </a:lnTo>
                  <a:lnTo>
                    <a:pt x="47127" y="18960"/>
                  </a:lnTo>
                  <a:lnTo>
                    <a:pt x="49571" y="18085"/>
                  </a:lnTo>
                  <a:lnTo>
                    <a:pt x="51750" y="17107"/>
                  </a:lnTo>
                  <a:lnTo>
                    <a:pt x="53685" y="16028"/>
                  </a:lnTo>
                  <a:lnTo>
                    <a:pt x="55456" y="14867"/>
                  </a:lnTo>
                  <a:lnTo>
                    <a:pt x="57065" y="13645"/>
                  </a:lnTo>
                  <a:lnTo>
                    <a:pt x="59346" y="11792"/>
                  </a:lnTo>
                  <a:lnTo>
                    <a:pt x="62360" y="9328"/>
                  </a:lnTo>
                  <a:lnTo>
                    <a:pt x="64825" y="7637"/>
                  </a:lnTo>
                  <a:lnTo>
                    <a:pt x="66637" y="6599"/>
                  </a:lnTo>
                  <a:lnTo>
                    <a:pt x="68653" y="5702"/>
                  </a:lnTo>
                  <a:lnTo>
                    <a:pt x="70914" y="4908"/>
                  </a:lnTo>
                  <a:lnTo>
                    <a:pt x="72176" y="4603"/>
                  </a:lnTo>
                  <a:lnTo>
                    <a:pt x="71158" y="3381"/>
                  </a:lnTo>
                  <a:lnTo>
                    <a:pt x="68979" y="1079"/>
                  </a:lnTo>
                  <a:lnTo>
                    <a:pt x="67818" y="0"/>
                  </a:lnTo>
                  <a:close/>
                </a:path>
              </a:pathLst>
            </a:custGeom>
            <a:solidFill>
              <a:schemeClr val="l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3036" name="Google Shape;683;p54"/>
            <p:cNvSpPr/>
            <p:nvPr/>
          </p:nvSpPr>
          <p:spPr>
            <a:xfrm>
              <a:off x="8722800" y="1861200"/>
              <a:ext cx="1382760" cy="1020960"/>
            </a:xfrm>
            <a:custGeom>
              <a:avLst/>
              <a:gdLst>
                <a:gd name="textAreaLeft" fmla="*/ 0 w 1382760"/>
                <a:gd name="textAreaRight" fmla="*/ 1383840 w 1382760"/>
                <a:gd name="textAreaTop" fmla="*/ 0 h 1020960"/>
                <a:gd name="textAreaBottom" fmla="*/ 1022040 h 1020960"/>
              </a:gdLst>
              <a:ahLst/>
              <a:rect l="textAreaLeft" t="textAreaTop" r="textAreaRight" b="textAreaBottom"/>
              <a:pathLst>
                <a:path w="15500" h="11447">
                  <a:moveTo>
                    <a:pt x="5337" y="1"/>
                  </a:moveTo>
                  <a:lnTo>
                    <a:pt x="4461" y="1345"/>
                  </a:lnTo>
                  <a:lnTo>
                    <a:pt x="2913" y="4094"/>
                  </a:lnTo>
                  <a:lnTo>
                    <a:pt x="1589" y="6966"/>
                  </a:lnTo>
                  <a:lnTo>
                    <a:pt x="469" y="9919"/>
                  </a:lnTo>
                  <a:lnTo>
                    <a:pt x="1" y="11446"/>
                  </a:lnTo>
                  <a:lnTo>
                    <a:pt x="5826" y="8412"/>
                  </a:lnTo>
                  <a:lnTo>
                    <a:pt x="11650" y="5398"/>
                  </a:lnTo>
                  <a:lnTo>
                    <a:pt x="12485" y="4868"/>
                  </a:lnTo>
                  <a:lnTo>
                    <a:pt x="13809" y="3952"/>
                  </a:lnTo>
                  <a:lnTo>
                    <a:pt x="14725" y="3198"/>
                  </a:lnTo>
                  <a:lnTo>
                    <a:pt x="15275" y="2587"/>
                  </a:lnTo>
                  <a:lnTo>
                    <a:pt x="15499" y="2119"/>
                  </a:lnTo>
                  <a:lnTo>
                    <a:pt x="15458" y="1752"/>
                  </a:lnTo>
                  <a:lnTo>
                    <a:pt x="15153" y="1487"/>
                  </a:lnTo>
                  <a:lnTo>
                    <a:pt x="14664" y="1304"/>
                  </a:lnTo>
                  <a:lnTo>
                    <a:pt x="13646" y="1141"/>
                  </a:lnTo>
                  <a:lnTo>
                    <a:pt x="11915" y="1121"/>
                  </a:lnTo>
                  <a:lnTo>
                    <a:pt x="10143" y="1162"/>
                  </a:lnTo>
                  <a:lnTo>
                    <a:pt x="8616" y="1162"/>
                  </a:lnTo>
                  <a:lnTo>
                    <a:pt x="8066" y="1121"/>
                  </a:lnTo>
                  <a:lnTo>
                    <a:pt x="7373" y="978"/>
                  </a:lnTo>
                  <a:lnTo>
                    <a:pt x="5968" y="408"/>
                  </a:lnTo>
                  <a:lnTo>
                    <a:pt x="5337" y="1"/>
                  </a:lnTo>
                  <a:close/>
                </a:path>
              </a:pathLst>
            </a:custGeom>
            <a:solidFill>
              <a:schemeClr val="l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3037" name="Google Shape;684;p54"/>
            <p:cNvSpPr/>
            <p:nvPr/>
          </p:nvSpPr>
          <p:spPr>
            <a:xfrm>
              <a:off x="9350280" y="1854000"/>
              <a:ext cx="6136200" cy="4701240"/>
            </a:xfrm>
            <a:custGeom>
              <a:avLst/>
              <a:gdLst>
                <a:gd name="textAreaLeft" fmla="*/ 0 w 6136200"/>
                <a:gd name="textAreaRight" fmla="*/ 6137280 w 6136200"/>
                <a:gd name="textAreaTop" fmla="*/ 0 h 4701240"/>
                <a:gd name="textAreaBottom" fmla="*/ 4702320 h 4701240"/>
              </a:gdLst>
              <a:ahLst/>
              <a:rect l="textAreaLeft" t="textAreaTop" r="textAreaRight" b="textAreaBottom"/>
              <a:pathLst>
                <a:path w="68735" h="52666">
                  <a:moveTo>
                    <a:pt x="66107" y="0"/>
                  </a:moveTo>
                  <a:lnTo>
                    <a:pt x="65374" y="448"/>
                  </a:lnTo>
                  <a:lnTo>
                    <a:pt x="63948" y="1446"/>
                  </a:lnTo>
                  <a:lnTo>
                    <a:pt x="62584" y="2627"/>
                  </a:lnTo>
                  <a:lnTo>
                    <a:pt x="61219" y="3910"/>
                  </a:lnTo>
                  <a:lnTo>
                    <a:pt x="57940" y="7454"/>
                  </a:lnTo>
                  <a:lnTo>
                    <a:pt x="54050" y="11975"/>
                  </a:lnTo>
                  <a:lnTo>
                    <a:pt x="52075" y="14073"/>
                  </a:lnTo>
                  <a:lnTo>
                    <a:pt x="50710" y="15376"/>
                  </a:lnTo>
                  <a:lnTo>
                    <a:pt x="49326" y="16537"/>
                  </a:lnTo>
                  <a:lnTo>
                    <a:pt x="47900" y="17576"/>
                  </a:lnTo>
                  <a:lnTo>
                    <a:pt x="46434" y="18431"/>
                  </a:lnTo>
                  <a:lnTo>
                    <a:pt x="44906" y="19083"/>
                  </a:lnTo>
                  <a:lnTo>
                    <a:pt x="44112" y="19307"/>
                  </a:lnTo>
                  <a:lnTo>
                    <a:pt x="42788" y="19592"/>
                  </a:lnTo>
                  <a:lnTo>
                    <a:pt x="39550" y="19999"/>
                  </a:lnTo>
                  <a:lnTo>
                    <a:pt x="37269" y="20447"/>
                  </a:lnTo>
                  <a:lnTo>
                    <a:pt x="36068" y="20916"/>
                  </a:lnTo>
                  <a:lnTo>
                    <a:pt x="35436" y="21404"/>
                  </a:lnTo>
                  <a:lnTo>
                    <a:pt x="35172" y="21791"/>
                  </a:lnTo>
                  <a:lnTo>
                    <a:pt x="35029" y="22260"/>
                  </a:lnTo>
                  <a:lnTo>
                    <a:pt x="35070" y="22789"/>
                  </a:lnTo>
                  <a:lnTo>
                    <a:pt x="35172" y="23095"/>
                  </a:lnTo>
                  <a:lnTo>
                    <a:pt x="35396" y="23685"/>
                  </a:lnTo>
                  <a:lnTo>
                    <a:pt x="35966" y="24581"/>
                  </a:lnTo>
                  <a:lnTo>
                    <a:pt x="36658" y="25213"/>
                  </a:lnTo>
                  <a:lnTo>
                    <a:pt x="37493" y="25661"/>
                  </a:lnTo>
                  <a:lnTo>
                    <a:pt x="38960" y="26150"/>
                  </a:lnTo>
                  <a:lnTo>
                    <a:pt x="40731" y="26659"/>
                  </a:lnTo>
                  <a:lnTo>
                    <a:pt x="42075" y="27127"/>
                  </a:lnTo>
                  <a:lnTo>
                    <a:pt x="42788" y="27433"/>
                  </a:lnTo>
                  <a:lnTo>
                    <a:pt x="43155" y="27616"/>
                  </a:lnTo>
                  <a:lnTo>
                    <a:pt x="43664" y="27962"/>
                  </a:lnTo>
                  <a:lnTo>
                    <a:pt x="43949" y="28288"/>
                  </a:lnTo>
                  <a:lnTo>
                    <a:pt x="43990" y="28614"/>
                  </a:lnTo>
                  <a:lnTo>
                    <a:pt x="43847" y="28899"/>
                  </a:lnTo>
                  <a:lnTo>
                    <a:pt x="43521" y="29164"/>
                  </a:lnTo>
                  <a:lnTo>
                    <a:pt x="42809" y="29551"/>
                  </a:lnTo>
                  <a:lnTo>
                    <a:pt x="40691" y="30223"/>
                  </a:lnTo>
                  <a:lnTo>
                    <a:pt x="37534" y="30895"/>
                  </a:lnTo>
                  <a:lnTo>
                    <a:pt x="36353" y="31139"/>
                  </a:lnTo>
                  <a:lnTo>
                    <a:pt x="35355" y="31343"/>
                  </a:lnTo>
                  <a:lnTo>
                    <a:pt x="33298" y="31546"/>
                  </a:lnTo>
                  <a:lnTo>
                    <a:pt x="30182" y="31648"/>
                  </a:lnTo>
                  <a:lnTo>
                    <a:pt x="28125" y="31832"/>
                  </a:lnTo>
                  <a:lnTo>
                    <a:pt x="27127" y="31995"/>
                  </a:lnTo>
                  <a:lnTo>
                    <a:pt x="25192" y="32443"/>
                  </a:lnTo>
                  <a:lnTo>
                    <a:pt x="23298" y="33094"/>
                  </a:lnTo>
                  <a:lnTo>
                    <a:pt x="21465" y="33889"/>
                  </a:lnTo>
                  <a:lnTo>
                    <a:pt x="19673" y="34825"/>
                  </a:lnTo>
                  <a:lnTo>
                    <a:pt x="17922" y="35884"/>
                  </a:lnTo>
                  <a:lnTo>
                    <a:pt x="15335" y="37615"/>
                  </a:lnTo>
                  <a:lnTo>
                    <a:pt x="10305" y="41383"/>
                  </a:lnTo>
                  <a:lnTo>
                    <a:pt x="5254" y="45049"/>
                  </a:lnTo>
                  <a:lnTo>
                    <a:pt x="2668" y="46617"/>
                  </a:lnTo>
                  <a:lnTo>
                    <a:pt x="896" y="47533"/>
                  </a:lnTo>
                  <a:lnTo>
                    <a:pt x="0" y="47941"/>
                  </a:lnTo>
                  <a:lnTo>
                    <a:pt x="998" y="49183"/>
                  </a:lnTo>
                  <a:lnTo>
                    <a:pt x="3177" y="51566"/>
                  </a:lnTo>
                  <a:lnTo>
                    <a:pt x="4318" y="52666"/>
                  </a:lnTo>
                  <a:lnTo>
                    <a:pt x="4501" y="52523"/>
                  </a:lnTo>
                  <a:lnTo>
                    <a:pt x="4867" y="52075"/>
                  </a:lnTo>
                  <a:lnTo>
                    <a:pt x="5478" y="51158"/>
                  </a:lnTo>
                  <a:lnTo>
                    <a:pt x="6476" y="49529"/>
                  </a:lnTo>
                  <a:lnTo>
                    <a:pt x="7454" y="48185"/>
                  </a:lnTo>
                  <a:lnTo>
                    <a:pt x="8228" y="47269"/>
                  </a:lnTo>
                  <a:lnTo>
                    <a:pt x="9144" y="46413"/>
                  </a:lnTo>
                  <a:lnTo>
                    <a:pt x="10203" y="45599"/>
                  </a:lnTo>
                  <a:lnTo>
                    <a:pt x="11425" y="44886"/>
                  </a:lnTo>
                  <a:lnTo>
                    <a:pt x="12830" y="44316"/>
                  </a:lnTo>
                  <a:lnTo>
                    <a:pt x="14439" y="43888"/>
                  </a:lnTo>
                  <a:lnTo>
                    <a:pt x="16252" y="43664"/>
                  </a:lnTo>
                  <a:lnTo>
                    <a:pt x="18309" y="43664"/>
                  </a:lnTo>
                  <a:lnTo>
                    <a:pt x="20590" y="43908"/>
                  </a:lnTo>
                  <a:lnTo>
                    <a:pt x="21852" y="44132"/>
                  </a:lnTo>
                  <a:lnTo>
                    <a:pt x="22708" y="44295"/>
                  </a:lnTo>
                  <a:lnTo>
                    <a:pt x="24296" y="44397"/>
                  </a:lnTo>
                  <a:lnTo>
                    <a:pt x="25742" y="44275"/>
                  </a:lnTo>
                  <a:lnTo>
                    <a:pt x="27086" y="43949"/>
                  </a:lnTo>
                  <a:lnTo>
                    <a:pt x="28329" y="43440"/>
                  </a:lnTo>
                  <a:lnTo>
                    <a:pt x="29510" y="42788"/>
                  </a:lnTo>
                  <a:lnTo>
                    <a:pt x="31180" y="41587"/>
                  </a:lnTo>
                  <a:lnTo>
                    <a:pt x="34377" y="38654"/>
                  </a:lnTo>
                  <a:lnTo>
                    <a:pt x="37310" y="36129"/>
                  </a:lnTo>
                  <a:lnTo>
                    <a:pt x="38613" y="35192"/>
                  </a:lnTo>
                  <a:lnTo>
                    <a:pt x="40019" y="34357"/>
                  </a:lnTo>
                  <a:lnTo>
                    <a:pt x="41546" y="33624"/>
                  </a:lnTo>
                  <a:lnTo>
                    <a:pt x="42361" y="33298"/>
                  </a:lnTo>
                  <a:lnTo>
                    <a:pt x="44132" y="32707"/>
                  </a:lnTo>
                  <a:lnTo>
                    <a:pt x="47615" y="31832"/>
                  </a:lnTo>
                  <a:lnTo>
                    <a:pt x="51077" y="31139"/>
                  </a:lnTo>
                  <a:lnTo>
                    <a:pt x="54600" y="30386"/>
                  </a:lnTo>
                  <a:lnTo>
                    <a:pt x="56392" y="29876"/>
                  </a:lnTo>
                  <a:lnTo>
                    <a:pt x="58246" y="29347"/>
                  </a:lnTo>
                  <a:lnTo>
                    <a:pt x="60995" y="28492"/>
                  </a:lnTo>
                  <a:lnTo>
                    <a:pt x="62726" y="27799"/>
                  </a:lnTo>
                  <a:lnTo>
                    <a:pt x="64315" y="26964"/>
                  </a:lnTo>
                  <a:lnTo>
                    <a:pt x="65679" y="25926"/>
                  </a:lnTo>
                  <a:lnTo>
                    <a:pt x="66535" y="25009"/>
                  </a:lnTo>
                  <a:lnTo>
                    <a:pt x="67023" y="24317"/>
                  </a:lnTo>
                  <a:lnTo>
                    <a:pt x="67410" y="23543"/>
                  </a:lnTo>
                  <a:lnTo>
                    <a:pt x="67716" y="22708"/>
                  </a:lnTo>
                  <a:lnTo>
                    <a:pt x="67818" y="22260"/>
                  </a:lnTo>
                  <a:lnTo>
                    <a:pt x="67899" y="21852"/>
                  </a:lnTo>
                  <a:lnTo>
                    <a:pt x="67919" y="21017"/>
                  </a:lnTo>
                  <a:lnTo>
                    <a:pt x="67797" y="20631"/>
                  </a:lnTo>
                  <a:lnTo>
                    <a:pt x="67675" y="20366"/>
                  </a:lnTo>
                  <a:lnTo>
                    <a:pt x="67288" y="19897"/>
                  </a:lnTo>
                  <a:lnTo>
                    <a:pt x="66779" y="19551"/>
                  </a:lnTo>
                  <a:lnTo>
                    <a:pt x="66188" y="19307"/>
                  </a:lnTo>
                  <a:lnTo>
                    <a:pt x="65557" y="19185"/>
                  </a:lnTo>
                  <a:lnTo>
                    <a:pt x="64926" y="19205"/>
                  </a:lnTo>
                  <a:lnTo>
                    <a:pt x="64315" y="19327"/>
                  </a:lnTo>
                  <a:lnTo>
                    <a:pt x="63785" y="19612"/>
                  </a:lnTo>
                  <a:lnTo>
                    <a:pt x="63561" y="19796"/>
                  </a:lnTo>
                  <a:lnTo>
                    <a:pt x="62441" y="20875"/>
                  </a:lnTo>
                  <a:lnTo>
                    <a:pt x="60160" y="22830"/>
                  </a:lnTo>
                  <a:lnTo>
                    <a:pt x="57798" y="24500"/>
                  </a:lnTo>
                  <a:lnTo>
                    <a:pt x="55965" y="25498"/>
                  </a:lnTo>
                  <a:lnTo>
                    <a:pt x="54722" y="26048"/>
                  </a:lnTo>
                  <a:lnTo>
                    <a:pt x="53460" y="26475"/>
                  </a:lnTo>
                  <a:lnTo>
                    <a:pt x="52156" y="26781"/>
                  </a:lnTo>
                  <a:lnTo>
                    <a:pt x="50812" y="26944"/>
                  </a:lnTo>
                  <a:lnTo>
                    <a:pt x="49468" y="26964"/>
                  </a:lnTo>
                  <a:lnTo>
                    <a:pt x="48063" y="26822"/>
                  </a:lnTo>
                  <a:lnTo>
                    <a:pt x="46637" y="26516"/>
                  </a:lnTo>
                  <a:lnTo>
                    <a:pt x="45191" y="26048"/>
                  </a:lnTo>
                  <a:lnTo>
                    <a:pt x="43684" y="25376"/>
                  </a:lnTo>
                  <a:lnTo>
                    <a:pt x="42931" y="24968"/>
                  </a:lnTo>
                  <a:lnTo>
                    <a:pt x="42198" y="24541"/>
                  </a:lnTo>
                  <a:lnTo>
                    <a:pt x="41139" y="23808"/>
                  </a:lnTo>
                  <a:lnTo>
                    <a:pt x="40487" y="23197"/>
                  </a:lnTo>
                  <a:lnTo>
                    <a:pt x="40222" y="22687"/>
                  </a:lnTo>
                  <a:lnTo>
                    <a:pt x="40304" y="22239"/>
                  </a:lnTo>
                  <a:lnTo>
                    <a:pt x="40670" y="21893"/>
                  </a:lnTo>
                  <a:lnTo>
                    <a:pt x="41689" y="21466"/>
                  </a:lnTo>
                  <a:lnTo>
                    <a:pt x="44947" y="20814"/>
                  </a:lnTo>
                  <a:lnTo>
                    <a:pt x="49000" y="20101"/>
                  </a:lnTo>
                  <a:lnTo>
                    <a:pt x="50914" y="19592"/>
                  </a:lnTo>
                  <a:lnTo>
                    <a:pt x="52055" y="19185"/>
                  </a:lnTo>
                  <a:lnTo>
                    <a:pt x="52584" y="18940"/>
                  </a:lnTo>
                  <a:lnTo>
                    <a:pt x="53949" y="18227"/>
                  </a:lnTo>
                  <a:lnTo>
                    <a:pt x="56352" y="16659"/>
                  </a:lnTo>
                  <a:lnTo>
                    <a:pt x="58449" y="14908"/>
                  </a:lnTo>
                  <a:lnTo>
                    <a:pt x="60343" y="13055"/>
                  </a:lnTo>
                  <a:lnTo>
                    <a:pt x="62971" y="10163"/>
                  </a:lnTo>
                  <a:lnTo>
                    <a:pt x="65659" y="7250"/>
                  </a:lnTo>
                  <a:lnTo>
                    <a:pt x="67634" y="5397"/>
                  </a:lnTo>
                  <a:lnTo>
                    <a:pt x="68734" y="4521"/>
                  </a:lnTo>
                  <a:lnTo>
                    <a:pt x="68143" y="3340"/>
                  </a:lnTo>
                  <a:lnTo>
                    <a:pt x="66820" y="1080"/>
                  </a:lnTo>
                  <a:lnTo>
                    <a:pt x="66107" y="0"/>
                  </a:lnTo>
                  <a:close/>
                </a:path>
              </a:pathLst>
            </a:custGeom>
            <a:solidFill>
              <a:schemeClr val="l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3038" name="Google Shape;685;p54"/>
            <p:cNvSpPr/>
            <p:nvPr/>
          </p:nvSpPr>
          <p:spPr>
            <a:xfrm>
              <a:off x="9735840" y="2257560"/>
              <a:ext cx="6139800" cy="4688640"/>
            </a:xfrm>
            <a:custGeom>
              <a:avLst/>
              <a:gdLst>
                <a:gd name="textAreaLeft" fmla="*/ 0 w 6139800"/>
                <a:gd name="textAreaRight" fmla="*/ 6140880 w 6139800"/>
                <a:gd name="textAreaTop" fmla="*/ 0 h 4688640"/>
                <a:gd name="textAreaBottom" fmla="*/ 4689720 h 4688640"/>
              </a:gdLst>
              <a:ahLst/>
              <a:rect l="textAreaLeft" t="textAreaTop" r="textAreaRight" b="textAreaBottom"/>
              <a:pathLst>
                <a:path w="68776" h="52524">
                  <a:moveTo>
                    <a:pt x="64417" y="0"/>
                  </a:moveTo>
                  <a:lnTo>
                    <a:pt x="63317" y="876"/>
                  </a:lnTo>
                  <a:lnTo>
                    <a:pt x="61342" y="2729"/>
                  </a:lnTo>
                  <a:lnTo>
                    <a:pt x="58654" y="5642"/>
                  </a:lnTo>
                  <a:lnTo>
                    <a:pt x="56026" y="8534"/>
                  </a:lnTo>
                  <a:lnTo>
                    <a:pt x="54132" y="10387"/>
                  </a:lnTo>
                  <a:lnTo>
                    <a:pt x="52035" y="12138"/>
                  </a:lnTo>
                  <a:lnTo>
                    <a:pt x="49632" y="13706"/>
                  </a:lnTo>
                  <a:lnTo>
                    <a:pt x="48267" y="14419"/>
                  </a:lnTo>
                  <a:lnTo>
                    <a:pt x="47738" y="14664"/>
                  </a:lnTo>
                  <a:lnTo>
                    <a:pt x="46597" y="15071"/>
                  </a:lnTo>
                  <a:lnTo>
                    <a:pt x="44683" y="15580"/>
                  </a:lnTo>
                  <a:lnTo>
                    <a:pt x="40630" y="16293"/>
                  </a:lnTo>
                  <a:lnTo>
                    <a:pt x="37372" y="16945"/>
                  </a:lnTo>
                  <a:lnTo>
                    <a:pt x="36353" y="17372"/>
                  </a:lnTo>
                  <a:lnTo>
                    <a:pt x="35987" y="17718"/>
                  </a:lnTo>
                  <a:lnTo>
                    <a:pt x="35905" y="18166"/>
                  </a:lnTo>
                  <a:lnTo>
                    <a:pt x="36170" y="18676"/>
                  </a:lnTo>
                  <a:lnTo>
                    <a:pt x="36822" y="19287"/>
                  </a:lnTo>
                  <a:lnTo>
                    <a:pt x="37881" y="20020"/>
                  </a:lnTo>
                  <a:lnTo>
                    <a:pt x="38614" y="20447"/>
                  </a:lnTo>
                  <a:lnTo>
                    <a:pt x="39367" y="20855"/>
                  </a:lnTo>
                  <a:lnTo>
                    <a:pt x="40874" y="21527"/>
                  </a:lnTo>
                  <a:lnTo>
                    <a:pt x="42320" y="21995"/>
                  </a:lnTo>
                  <a:lnTo>
                    <a:pt x="43746" y="22301"/>
                  </a:lnTo>
                  <a:lnTo>
                    <a:pt x="45151" y="22443"/>
                  </a:lnTo>
                  <a:lnTo>
                    <a:pt x="46495" y="22423"/>
                  </a:lnTo>
                  <a:lnTo>
                    <a:pt x="47839" y="22260"/>
                  </a:lnTo>
                  <a:lnTo>
                    <a:pt x="49143" y="21954"/>
                  </a:lnTo>
                  <a:lnTo>
                    <a:pt x="50405" y="21527"/>
                  </a:lnTo>
                  <a:lnTo>
                    <a:pt x="51648" y="20977"/>
                  </a:lnTo>
                  <a:lnTo>
                    <a:pt x="53481" y="19979"/>
                  </a:lnTo>
                  <a:lnTo>
                    <a:pt x="55843" y="18309"/>
                  </a:lnTo>
                  <a:lnTo>
                    <a:pt x="58124" y="16354"/>
                  </a:lnTo>
                  <a:lnTo>
                    <a:pt x="59244" y="15275"/>
                  </a:lnTo>
                  <a:lnTo>
                    <a:pt x="59468" y="15091"/>
                  </a:lnTo>
                  <a:lnTo>
                    <a:pt x="59998" y="14806"/>
                  </a:lnTo>
                  <a:lnTo>
                    <a:pt x="60609" y="14684"/>
                  </a:lnTo>
                  <a:lnTo>
                    <a:pt x="61240" y="14664"/>
                  </a:lnTo>
                  <a:lnTo>
                    <a:pt x="61871" y="14786"/>
                  </a:lnTo>
                  <a:lnTo>
                    <a:pt x="62462" y="15030"/>
                  </a:lnTo>
                  <a:lnTo>
                    <a:pt x="62971" y="15376"/>
                  </a:lnTo>
                  <a:lnTo>
                    <a:pt x="63358" y="15845"/>
                  </a:lnTo>
                  <a:lnTo>
                    <a:pt x="63480" y="16110"/>
                  </a:lnTo>
                  <a:lnTo>
                    <a:pt x="63602" y="16496"/>
                  </a:lnTo>
                  <a:lnTo>
                    <a:pt x="63582" y="17331"/>
                  </a:lnTo>
                  <a:lnTo>
                    <a:pt x="63501" y="17739"/>
                  </a:lnTo>
                  <a:lnTo>
                    <a:pt x="63399" y="18187"/>
                  </a:lnTo>
                  <a:lnTo>
                    <a:pt x="63093" y="19022"/>
                  </a:lnTo>
                  <a:lnTo>
                    <a:pt x="62706" y="19796"/>
                  </a:lnTo>
                  <a:lnTo>
                    <a:pt x="62218" y="20488"/>
                  </a:lnTo>
                  <a:lnTo>
                    <a:pt x="61362" y="21405"/>
                  </a:lnTo>
                  <a:lnTo>
                    <a:pt x="59998" y="22443"/>
                  </a:lnTo>
                  <a:lnTo>
                    <a:pt x="58409" y="23278"/>
                  </a:lnTo>
                  <a:lnTo>
                    <a:pt x="56678" y="23971"/>
                  </a:lnTo>
                  <a:lnTo>
                    <a:pt x="53929" y="24826"/>
                  </a:lnTo>
                  <a:lnTo>
                    <a:pt x="52075" y="25355"/>
                  </a:lnTo>
                  <a:lnTo>
                    <a:pt x="50283" y="25865"/>
                  </a:lnTo>
                  <a:lnTo>
                    <a:pt x="46760" y="26618"/>
                  </a:lnTo>
                  <a:lnTo>
                    <a:pt x="43298" y="27311"/>
                  </a:lnTo>
                  <a:lnTo>
                    <a:pt x="39815" y="28186"/>
                  </a:lnTo>
                  <a:lnTo>
                    <a:pt x="38044" y="28777"/>
                  </a:lnTo>
                  <a:lnTo>
                    <a:pt x="37229" y="29103"/>
                  </a:lnTo>
                  <a:lnTo>
                    <a:pt x="35702" y="29836"/>
                  </a:lnTo>
                  <a:lnTo>
                    <a:pt x="34296" y="30671"/>
                  </a:lnTo>
                  <a:lnTo>
                    <a:pt x="32993" y="31608"/>
                  </a:lnTo>
                  <a:lnTo>
                    <a:pt x="30060" y="34133"/>
                  </a:lnTo>
                  <a:lnTo>
                    <a:pt x="26863" y="37066"/>
                  </a:lnTo>
                  <a:lnTo>
                    <a:pt x="25193" y="38267"/>
                  </a:lnTo>
                  <a:lnTo>
                    <a:pt x="24012" y="38919"/>
                  </a:lnTo>
                  <a:lnTo>
                    <a:pt x="22769" y="39428"/>
                  </a:lnTo>
                  <a:lnTo>
                    <a:pt x="21425" y="39754"/>
                  </a:lnTo>
                  <a:lnTo>
                    <a:pt x="19979" y="39876"/>
                  </a:lnTo>
                  <a:lnTo>
                    <a:pt x="18391" y="39774"/>
                  </a:lnTo>
                  <a:lnTo>
                    <a:pt x="17535" y="39611"/>
                  </a:lnTo>
                  <a:lnTo>
                    <a:pt x="16273" y="39387"/>
                  </a:lnTo>
                  <a:lnTo>
                    <a:pt x="13992" y="39143"/>
                  </a:lnTo>
                  <a:lnTo>
                    <a:pt x="11935" y="39143"/>
                  </a:lnTo>
                  <a:lnTo>
                    <a:pt x="10122" y="39367"/>
                  </a:lnTo>
                  <a:lnTo>
                    <a:pt x="8513" y="39795"/>
                  </a:lnTo>
                  <a:lnTo>
                    <a:pt x="7108" y="40365"/>
                  </a:lnTo>
                  <a:lnTo>
                    <a:pt x="5886" y="41078"/>
                  </a:lnTo>
                  <a:lnTo>
                    <a:pt x="4827" y="41892"/>
                  </a:lnTo>
                  <a:lnTo>
                    <a:pt x="3911" y="42748"/>
                  </a:lnTo>
                  <a:lnTo>
                    <a:pt x="3137" y="43664"/>
                  </a:lnTo>
                  <a:lnTo>
                    <a:pt x="2159" y="45008"/>
                  </a:lnTo>
                  <a:lnTo>
                    <a:pt x="1141" y="46637"/>
                  </a:lnTo>
                  <a:lnTo>
                    <a:pt x="550" y="47554"/>
                  </a:lnTo>
                  <a:lnTo>
                    <a:pt x="184" y="48002"/>
                  </a:lnTo>
                  <a:lnTo>
                    <a:pt x="1" y="48145"/>
                  </a:lnTo>
                  <a:lnTo>
                    <a:pt x="1324" y="49346"/>
                  </a:lnTo>
                  <a:lnTo>
                    <a:pt x="4114" y="51525"/>
                  </a:lnTo>
                  <a:lnTo>
                    <a:pt x="5601" y="52523"/>
                  </a:lnTo>
                  <a:lnTo>
                    <a:pt x="6477" y="51953"/>
                  </a:lnTo>
                  <a:lnTo>
                    <a:pt x="8249" y="50996"/>
                  </a:lnTo>
                  <a:lnTo>
                    <a:pt x="10082" y="50242"/>
                  </a:lnTo>
                  <a:lnTo>
                    <a:pt x="11935" y="49774"/>
                  </a:lnTo>
                  <a:lnTo>
                    <a:pt x="12892" y="49692"/>
                  </a:lnTo>
                  <a:lnTo>
                    <a:pt x="14358" y="49672"/>
                  </a:lnTo>
                  <a:lnTo>
                    <a:pt x="17393" y="49814"/>
                  </a:lnTo>
                  <a:lnTo>
                    <a:pt x="20448" y="49957"/>
                  </a:lnTo>
                  <a:lnTo>
                    <a:pt x="22688" y="49855"/>
                  </a:lnTo>
                  <a:lnTo>
                    <a:pt x="24134" y="49611"/>
                  </a:lnTo>
                  <a:lnTo>
                    <a:pt x="24826" y="49428"/>
                  </a:lnTo>
                  <a:lnTo>
                    <a:pt x="25580" y="49183"/>
                  </a:lnTo>
                  <a:lnTo>
                    <a:pt x="27026" y="48593"/>
                  </a:lnTo>
                  <a:lnTo>
                    <a:pt x="29164" y="47534"/>
                  </a:lnTo>
                  <a:lnTo>
                    <a:pt x="33319" y="45049"/>
                  </a:lnTo>
                  <a:lnTo>
                    <a:pt x="36048" y="43420"/>
                  </a:lnTo>
                  <a:lnTo>
                    <a:pt x="36598" y="43114"/>
                  </a:lnTo>
                  <a:lnTo>
                    <a:pt x="37718" y="42625"/>
                  </a:lnTo>
                  <a:lnTo>
                    <a:pt x="38838" y="42259"/>
                  </a:lnTo>
                  <a:lnTo>
                    <a:pt x="39958" y="42014"/>
                  </a:lnTo>
                  <a:lnTo>
                    <a:pt x="41689" y="41790"/>
                  </a:lnTo>
                  <a:lnTo>
                    <a:pt x="44011" y="41770"/>
                  </a:lnTo>
                  <a:lnTo>
                    <a:pt x="47575" y="42076"/>
                  </a:lnTo>
                  <a:lnTo>
                    <a:pt x="51240" y="42483"/>
                  </a:lnTo>
                  <a:lnTo>
                    <a:pt x="53725" y="42605"/>
                  </a:lnTo>
                  <a:lnTo>
                    <a:pt x="54988" y="42564"/>
                  </a:lnTo>
                  <a:lnTo>
                    <a:pt x="56576" y="42463"/>
                  </a:lnTo>
                  <a:lnTo>
                    <a:pt x="59814" y="42055"/>
                  </a:lnTo>
                  <a:lnTo>
                    <a:pt x="61403" y="41689"/>
                  </a:lnTo>
                  <a:lnTo>
                    <a:pt x="62014" y="40793"/>
                  </a:lnTo>
                  <a:lnTo>
                    <a:pt x="63175" y="38919"/>
                  </a:lnTo>
                  <a:lnTo>
                    <a:pt x="64234" y="36984"/>
                  </a:lnTo>
                  <a:lnTo>
                    <a:pt x="65191" y="35009"/>
                  </a:lnTo>
                  <a:lnTo>
                    <a:pt x="66046" y="32972"/>
                  </a:lnTo>
                  <a:lnTo>
                    <a:pt x="66779" y="30875"/>
                  </a:lnTo>
                  <a:lnTo>
                    <a:pt x="67411" y="28757"/>
                  </a:lnTo>
                  <a:lnTo>
                    <a:pt x="67920" y="26598"/>
                  </a:lnTo>
                  <a:lnTo>
                    <a:pt x="68307" y="24419"/>
                  </a:lnTo>
                  <a:lnTo>
                    <a:pt x="68592" y="22199"/>
                  </a:lnTo>
                  <a:lnTo>
                    <a:pt x="68735" y="19938"/>
                  </a:lnTo>
                  <a:lnTo>
                    <a:pt x="68775" y="17678"/>
                  </a:lnTo>
                  <a:lnTo>
                    <a:pt x="68673" y="15417"/>
                  </a:lnTo>
                  <a:lnTo>
                    <a:pt x="68429" y="13116"/>
                  </a:lnTo>
                  <a:lnTo>
                    <a:pt x="68062" y="10835"/>
                  </a:lnTo>
                  <a:lnTo>
                    <a:pt x="67574" y="8534"/>
                  </a:lnTo>
                  <a:lnTo>
                    <a:pt x="67268" y="7393"/>
                  </a:lnTo>
                  <a:lnTo>
                    <a:pt x="66983" y="6416"/>
                  </a:lnTo>
                  <a:lnTo>
                    <a:pt x="66352" y="4522"/>
                  </a:lnTo>
                  <a:lnTo>
                    <a:pt x="65272" y="1752"/>
                  </a:lnTo>
                  <a:lnTo>
                    <a:pt x="64417" y="0"/>
                  </a:lnTo>
                  <a:close/>
                </a:path>
              </a:pathLst>
            </a:custGeom>
            <a:solidFill>
              <a:schemeClr val="accen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3039" name="Google Shape;686;p54"/>
            <p:cNvSpPr/>
            <p:nvPr/>
          </p:nvSpPr>
          <p:spPr>
            <a:xfrm>
              <a:off x="8686440" y="1597320"/>
              <a:ext cx="6565320" cy="4536000"/>
            </a:xfrm>
            <a:custGeom>
              <a:avLst/>
              <a:gdLst>
                <a:gd name="textAreaLeft" fmla="*/ 0 w 6565320"/>
                <a:gd name="textAreaRight" fmla="*/ 6566400 w 6565320"/>
                <a:gd name="textAreaTop" fmla="*/ 0 h 4536000"/>
                <a:gd name="textAreaBottom" fmla="*/ 4537080 h 4536000"/>
              </a:gdLst>
              <a:ahLst/>
              <a:rect l="textAreaLeft" t="textAreaTop" r="textAreaRight" b="textAreaBottom"/>
              <a:pathLst>
                <a:path w="73541" h="50813">
                  <a:moveTo>
                    <a:pt x="71402" y="1"/>
                  </a:moveTo>
                  <a:lnTo>
                    <a:pt x="70140" y="306"/>
                  </a:lnTo>
                  <a:lnTo>
                    <a:pt x="67879" y="1100"/>
                  </a:lnTo>
                  <a:lnTo>
                    <a:pt x="65863" y="1997"/>
                  </a:lnTo>
                  <a:lnTo>
                    <a:pt x="64051" y="3035"/>
                  </a:lnTo>
                  <a:lnTo>
                    <a:pt x="61586" y="4726"/>
                  </a:lnTo>
                  <a:lnTo>
                    <a:pt x="58572" y="7190"/>
                  </a:lnTo>
                  <a:lnTo>
                    <a:pt x="56291" y="9043"/>
                  </a:lnTo>
                  <a:lnTo>
                    <a:pt x="54682" y="10265"/>
                  </a:lnTo>
                  <a:lnTo>
                    <a:pt x="52911" y="11426"/>
                  </a:lnTo>
                  <a:lnTo>
                    <a:pt x="50976" y="12505"/>
                  </a:lnTo>
                  <a:lnTo>
                    <a:pt x="48797" y="13483"/>
                  </a:lnTo>
                  <a:lnTo>
                    <a:pt x="46353" y="14358"/>
                  </a:lnTo>
                  <a:lnTo>
                    <a:pt x="43583" y="15051"/>
                  </a:lnTo>
                  <a:lnTo>
                    <a:pt x="40426" y="15601"/>
                  </a:lnTo>
                  <a:lnTo>
                    <a:pt x="38675" y="15784"/>
                  </a:lnTo>
                  <a:lnTo>
                    <a:pt x="37148" y="15967"/>
                  </a:lnTo>
                  <a:lnTo>
                    <a:pt x="32973" y="16639"/>
                  </a:lnTo>
                  <a:lnTo>
                    <a:pt x="26130" y="17861"/>
                  </a:lnTo>
                  <a:lnTo>
                    <a:pt x="23055" y="18330"/>
                  </a:lnTo>
                  <a:lnTo>
                    <a:pt x="22627" y="18411"/>
                  </a:lnTo>
                  <a:lnTo>
                    <a:pt x="21812" y="18615"/>
                  </a:lnTo>
                  <a:lnTo>
                    <a:pt x="21079" y="18941"/>
                  </a:lnTo>
                  <a:lnTo>
                    <a:pt x="20407" y="19348"/>
                  </a:lnTo>
                  <a:lnTo>
                    <a:pt x="19491" y="20081"/>
                  </a:lnTo>
                  <a:lnTo>
                    <a:pt x="18391" y="21283"/>
                  </a:lnTo>
                  <a:lnTo>
                    <a:pt x="16965" y="23401"/>
                  </a:lnTo>
                  <a:lnTo>
                    <a:pt x="15580" y="25702"/>
                  </a:lnTo>
                  <a:lnTo>
                    <a:pt x="14582" y="27189"/>
                  </a:lnTo>
                  <a:lnTo>
                    <a:pt x="14053" y="27881"/>
                  </a:lnTo>
                  <a:lnTo>
                    <a:pt x="13401" y="28675"/>
                  </a:lnTo>
                  <a:lnTo>
                    <a:pt x="11955" y="30060"/>
                  </a:lnTo>
                  <a:lnTo>
                    <a:pt x="10367" y="31241"/>
                  </a:lnTo>
                  <a:lnTo>
                    <a:pt x="8656" y="32280"/>
                  </a:lnTo>
                  <a:lnTo>
                    <a:pt x="6843" y="33176"/>
                  </a:lnTo>
                  <a:lnTo>
                    <a:pt x="4949" y="33930"/>
                  </a:lnTo>
                  <a:lnTo>
                    <a:pt x="1996" y="34887"/>
                  </a:lnTo>
                  <a:lnTo>
                    <a:pt x="1" y="35416"/>
                  </a:lnTo>
                  <a:lnTo>
                    <a:pt x="143" y="36007"/>
                  </a:lnTo>
                  <a:lnTo>
                    <a:pt x="306" y="36618"/>
                  </a:lnTo>
                  <a:lnTo>
                    <a:pt x="591" y="37616"/>
                  </a:lnTo>
                  <a:lnTo>
                    <a:pt x="1243" y="39551"/>
                  </a:lnTo>
                  <a:lnTo>
                    <a:pt x="1976" y="41445"/>
                  </a:lnTo>
                  <a:lnTo>
                    <a:pt x="2791" y="43277"/>
                  </a:lnTo>
                  <a:lnTo>
                    <a:pt x="3687" y="45049"/>
                  </a:lnTo>
                  <a:lnTo>
                    <a:pt x="4664" y="46780"/>
                  </a:lnTo>
                  <a:lnTo>
                    <a:pt x="6253" y="49245"/>
                  </a:lnTo>
                  <a:lnTo>
                    <a:pt x="7434" y="50813"/>
                  </a:lnTo>
                  <a:lnTo>
                    <a:pt x="8330" y="50405"/>
                  </a:lnTo>
                  <a:lnTo>
                    <a:pt x="10102" y="49489"/>
                  </a:lnTo>
                  <a:lnTo>
                    <a:pt x="12688" y="47921"/>
                  </a:lnTo>
                  <a:lnTo>
                    <a:pt x="17739" y="44255"/>
                  </a:lnTo>
                  <a:lnTo>
                    <a:pt x="22769" y="40487"/>
                  </a:lnTo>
                  <a:lnTo>
                    <a:pt x="25356" y="38756"/>
                  </a:lnTo>
                  <a:lnTo>
                    <a:pt x="27107" y="37718"/>
                  </a:lnTo>
                  <a:lnTo>
                    <a:pt x="28899" y="36761"/>
                  </a:lnTo>
                  <a:lnTo>
                    <a:pt x="30732" y="35966"/>
                  </a:lnTo>
                  <a:lnTo>
                    <a:pt x="32626" y="35315"/>
                  </a:lnTo>
                  <a:lnTo>
                    <a:pt x="34561" y="34867"/>
                  </a:lnTo>
                  <a:lnTo>
                    <a:pt x="35559" y="34704"/>
                  </a:lnTo>
                  <a:lnTo>
                    <a:pt x="37616" y="34520"/>
                  </a:lnTo>
                  <a:lnTo>
                    <a:pt x="40732" y="34418"/>
                  </a:lnTo>
                  <a:lnTo>
                    <a:pt x="42789" y="34215"/>
                  </a:lnTo>
                  <a:lnTo>
                    <a:pt x="43787" y="34011"/>
                  </a:lnTo>
                  <a:lnTo>
                    <a:pt x="44968" y="33767"/>
                  </a:lnTo>
                  <a:lnTo>
                    <a:pt x="48125" y="33095"/>
                  </a:lnTo>
                  <a:lnTo>
                    <a:pt x="50243" y="32423"/>
                  </a:lnTo>
                  <a:lnTo>
                    <a:pt x="50955" y="32036"/>
                  </a:lnTo>
                  <a:lnTo>
                    <a:pt x="51281" y="31771"/>
                  </a:lnTo>
                  <a:lnTo>
                    <a:pt x="51424" y="31486"/>
                  </a:lnTo>
                  <a:lnTo>
                    <a:pt x="51383" y="31160"/>
                  </a:lnTo>
                  <a:lnTo>
                    <a:pt x="51098" y="30834"/>
                  </a:lnTo>
                  <a:lnTo>
                    <a:pt x="50589" y="30488"/>
                  </a:lnTo>
                  <a:lnTo>
                    <a:pt x="50222" y="30305"/>
                  </a:lnTo>
                  <a:lnTo>
                    <a:pt x="49509" y="29999"/>
                  </a:lnTo>
                  <a:lnTo>
                    <a:pt x="48165" y="29531"/>
                  </a:lnTo>
                  <a:lnTo>
                    <a:pt x="46394" y="29022"/>
                  </a:lnTo>
                  <a:lnTo>
                    <a:pt x="44927" y="28533"/>
                  </a:lnTo>
                  <a:lnTo>
                    <a:pt x="44092" y="28085"/>
                  </a:lnTo>
                  <a:lnTo>
                    <a:pt x="43400" y="27453"/>
                  </a:lnTo>
                  <a:lnTo>
                    <a:pt x="42830" y="26557"/>
                  </a:lnTo>
                  <a:lnTo>
                    <a:pt x="42606" y="25967"/>
                  </a:lnTo>
                  <a:lnTo>
                    <a:pt x="42504" y="25661"/>
                  </a:lnTo>
                  <a:lnTo>
                    <a:pt x="42463" y="25132"/>
                  </a:lnTo>
                  <a:lnTo>
                    <a:pt x="42606" y="24663"/>
                  </a:lnTo>
                  <a:lnTo>
                    <a:pt x="42870" y="24276"/>
                  </a:lnTo>
                  <a:lnTo>
                    <a:pt x="43502" y="23788"/>
                  </a:lnTo>
                  <a:lnTo>
                    <a:pt x="44703" y="23319"/>
                  </a:lnTo>
                  <a:lnTo>
                    <a:pt x="46984" y="22871"/>
                  </a:lnTo>
                  <a:lnTo>
                    <a:pt x="50222" y="22464"/>
                  </a:lnTo>
                  <a:lnTo>
                    <a:pt x="51546" y="22179"/>
                  </a:lnTo>
                  <a:lnTo>
                    <a:pt x="52340" y="21955"/>
                  </a:lnTo>
                  <a:lnTo>
                    <a:pt x="53868" y="21303"/>
                  </a:lnTo>
                  <a:lnTo>
                    <a:pt x="55334" y="20448"/>
                  </a:lnTo>
                  <a:lnTo>
                    <a:pt x="56760" y="19409"/>
                  </a:lnTo>
                  <a:lnTo>
                    <a:pt x="58144" y="18248"/>
                  </a:lnTo>
                  <a:lnTo>
                    <a:pt x="59509" y="16945"/>
                  </a:lnTo>
                  <a:lnTo>
                    <a:pt x="61484" y="14847"/>
                  </a:lnTo>
                  <a:lnTo>
                    <a:pt x="65374" y="10326"/>
                  </a:lnTo>
                  <a:lnTo>
                    <a:pt x="68653" y="6782"/>
                  </a:lnTo>
                  <a:lnTo>
                    <a:pt x="70018" y="5499"/>
                  </a:lnTo>
                  <a:lnTo>
                    <a:pt x="71382" y="4318"/>
                  </a:lnTo>
                  <a:lnTo>
                    <a:pt x="72808" y="3320"/>
                  </a:lnTo>
                  <a:lnTo>
                    <a:pt x="73541" y="2872"/>
                  </a:lnTo>
                  <a:lnTo>
                    <a:pt x="72502" y="1406"/>
                  </a:lnTo>
                  <a:lnTo>
                    <a:pt x="71402" y="1"/>
                  </a:lnTo>
                  <a:close/>
                </a:path>
              </a:pathLst>
            </a:custGeom>
            <a:solidFill>
              <a:schemeClr val="dk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3040" name="Google Shape;687;p54"/>
            <p:cNvSpPr/>
            <p:nvPr/>
          </p:nvSpPr>
          <p:spPr>
            <a:xfrm>
              <a:off x="8579160" y="288360"/>
              <a:ext cx="6092280" cy="4119480"/>
            </a:xfrm>
            <a:custGeom>
              <a:avLst/>
              <a:gdLst>
                <a:gd name="textAreaLeft" fmla="*/ 0 w 6092280"/>
                <a:gd name="textAreaRight" fmla="*/ 6093360 w 6092280"/>
                <a:gd name="textAreaTop" fmla="*/ 0 h 4119480"/>
                <a:gd name="textAreaBottom" fmla="*/ 4120560 h 4119480"/>
              </a:gdLst>
              <a:ahLst/>
              <a:rect l="textAreaLeft" t="textAreaTop" r="textAreaRight" b="textAreaBottom"/>
              <a:pathLst>
                <a:path w="68246" h="46149">
                  <a:moveTo>
                    <a:pt x="47187" y="1"/>
                  </a:moveTo>
                  <a:lnTo>
                    <a:pt x="46658" y="530"/>
                  </a:lnTo>
                  <a:lnTo>
                    <a:pt x="45456" y="1487"/>
                  </a:lnTo>
                  <a:lnTo>
                    <a:pt x="44112" y="2302"/>
                  </a:lnTo>
                  <a:lnTo>
                    <a:pt x="42666" y="3015"/>
                  </a:lnTo>
                  <a:lnTo>
                    <a:pt x="40365" y="3911"/>
                  </a:lnTo>
                  <a:lnTo>
                    <a:pt x="37208" y="4868"/>
                  </a:lnTo>
                  <a:lnTo>
                    <a:pt x="35660" y="5255"/>
                  </a:lnTo>
                  <a:lnTo>
                    <a:pt x="32463" y="6049"/>
                  </a:lnTo>
                  <a:lnTo>
                    <a:pt x="26150" y="7821"/>
                  </a:lnTo>
                  <a:lnTo>
                    <a:pt x="19877" y="9776"/>
                  </a:lnTo>
                  <a:lnTo>
                    <a:pt x="13665" y="11874"/>
                  </a:lnTo>
                  <a:lnTo>
                    <a:pt x="10570" y="12973"/>
                  </a:lnTo>
                  <a:lnTo>
                    <a:pt x="9592" y="14093"/>
                  </a:lnTo>
                  <a:lnTo>
                    <a:pt x="7780" y="16415"/>
                  </a:lnTo>
                  <a:lnTo>
                    <a:pt x="6945" y="17617"/>
                  </a:lnTo>
                  <a:lnTo>
                    <a:pt x="7576" y="18024"/>
                  </a:lnTo>
                  <a:lnTo>
                    <a:pt x="8981" y="18594"/>
                  </a:lnTo>
                  <a:lnTo>
                    <a:pt x="9674" y="18737"/>
                  </a:lnTo>
                  <a:lnTo>
                    <a:pt x="10224" y="18778"/>
                  </a:lnTo>
                  <a:lnTo>
                    <a:pt x="11751" y="18778"/>
                  </a:lnTo>
                  <a:lnTo>
                    <a:pt x="13523" y="18737"/>
                  </a:lnTo>
                  <a:lnTo>
                    <a:pt x="15254" y="18757"/>
                  </a:lnTo>
                  <a:lnTo>
                    <a:pt x="16272" y="18920"/>
                  </a:lnTo>
                  <a:lnTo>
                    <a:pt x="16761" y="19103"/>
                  </a:lnTo>
                  <a:lnTo>
                    <a:pt x="17066" y="19368"/>
                  </a:lnTo>
                  <a:lnTo>
                    <a:pt x="17107" y="19735"/>
                  </a:lnTo>
                  <a:lnTo>
                    <a:pt x="16883" y="20203"/>
                  </a:lnTo>
                  <a:lnTo>
                    <a:pt x="16333" y="20814"/>
                  </a:lnTo>
                  <a:lnTo>
                    <a:pt x="15417" y="21568"/>
                  </a:lnTo>
                  <a:lnTo>
                    <a:pt x="14093" y="22484"/>
                  </a:lnTo>
                  <a:lnTo>
                    <a:pt x="13258" y="23014"/>
                  </a:lnTo>
                  <a:lnTo>
                    <a:pt x="7434" y="26028"/>
                  </a:lnTo>
                  <a:lnTo>
                    <a:pt x="1609" y="29062"/>
                  </a:lnTo>
                  <a:lnTo>
                    <a:pt x="1324" y="30080"/>
                  </a:lnTo>
                  <a:lnTo>
                    <a:pt x="835" y="32158"/>
                  </a:lnTo>
                  <a:lnTo>
                    <a:pt x="468" y="34255"/>
                  </a:lnTo>
                  <a:lnTo>
                    <a:pt x="204" y="36373"/>
                  </a:lnTo>
                  <a:lnTo>
                    <a:pt x="41" y="38532"/>
                  </a:lnTo>
                  <a:lnTo>
                    <a:pt x="0" y="40691"/>
                  </a:lnTo>
                  <a:lnTo>
                    <a:pt x="82" y="42870"/>
                  </a:lnTo>
                  <a:lnTo>
                    <a:pt x="285" y="45049"/>
                  </a:lnTo>
                  <a:lnTo>
                    <a:pt x="428" y="46149"/>
                  </a:lnTo>
                  <a:lnTo>
                    <a:pt x="1751" y="45579"/>
                  </a:lnTo>
                  <a:lnTo>
                    <a:pt x="4338" y="44296"/>
                  </a:lnTo>
                  <a:lnTo>
                    <a:pt x="6660" y="42870"/>
                  </a:lnTo>
                  <a:lnTo>
                    <a:pt x="8146" y="41689"/>
                  </a:lnTo>
                  <a:lnTo>
                    <a:pt x="8981" y="40854"/>
                  </a:lnTo>
                  <a:lnTo>
                    <a:pt x="9348" y="40406"/>
                  </a:lnTo>
                  <a:lnTo>
                    <a:pt x="10488" y="38899"/>
                  </a:lnTo>
                  <a:lnTo>
                    <a:pt x="12525" y="36129"/>
                  </a:lnTo>
                  <a:lnTo>
                    <a:pt x="14073" y="34235"/>
                  </a:lnTo>
                  <a:lnTo>
                    <a:pt x="15193" y="33033"/>
                  </a:lnTo>
                  <a:lnTo>
                    <a:pt x="16455" y="31913"/>
                  </a:lnTo>
                  <a:lnTo>
                    <a:pt x="17881" y="30834"/>
                  </a:lnTo>
                  <a:lnTo>
                    <a:pt x="18696" y="30304"/>
                  </a:lnTo>
                  <a:lnTo>
                    <a:pt x="19551" y="29795"/>
                  </a:lnTo>
                  <a:lnTo>
                    <a:pt x="21302" y="28920"/>
                  </a:lnTo>
                  <a:lnTo>
                    <a:pt x="23135" y="28207"/>
                  </a:lnTo>
                  <a:lnTo>
                    <a:pt x="25009" y="27616"/>
                  </a:lnTo>
                  <a:lnTo>
                    <a:pt x="27901" y="26944"/>
                  </a:lnTo>
                  <a:lnTo>
                    <a:pt x="31872" y="26292"/>
                  </a:lnTo>
                  <a:lnTo>
                    <a:pt x="35884" y="25804"/>
                  </a:lnTo>
                  <a:lnTo>
                    <a:pt x="39896" y="25254"/>
                  </a:lnTo>
                  <a:lnTo>
                    <a:pt x="42870" y="24704"/>
                  </a:lnTo>
                  <a:lnTo>
                    <a:pt x="44804" y="24256"/>
                  </a:lnTo>
                  <a:lnTo>
                    <a:pt x="46719" y="23665"/>
                  </a:lnTo>
                  <a:lnTo>
                    <a:pt x="48572" y="22973"/>
                  </a:lnTo>
                  <a:lnTo>
                    <a:pt x="49468" y="22545"/>
                  </a:lnTo>
                  <a:lnTo>
                    <a:pt x="50731" y="21914"/>
                  </a:lnTo>
                  <a:lnTo>
                    <a:pt x="53154" y="20427"/>
                  </a:lnTo>
                  <a:lnTo>
                    <a:pt x="56596" y="17881"/>
                  </a:lnTo>
                  <a:lnTo>
                    <a:pt x="59936" y="15214"/>
                  </a:lnTo>
                  <a:lnTo>
                    <a:pt x="62197" y="13483"/>
                  </a:lnTo>
                  <a:lnTo>
                    <a:pt x="64539" y="11935"/>
                  </a:lnTo>
                  <a:lnTo>
                    <a:pt x="66983" y="10591"/>
                  </a:lnTo>
                  <a:lnTo>
                    <a:pt x="68245" y="10061"/>
                  </a:lnTo>
                  <a:lnTo>
                    <a:pt x="67329" y="9247"/>
                  </a:lnTo>
                  <a:lnTo>
                    <a:pt x="65374" y="7699"/>
                  </a:lnTo>
                  <a:lnTo>
                    <a:pt x="64355" y="6966"/>
                  </a:lnTo>
                  <a:lnTo>
                    <a:pt x="63398" y="7332"/>
                  </a:lnTo>
                  <a:lnTo>
                    <a:pt x="61402" y="7984"/>
                  </a:lnTo>
                  <a:lnTo>
                    <a:pt x="59366" y="8473"/>
                  </a:lnTo>
                  <a:lnTo>
                    <a:pt x="57309" y="8839"/>
                  </a:lnTo>
                  <a:lnTo>
                    <a:pt x="56270" y="8941"/>
                  </a:lnTo>
                  <a:lnTo>
                    <a:pt x="54661" y="9084"/>
                  </a:lnTo>
                  <a:lnTo>
                    <a:pt x="51403" y="9165"/>
                  </a:lnTo>
                  <a:lnTo>
                    <a:pt x="48165" y="9287"/>
                  </a:lnTo>
                  <a:lnTo>
                    <a:pt x="45782" y="9572"/>
                  </a:lnTo>
                  <a:lnTo>
                    <a:pt x="44193" y="9898"/>
                  </a:lnTo>
                  <a:lnTo>
                    <a:pt x="43420" y="10122"/>
                  </a:lnTo>
                  <a:lnTo>
                    <a:pt x="42259" y="10509"/>
                  </a:lnTo>
                  <a:lnTo>
                    <a:pt x="40161" y="11466"/>
                  </a:lnTo>
                  <a:lnTo>
                    <a:pt x="37310" y="13177"/>
                  </a:lnTo>
                  <a:lnTo>
                    <a:pt x="34601" y="14969"/>
                  </a:lnTo>
                  <a:lnTo>
                    <a:pt x="32768" y="16049"/>
                  </a:lnTo>
                  <a:lnTo>
                    <a:pt x="30793" y="16985"/>
                  </a:lnTo>
                  <a:lnTo>
                    <a:pt x="29184" y="17515"/>
                  </a:lnTo>
                  <a:lnTo>
                    <a:pt x="28023" y="17780"/>
                  </a:lnTo>
                  <a:lnTo>
                    <a:pt x="27433" y="17861"/>
                  </a:lnTo>
                  <a:lnTo>
                    <a:pt x="26822" y="17617"/>
                  </a:lnTo>
                  <a:lnTo>
                    <a:pt x="25701" y="16945"/>
                  </a:lnTo>
                  <a:lnTo>
                    <a:pt x="25070" y="16313"/>
                  </a:lnTo>
                  <a:lnTo>
                    <a:pt x="24785" y="15865"/>
                  </a:lnTo>
                  <a:lnTo>
                    <a:pt x="24704" y="15377"/>
                  </a:lnTo>
                  <a:lnTo>
                    <a:pt x="24805" y="14867"/>
                  </a:lnTo>
                  <a:lnTo>
                    <a:pt x="24968" y="14623"/>
                  </a:lnTo>
                  <a:lnTo>
                    <a:pt x="25335" y="14114"/>
                  </a:lnTo>
                  <a:lnTo>
                    <a:pt x="26272" y="13320"/>
                  </a:lnTo>
                  <a:lnTo>
                    <a:pt x="27921" y="12403"/>
                  </a:lnTo>
                  <a:lnTo>
                    <a:pt x="29103" y="11955"/>
                  </a:lnTo>
                  <a:lnTo>
                    <a:pt x="40996" y="7312"/>
                  </a:lnTo>
                  <a:lnTo>
                    <a:pt x="52869" y="2689"/>
                  </a:lnTo>
                  <a:lnTo>
                    <a:pt x="53806" y="2322"/>
                  </a:lnTo>
                  <a:lnTo>
                    <a:pt x="54722" y="1956"/>
                  </a:lnTo>
                  <a:lnTo>
                    <a:pt x="52890" y="1324"/>
                  </a:lnTo>
                  <a:lnTo>
                    <a:pt x="49122" y="347"/>
                  </a:lnTo>
                  <a:lnTo>
                    <a:pt x="47187" y="1"/>
                  </a:lnTo>
                  <a:close/>
                </a:path>
              </a:pathLst>
            </a:custGeom>
            <a:solidFill>
              <a:schemeClr val="accent1"/>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3041" name="Google Shape;688;p54"/>
            <p:cNvSpPr/>
            <p:nvPr/>
          </p:nvSpPr>
          <p:spPr>
            <a:xfrm>
              <a:off x="9523080" y="244440"/>
              <a:ext cx="3268440" cy="1200960"/>
            </a:xfrm>
            <a:custGeom>
              <a:avLst/>
              <a:gdLst>
                <a:gd name="textAreaLeft" fmla="*/ 0 w 3268440"/>
                <a:gd name="textAreaRight" fmla="*/ 3269520 w 3268440"/>
                <a:gd name="textAreaTop" fmla="*/ 0 h 1200960"/>
                <a:gd name="textAreaBottom" fmla="*/ 1202040 h 1200960"/>
              </a:gdLst>
              <a:ahLst/>
              <a:rect l="textAreaLeft" t="textAreaTop" r="textAreaRight" b="textAreaBottom"/>
              <a:pathLst>
                <a:path w="36619" h="13463">
                  <a:moveTo>
                    <a:pt x="31079" y="1"/>
                  </a:moveTo>
                  <a:lnTo>
                    <a:pt x="29185" y="21"/>
                  </a:lnTo>
                  <a:lnTo>
                    <a:pt x="27963" y="62"/>
                  </a:lnTo>
                  <a:lnTo>
                    <a:pt x="25519" y="286"/>
                  </a:lnTo>
                  <a:lnTo>
                    <a:pt x="23055" y="652"/>
                  </a:lnTo>
                  <a:lnTo>
                    <a:pt x="20611" y="1182"/>
                  </a:lnTo>
                  <a:lnTo>
                    <a:pt x="19369" y="1508"/>
                  </a:lnTo>
                  <a:lnTo>
                    <a:pt x="18167" y="1854"/>
                  </a:lnTo>
                  <a:lnTo>
                    <a:pt x="15805" y="2669"/>
                  </a:lnTo>
                  <a:lnTo>
                    <a:pt x="13524" y="3605"/>
                  </a:lnTo>
                  <a:lnTo>
                    <a:pt x="11324" y="4664"/>
                  </a:lnTo>
                  <a:lnTo>
                    <a:pt x="9206" y="5866"/>
                  </a:lnTo>
                  <a:lnTo>
                    <a:pt x="7190" y="7149"/>
                  </a:lnTo>
                  <a:lnTo>
                    <a:pt x="5255" y="8554"/>
                  </a:lnTo>
                  <a:lnTo>
                    <a:pt x="3422" y="10082"/>
                  </a:lnTo>
                  <a:lnTo>
                    <a:pt x="2547" y="10876"/>
                  </a:lnTo>
                  <a:lnTo>
                    <a:pt x="1243" y="12139"/>
                  </a:lnTo>
                  <a:lnTo>
                    <a:pt x="1" y="13462"/>
                  </a:lnTo>
                  <a:lnTo>
                    <a:pt x="3096" y="12363"/>
                  </a:lnTo>
                  <a:lnTo>
                    <a:pt x="9308" y="10265"/>
                  </a:lnTo>
                  <a:lnTo>
                    <a:pt x="15581" y="8310"/>
                  </a:lnTo>
                  <a:lnTo>
                    <a:pt x="21894" y="6538"/>
                  </a:lnTo>
                  <a:lnTo>
                    <a:pt x="25091" y="5744"/>
                  </a:lnTo>
                  <a:lnTo>
                    <a:pt x="26639" y="5357"/>
                  </a:lnTo>
                  <a:lnTo>
                    <a:pt x="29796" y="4400"/>
                  </a:lnTo>
                  <a:lnTo>
                    <a:pt x="32097" y="3504"/>
                  </a:lnTo>
                  <a:lnTo>
                    <a:pt x="33543" y="2791"/>
                  </a:lnTo>
                  <a:lnTo>
                    <a:pt x="34887" y="1976"/>
                  </a:lnTo>
                  <a:lnTo>
                    <a:pt x="36089" y="1019"/>
                  </a:lnTo>
                  <a:lnTo>
                    <a:pt x="36618" y="490"/>
                  </a:lnTo>
                  <a:lnTo>
                    <a:pt x="34785" y="245"/>
                  </a:lnTo>
                  <a:lnTo>
                    <a:pt x="31079" y="1"/>
                  </a:lnTo>
                  <a:close/>
                </a:path>
              </a:pathLst>
            </a:custGeom>
            <a:solidFill>
              <a:schemeClr val="accent2"/>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3042" name="Google Shape;689;p54"/>
            <p:cNvSpPr/>
            <p:nvPr/>
          </p:nvSpPr>
          <p:spPr>
            <a:xfrm>
              <a:off x="10730520" y="6334200"/>
              <a:ext cx="4035960" cy="1204560"/>
            </a:xfrm>
            <a:custGeom>
              <a:avLst/>
              <a:gdLst>
                <a:gd name="textAreaLeft" fmla="*/ 0 w 4035960"/>
                <a:gd name="textAreaRight" fmla="*/ 4037040 w 4035960"/>
                <a:gd name="textAreaTop" fmla="*/ 0 h 1204560"/>
                <a:gd name="textAreaBottom" fmla="*/ 1205640 h 1204560"/>
              </a:gdLst>
              <a:ahLst/>
              <a:rect l="textAreaLeft" t="textAreaTop" r="textAreaRight" b="textAreaBottom"/>
              <a:pathLst>
                <a:path w="45213" h="13504">
                  <a:moveTo>
                    <a:pt x="33217" y="1"/>
                  </a:moveTo>
                  <a:lnTo>
                    <a:pt x="32423" y="62"/>
                  </a:lnTo>
                  <a:lnTo>
                    <a:pt x="31975" y="103"/>
                  </a:lnTo>
                  <a:lnTo>
                    <a:pt x="31079" y="306"/>
                  </a:lnTo>
                  <a:lnTo>
                    <a:pt x="29734" y="775"/>
                  </a:lnTo>
                  <a:lnTo>
                    <a:pt x="27942" y="1691"/>
                  </a:lnTo>
                  <a:lnTo>
                    <a:pt x="26170" y="2811"/>
                  </a:lnTo>
                  <a:lnTo>
                    <a:pt x="23503" y="4726"/>
                  </a:lnTo>
                  <a:lnTo>
                    <a:pt x="20916" y="6538"/>
                  </a:lnTo>
                  <a:lnTo>
                    <a:pt x="19226" y="7557"/>
                  </a:lnTo>
                  <a:lnTo>
                    <a:pt x="18411" y="7943"/>
                  </a:lnTo>
                  <a:lnTo>
                    <a:pt x="17495" y="8330"/>
                  </a:lnTo>
                  <a:lnTo>
                    <a:pt x="15702" y="8901"/>
                  </a:lnTo>
                  <a:lnTo>
                    <a:pt x="13931" y="9308"/>
                  </a:lnTo>
                  <a:lnTo>
                    <a:pt x="12159" y="9552"/>
                  </a:lnTo>
                  <a:lnTo>
                    <a:pt x="9471" y="9715"/>
                  </a:lnTo>
                  <a:lnTo>
                    <a:pt x="5764" y="9634"/>
                  </a:lnTo>
                  <a:lnTo>
                    <a:pt x="3809" y="9573"/>
                  </a:lnTo>
                  <a:lnTo>
                    <a:pt x="2852" y="9532"/>
                  </a:lnTo>
                  <a:lnTo>
                    <a:pt x="1385" y="9573"/>
                  </a:lnTo>
                  <a:lnTo>
                    <a:pt x="449" y="9736"/>
                  </a:lnTo>
                  <a:lnTo>
                    <a:pt x="1" y="9899"/>
                  </a:lnTo>
                  <a:lnTo>
                    <a:pt x="1650" y="10611"/>
                  </a:lnTo>
                  <a:lnTo>
                    <a:pt x="5051" y="11793"/>
                  </a:lnTo>
                  <a:lnTo>
                    <a:pt x="8554" y="12689"/>
                  </a:lnTo>
                  <a:lnTo>
                    <a:pt x="12159" y="13259"/>
                  </a:lnTo>
                  <a:lnTo>
                    <a:pt x="13971" y="13401"/>
                  </a:lnTo>
                  <a:lnTo>
                    <a:pt x="15662" y="13503"/>
                  </a:lnTo>
                  <a:lnTo>
                    <a:pt x="19083" y="13442"/>
                  </a:lnTo>
                  <a:lnTo>
                    <a:pt x="22525" y="13116"/>
                  </a:lnTo>
                  <a:lnTo>
                    <a:pt x="25967" y="12465"/>
                  </a:lnTo>
                  <a:lnTo>
                    <a:pt x="27698" y="12017"/>
                  </a:lnTo>
                  <a:lnTo>
                    <a:pt x="29246" y="11548"/>
                  </a:lnTo>
                  <a:lnTo>
                    <a:pt x="30753" y="11039"/>
                  </a:lnTo>
                  <a:lnTo>
                    <a:pt x="31791" y="10652"/>
                  </a:lnTo>
                  <a:lnTo>
                    <a:pt x="33808" y="9776"/>
                  </a:lnTo>
                  <a:lnTo>
                    <a:pt x="35763" y="8819"/>
                  </a:lnTo>
                  <a:lnTo>
                    <a:pt x="37657" y="7781"/>
                  </a:lnTo>
                  <a:lnTo>
                    <a:pt x="39469" y="6640"/>
                  </a:lnTo>
                  <a:lnTo>
                    <a:pt x="41200" y="5398"/>
                  </a:lnTo>
                  <a:lnTo>
                    <a:pt x="42870" y="4094"/>
                  </a:lnTo>
                  <a:lnTo>
                    <a:pt x="44459" y="2689"/>
                  </a:lnTo>
                  <a:lnTo>
                    <a:pt x="45212" y="1976"/>
                  </a:lnTo>
                  <a:lnTo>
                    <a:pt x="44438" y="1956"/>
                  </a:lnTo>
                  <a:lnTo>
                    <a:pt x="42870" y="1773"/>
                  </a:lnTo>
                  <a:lnTo>
                    <a:pt x="40467" y="1284"/>
                  </a:lnTo>
                  <a:lnTo>
                    <a:pt x="37229" y="490"/>
                  </a:lnTo>
                  <a:lnTo>
                    <a:pt x="34826" y="82"/>
                  </a:lnTo>
                  <a:lnTo>
                    <a:pt x="33217" y="1"/>
                  </a:lnTo>
                  <a:close/>
                </a:path>
              </a:pathLst>
            </a:custGeom>
            <a:solidFill>
              <a:schemeClr val="accent1"/>
            </a:solidFill>
            <a:ln w="0">
              <a:noFill/>
            </a:ln>
          </p:spPr>
          <p:style>
            <a:lnRef idx="0"/>
            <a:fillRef idx="0"/>
            <a:effectRef idx="0"/>
            <a:fontRef idx="minor"/>
          </p:style>
          <p:txBody>
            <a:bodyPr lIns="122040" rIns="122040" tIns="122040" bIns="122040" anchor="ctr">
              <a:noAutofit/>
            </a:bodyPr>
            <a:p>
              <a:pPr>
                <a:lnSpc>
                  <a:spcPct val="100000"/>
                </a:lnSpc>
              </a:pPr>
              <a:endParaRPr b="0" lang="en-US" sz="1870" strike="noStrike" u="none">
                <a:solidFill>
                  <a:srgbClr val="000000"/>
                </a:solidFill>
                <a:effectLst/>
                <a:uFillTx/>
                <a:latin typeface="Arial"/>
              </a:endParaRPr>
            </a:p>
          </p:txBody>
        </p:sp>
        <p:sp>
          <p:nvSpPr>
            <p:cNvPr id="3043" name="Google Shape;690;p54"/>
            <p:cNvSpPr/>
            <p:nvPr/>
          </p:nvSpPr>
          <p:spPr>
            <a:xfrm>
              <a:off x="14761800" y="6425280"/>
              <a:ext cx="88200" cy="10080"/>
            </a:xfrm>
            <a:custGeom>
              <a:avLst/>
              <a:gdLst>
                <a:gd name="textAreaLeft" fmla="*/ 0 w 88200"/>
                <a:gd name="textAreaRight" fmla="*/ 89280 w 88200"/>
                <a:gd name="textAreaTop" fmla="*/ 0 h 10080"/>
                <a:gd name="textAreaBottom" fmla="*/ 11160 h 10080"/>
              </a:gdLst>
              <a:ahLst/>
              <a:rect l="textAreaLeft" t="textAreaTop" r="textAreaRight" b="textAreaBottom"/>
              <a:pathLst>
                <a:path w="999" h="123">
                  <a:moveTo>
                    <a:pt x="0" y="0"/>
                  </a:moveTo>
                  <a:lnTo>
                    <a:pt x="896" y="122"/>
                  </a:lnTo>
                  <a:lnTo>
                    <a:pt x="957" y="61"/>
                  </a:lnTo>
                  <a:lnTo>
                    <a:pt x="998" y="21"/>
                  </a:lnTo>
                  <a:lnTo>
                    <a:pt x="509" y="0"/>
                  </a:lnTo>
                  <a:close/>
                </a:path>
              </a:pathLst>
            </a:custGeom>
            <a:solidFill>
              <a:srgbClr val="f06f5c"/>
            </a:solidFill>
            <a:ln w="0">
              <a:noFill/>
            </a:ln>
          </p:spPr>
          <p:style>
            <a:lnRef idx="0"/>
            <a:fillRef idx="0"/>
            <a:effectRef idx="0"/>
            <a:fontRef idx="minor"/>
          </p:style>
          <p:txBody>
            <a:bodyPr lIns="122040" rIns="122040" tIns="5400" bIns="5400" anchor="ctr">
              <a:noAutofit/>
            </a:bodyPr>
            <a:p>
              <a:pPr>
                <a:lnSpc>
                  <a:spcPct val="100000"/>
                </a:lnSpc>
              </a:pPr>
              <a:endParaRPr b="0" lang="en-US" sz="1870" strike="noStrike" u="none">
                <a:solidFill>
                  <a:srgbClr val="000000"/>
                </a:solidFill>
                <a:effectLst/>
                <a:uFillTx/>
                <a:latin typeface="Arial"/>
              </a:endParaRPr>
            </a:p>
          </p:txBody>
        </p:sp>
      </p:grpSp>
      <p:sp>
        <p:nvSpPr>
          <p:cNvPr id="3044" name="TextBox 33"/>
          <p:cNvSpPr/>
          <p:nvPr/>
        </p:nvSpPr>
        <p:spPr>
          <a:xfrm>
            <a:off x="624600" y="1457640"/>
            <a:ext cx="7636320" cy="5103000"/>
          </a:xfrm>
          <a:prstGeom prst="rect">
            <a:avLst/>
          </a:prstGeom>
          <a:solidFill>
            <a:srgbClr val="5a575b">
              <a:alpha val="59000"/>
            </a:srgbClr>
          </a:solidFill>
          <a:ln w="19050">
            <a:solidFill>
              <a:srgbClr val="00b050"/>
            </a:solidFill>
            <a:round/>
          </a:ln>
        </p:spPr>
        <p:style>
          <a:lnRef idx="0"/>
          <a:fillRef idx="0"/>
          <a:effectRef idx="0"/>
          <a:fontRef idx="minor"/>
        </p:style>
        <p:txBody>
          <a:bodyPr lIns="90000" rIns="90000" tIns="45000" bIns="45000" anchor="t">
            <a:spAutoFit/>
          </a:bodyPr>
          <a:p>
            <a:pPr defTabSz="914400">
              <a:lnSpc>
                <a:spcPct val="100000"/>
              </a:lnSpc>
              <a:tabLst>
                <a:tab algn="l" pos="0"/>
              </a:tabLst>
            </a:pPr>
            <a:endParaRPr b="0" lang="en-US" sz="1800" strike="noStrike" u="none">
              <a:solidFill>
                <a:srgbClr val="ffffff"/>
              </a:solidFill>
              <a:effectLst/>
              <a:uFillTx/>
              <a:latin typeface="Arial"/>
            </a:endParaRPr>
          </a:p>
          <a:p>
            <a:pPr defTabSz="914400">
              <a:lnSpc>
                <a:spcPct val="100000"/>
              </a:lnSpc>
              <a:tabLst>
                <a:tab algn="l" pos="0"/>
              </a:tabLst>
            </a:pPr>
            <a:r>
              <a:rPr b="0" lang="en-US" sz="1800" strike="noStrike" u="none">
                <a:solidFill>
                  <a:srgbClr val="ffffff"/>
                </a:solidFill>
                <a:effectLst/>
                <a:uFillTx/>
                <a:latin typeface="Comic Sans MS"/>
              </a:rPr>
              <a:t>You are an Amaz</a:t>
            </a:r>
            <a:r>
              <a:rPr b="0" lang="en-US" sz="1400" strike="noStrike" u="none">
                <a:solidFill>
                  <a:srgbClr val="ffffff"/>
                </a:solidFill>
                <a:effectLst/>
                <a:uFillTx/>
                <a:latin typeface="Comic Sans MS"/>
                <a:ea typeface="Arial"/>
              </a:rPr>
              <a:t>Ö</a:t>
            </a:r>
            <a:r>
              <a:rPr b="0" lang="en-US" sz="1800" strike="noStrike" u="none">
                <a:solidFill>
                  <a:srgbClr val="ffffff"/>
                </a:solidFill>
                <a:effectLst/>
                <a:uFillTx/>
                <a:latin typeface="Comic Sans MS"/>
                <a:ea typeface="Arial"/>
              </a:rPr>
              <a:t>n warehouse employee in the year 3000, on the newly colonized planet, MARS. After working minimum wage for many martian years, you've decided to overthrow the evil capitalist overlords, Jimmy Beez, Marz Suckabörg, and Enron Milk. </a:t>
            </a:r>
            <a:endParaRPr b="0" lang="en-US" sz="1800" strike="noStrike" u="none">
              <a:solidFill>
                <a:srgbClr val="ffffff"/>
              </a:solidFill>
              <a:effectLst/>
              <a:uFillTx/>
              <a:latin typeface="Arial"/>
            </a:endParaRPr>
          </a:p>
          <a:p>
            <a:pPr defTabSz="914400">
              <a:lnSpc>
                <a:spcPct val="100000"/>
              </a:lnSpc>
              <a:tabLst>
                <a:tab algn="l" pos="0"/>
              </a:tabLst>
            </a:pPr>
            <a:endParaRPr b="0" lang="en-US" sz="1800" strike="noStrike" u="none">
              <a:solidFill>
                <a:srgbClr val="ffffff"/>
              </a:solidFill>
              <a:effectLst/>
              <a:uFillTx/>
              <a:latin typeface="Arial"/>
            </a:endParaRPr>
          </a:p>
          <a:p>
            <a:pPr defTabSz="914400">
              <a:lnSpc>
                <a:spcPct val="100000"/>
              </a:lnSpc>
              <a:tabLst>
                <a:tab algn="l" pos="0"/>
              </a:tabLst>
            </a:pPr>
            <a:r>
              <a:rPr b="0" lang="en-US" sz="1800" strike="noStrike" u="none">
                <a:solidFill>
                  <a:srgbClr val="ffffff"/>
                </a:solidFill>
                <a:effectLst/>
                <a:uFillTx/>
                <a:latin typeface="Comic Sans MS"/>
                <a:ea typeface="Arial"/>
              </a:rPr>
              <a:t>Battle different types of enemies like warehouse bots, drones, underground reptiles, and murderous trucks in your quest to stop the ruling class!</a:t>
            </a:r>
            <a:endParaRPr b="0" lang="en-US" sz="1800" strike="noStrike" u="none">
              <a:solidFill>
                <a:srgbClr val="ffffff"/>
              </a:solidFill>
              <a:effectLst/>
              <a:uFillTx/>
              <a:latin typeface="Arial"/>
            </a:endParaRPr>
          </a:p>
          <a:p>
            <a:pPr defTabSz="914400">
              <a:lnSpc>
                <a:spcPct val="100000"/>
              </a:lnSpc>
              <a:tabLst>
                <a:tab algn="l" pos="0"/>
              </a:tabLst>
            </a:pPr>
            <a:endParaRPr b="0" lang="en-US" sz="1800" strike="noStrike" u="none">
              <a:solidFill>
                <a:srgbClr val="ffffff"/>
              </a:solidFill>
              <a:effectLst/>
              <a:uFillTx/>
              <a:latin typeface="Arial"/>
            </a:endParaRPr>
          </a:p>
          <a:p>
            <a:pPr defTabSz="914400">
              <a:lnSpc>
                <a:spcPct val="100000"/>
              </a:lnSpc>
              <a:tabLst>
                <a:tab algn="l" pos="0"/>
              </a:tabLst>
            </a:pPr>
            <a:r>
              <a:rPr b="1" lang="en-US" sz="1800" strike="noStrike" u="none">
                <a:solidFill>
                  <a:srgbClr val="00b0f0"/>
                </a:solidFill>
                <a:effectLst/>
                <a:uFillTx/>
                <a:latin typeface="Comic Sans MS"/>
                <a:ea typeface="Arial"/>
              </a:rPr>
              <a:t>GOALS: -------------------------------------------</a:t>
            </a:r>
            <a:endParaRPr b="0" lang="en-US" sz="1800" strike="noStrike" u="none">
              <a:solidFill>
                <a:srgbClr val="ffffff"/>
              </a:solidFill>
              <a:effectLst/>
              <a:uFillTx/>
              <a:latin typeface="Arial"/>
            </a:endParaRPr>
          </a:p>
          <a:p>
            <a:pPr marL="457200" defTabSz="914400">
              <a:lnSpc>
                <a:spcPct val="115000"/>
              </a:lnSpc>
              <a:spcAft>
                <a:spcPts val="799"/>
              </a:spcAft>
              <a:tabLst>
                <a:tab algn="l" pos="0"/>
              </a:tabLst>
            </a:pPr>
            <a:r>
              <a:rPr b="0" lang="en-US" sz="1800" strike="noStrike" u="none">
                <a:solidFill>
                  <a:srgbClr val="ffffff"/>
                </a:solidFill>
                <a:effectLst/>
                <a:uFillTx/>
                <a:latin typeface="Nunito"/>
                <a:ea typeface="Aptos"/>
              </a:rPr>
              <a:t>The goal of our game is to be a fast-paced 2D run-and-gun platformer with some bullet-hell chaos facing enemy-filled levels inspired by dystopian factories, data farms, and dark colonies. </a:t>
            </a:r>
            <a:endParaRPr b="0" lang="en-US" sz="1800" strike="noStrike" u="none">
              <a:solidFill>
                <a:srgbClr val="ffffff"/>
              </a:solidFill>
              <a:effectLst/>
              <a:uFillTx/>
              <a:latin typeface="Arial"/>
            </a:endParaRPr>
          </a:p>
          <a:p>
            <a:pPr marL="457200" defTabSz="914400">
              <a:lnSpc>
                <a:spcPct val="115000"/>
              </a:lnSpc>
              <a:spcAft>
                <a:spcPts val="799"/>
              </a:spcAft>
              <a:tabLst>
                <a:tab algn="l" pos="0"/>
              </a:tabLst>
            </a:pPr>
            <a:r>
              <a:rPr b="0" lang="en-US" sz="1800" strike="noStrike" u="none">
                <a:solidFill>
                  <a:srgbClr val="ffffff"/>
                </a:solidFill>
                <a:effectLst/>
                <a:uFillTx/>
                <a:latin typeface="Nunito"/>
                <a:ea typeface="Aptos"/>
              </a:rPr>
              <a:t>We hope to have immersive world-building with dark humor and satire along with solid player mechanics.</a:t>
            </a:r>
            <a:endParaRPr b="0" lang="en-US" sz="1800" strike="noStrike" u="none">
              <a:solidFill>
                <a:srgbClr val="ffffff"/>
              </a:solidFill>
              <a:effectLst/>
              <a:uFillTx/>
              <a:latin typeface="Arial"/>
            </a:endParaRPr>
          </a:p>
        </p:txBody>
      </p:sp>
      <p:grpSp>
        <p:nvGrpSpPr>
          <p:cNvPr id="3045" name="Group 2"/>
          <p:cNvGrpSpPr/>
          <p:nvPr/>
        </p:nvGrpSpPr>
        <p:grpSpPr>
          <a:xfrm>
            <a:off x="8875440" y="2057400"/>
            <a:ext cx="3172320" cy="3135240"/>
            <a:chOff x="8875440" y="2057400"/>
            <a:chExt cx="3172320" cy="3135240"/>
          </a:xfrm>
        </p:grpSpPr>
        <p:sp>
          <p:nvSpPr>
            <p:cNvPr id="3046" name="Oval 3"/>
            <p:cNvSpPr/>
            <p:nvPr/>
          </p:nvSpPr>
          <p:spPr>
            <a:xfrm>
              <a:off x="8875440" y="2057400"/>
              <a:ext cx="3143160" cy="313524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nSpc>
                  <a:spcPct val="100000"/>
                </a:lnSpc>
              </a:pPr>
              <a:endParaRPr b="0" lang="en-US" sz="1800" strike="noStrike" u="none">
                <a:solidFill>
                  <a:schemeClr val="lt1"/>
                </a:solidFill>
                <a:effectLst/>
                <a:uFillTx/>
                <a:latin typeface="Arial"/>
              </a:endParaRPr>
            </a:p>
          </p:txBody>
        </p:sp>
        <p:pic>
          <p:nvPicPr>
            <p:cNvPr id="3047" name="Picture 431785389" descr=""/>
            <p:cNvPicPr/>
            <p:nvPr/>
          </p:nvPicPr>
          <p:blipFill>
            <a:blip r:embed="rId2"/>
            <a:stretch/>
          </p:blipFill>
          <p:spPr>
            <a:xfrm>
              <a:off x="8875440" y="2291760"/>
              <a:ext cx="3172320" cy="2455560"/>
            </a:xfrm>
            <a:prstGeom prst="rect">
              <a:avLst/>
            </a:prstGeom>
            <a:noFill/>
            <a:ln w="0">
              <a:noFill/>
            </a:ln>
          </p:spPr>
        </p:pic>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5" name="PlaceHolder 1"/>
          <p:cNvSpPr>
            <a:spLocks noGrp="1"/>
          </p:cNvSpPr>
          <p:nvPr>
            <p:ph type="subTitle"/>
          </p:nvPr>
        </p:nvSpPr>
        <p:spPr>
          <a:xfrm>
            <a:off x="208080" y="3454200"/>
            <a:ext cx="2925360" cy="483480"/>
          </a:xfrm>
          <a:prstGeom prst="rect">
            <a:avLst/>
          </a:prstGeom>
          <a:noFill/>
          <a:ln w="0">
            <a:noFill/>
          </a:ln>
        </p:spPr>
        <p:txBody>
          <a:bodyPr lIns="122040" rIns="122040" tIns="122040" bIns="122040" anchor="t">
            <a:noAutofit/>
          </a:bodyPr>
          <a:p>
            <a:pPr algn="ctr">
              <a:lnSpc>
                <a:spcPct val="100000"/>
              </a:lnSpc>
              <a:tabLst>
                <a:tab algn="l" pos="0"/>
              </a:tabLst>
            </a:pPr>
            <a:r>
              <a:rPr b="0" lang="en-US" sz="2100" strike="noStrike" u="none">
                <a:solidFill>
                  <a:schemeClr val="accent1"/>
                </a:solidFill>
                <a:effectLst/>
                <a:uFillTx/>
                <a:latin typeface="Comic Sans MS"/>
                <a:ea typeface="Nunito SemiBold"/>
              </a:rPr>
              <a:t>TL1</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AUDIO</a:t>
            </a:r>
            <a:endParaRPr b="0" lang="en-US" sz="2100" strike="noStrike" u="none">
              <a:solidFill>
                <a:srgbClr val="ffffff"/>
              </a:solidFill>
              <a:effectLst/>
              <a:uFillTx/>
              <a:latin typeface="Arial"/>
            </a:endParaRPr>
          </a:p>
        </p:txBody>
      </p:sp>
      <p:sp>
        <p:nvSpPr>
          <p:cNvPr id="2916" name="PlaceHolder 2"/>
          <p:cNvSpPr>
            <a:spLocks noGrp="1"/>
          </p:cNvSpPr>
          <p:nvPr>
            <p:ph type="subTitle"/>
          </p:nvPr>
        </p:nvSpPr>
        <p:spPr>
          <a:xfrm>
            <a:off x="4287600" y="3087000"/>
            <a:ext cx="3201480" cy="473400"/>
          </a:xfrm>
          <a:prstGeom prst="rect">
            <a:avLst/>
          </a:prstGeom>
          <a:noFill/>
          <a:ln w="0">
            <a:noFill/>
          </a:ln>
        </p:spPr>
        <p:txBody>
          <a:bodyPr lIns="122040" rIns="122040" tIns="122040" bIns="122040" anchor="t">
            <a:noAutofit/>
          </a:bodyPr>
          <a:p>
            <a:pPr algn="ctr">
              <a:lnSpc>
                <a:spcPct val="100000"/>
              </a:lnSpc>
              <a:tabLst>
                <a:tab algn="l" pos="0"/>
              </a:tabLst>
            </a:pPr>
            <a:r>
              <a:rPr b="0" lang="en-US" sz="2100" strike="noStrike" u="none">
                <a:solidFill>
                  <a:schemeClr val="accent1"/>
                </a:solidFill>
                <a:effectLst/>
                <a:uFillTx/>
                <a:latin typeface="Comic Sans MS"/>
                <a:ea typeface="Nunito SemiBold"/>
              </a:rPr>
              <a:t>TL2</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PLAYER CHARACTER</a:t>
            </a:r>
            <a:endParaRPr b="0" lang="en-US" sz="2100" strike="noStrike" u="none">
              <a:solidFill>
                <a:srgbClr val="ffffff"/>
              </a:solidFill>
              <a:effectLst/>
              <a:uFillTx/>
              <a:latin typeface="Arial"/>
            </a:endParaRPr>
          </a:p>
        </p:txBody>
      </p:sp>
      <p:sp>
        <p:nvSpPr>
          <p:cNvPr id="2917" name="PlaceHolder 3"/>
          <p:cNvSpPr>
            <a:spLocks noGrp="1"/>
          </p:cNvSpPr>
          <p:nvPr>
            <p:ph type="subTitle"/>
          </p:nvPr>
        </p:nvSpPr>
        <p:spPr>
          <a:xfrm>
            <a:off x="8291160" y="3394440"/>
            <a:ext cx="2925360" cy="463320"/>
          </a:xfrm>
          <a:prstGeom prst="rect">
            <a:avLst/>
          </a:prstGeom>
          <a:noFill/>
          <a:ln w="0">
            <a:noFill/>
          </a:ln>
        </p:spPr>
        <p:txBody>
          <a:bodyPr lIns="122040" rIns="122040" tIns="122040" bIns="122040" anchor="t">
            <a:noAutofit/>
          </a:bodyPr>
          <a:p>
            <a:pPr algn="ctr">
              <a:lnSpc>
                <a:spcPct val="100000"/>
              </a:lnSpc>
              <a:tabLst>
                <a:tab algn="l" pos="0"/>
              </a:tabLst>
            </a:pPr>
            <a:r>
              <a:rPr b="0" lang="en-US" sz="2130" strike="noStrike" u="none">
                <a:solidFill>
                  <a:schemeClr val="accent1"/>
                </a:solidFill>
                <a:effectLst/>
                <a:uFillTx/>
                <a:latin typeface="Comic Sans MS"/>
                <a:ea typeface="Nunito SemiBold"/>
              </a:rPr>
              <a:t>TL2+</a:t>
            </a:r>
            <a:endParaRPr b="0" lang="en-US" sz="2130" strike="noStrike" u="none">
              <a:solidFill>
                <a:srgbClr val="ffffff"/>
              </a:solidFill>
              <a:effectLst/>
              <a:uFillTx/>
              <a:latin typeface="Arial"/>
            </a:endParaRPr>
          </a:p>
          <a:p>
            <a:pPr algn="ctr">
              <a:lnSpc>
                <a:spcPct val="100000"/>
              </a:lnSpc>
              <a:tabLst>
                <a:tab algn="l" pos="0"/>
              </a:tabLst>
            </a:pPr>
            <a:r>
              <a:rPr b="0" lang="en-US" sz="2130" strike="noStrike" u="none">
                <a:solidFill>
                  <a:srgbClr val="00b0f0"/>
                </a:solidFill>
                <a:effectLst/>
                <a:uFillTx/>
                <a:latin typeface="Comic Sans MS"/>
                <a:ea typeface="Nunito SemiBold"/>
              </a:rPr>
              <a:t>BOSSES</a:t>
            </a:r>
            <a:endParaRPr b="0" lang="en-US" sz="2130" strike="noStrike" u="none">
              <a:solidFill>
                <a:srgbClr val="ffffff"/>
              </a:solidFill>
              <a:effectLst/>
              <a:uFillTx/>
              <a:latin typeface="Arial"/>
            </a:endParaRPr>
          </a:p>
        </p:txBody>
      </p:sp>
      <p:sp>
        <p:nvSpPr>
          <p:cNvPr id="2918" name="PlaceHolder 4"/>
          <p:cNvSpPr>
            <a:spLocks noGrp="1"/>
          </p:cNvSpPr>
          <p:nvPr>
            <p:ph type="subTitle"/>
          </p:nvPr>
        </p:nvSpPr>
        <p:spPr>
          <a:xfrm>
            <a:off x="279720" y="2772360"/>
            <a:ext cx="2925360" cy="442800"/>
          </a:xfrm>
          <a:prstGeom prst="rect">
            <a:avLst/>
          </a:prstGeom>
          <a:noFill/>
          <a:ln w="0">
            <a:noFill/>
          </a:ln>
        </p:spPr>
        <p:txBody>
          <a:bodyPr lIns="122040" rIns="122040" tIns="122040" bIns="122040" anchor="t">
            <a:noAutofit/>
          </a:bodyPr>
          <a:p>
            <a:pPr marL="457200" indent="-343080" algn="ctr">
              <a:lnSpc>
                <a:spcPct val="100000"/>
              </a:lnSpc>
              <a:tabLst>
                <a:tab algn="l" pos="0"/>
              </a:tabLst>
            </a:pPr>
            <a:r>
              <a:rPr b="1" lang="en-US" sz="2100" strike="noStrike" u="none">
                <a:solidFill>
                  <a:srgbClr val="f8d79a"/>
                </a:solidFill>
                <a:effectLst/>
                <a:uFillTx/>
                <a:latin typeface="Nunito"/>
                <a:ea typeface="Nunito"/>
              </a:rPr>
              <a:t>CORY CLAIRMONT</a:t>
            </a:r>
            <a:endParaRPr b="0" lang="en-US" sz="2100" strike="noStrike" u="none">
              <a:solidFill>
                <a:srgbClr val="ffffff"/>
              </a:solidFill>
              <a:effectLst/>
              <a:uFillTx/>
              <a:latin typeface="Arial"/>
            </a:endParaRPr>
          </a:p>
          <a:p>
            <a:pPr marL="457200" algn="ctr">
              <a:lnSpc>
                <a:spcPct val="100000"/>
              </a:lnSpc>
              <a:tabLst>
                <a:tab algn="l" pos="0"/>
              </a:tabLst>
            </a:pPr>
            <a:endParaRPr b="0" lang="en-US" sz="2100" strike="noStrike" u="none">
              <a:solidFill>
                <a:srgbClr val="ffffff"/>
              </a:solidFill>
              <a:effectLst/>
              <a:uFillTx/>
              <a:latin typeface="Arial"/>
            </a:endParaRPr>
          </a:p>
        </p:txBody>
      </p:sp>
      <p:sp>
        <p:nvSpPr>
          <p:cNvPr id="2919" name="PlaceHolder 5"/>
          <p:cNvSpPr>
            <a:spLocks noGrp="1"/>
          </p:cNvSpPr>
          <p:nvPr>
            <p:ph type="subTitle"/>
          </p:nvPr>
        </p:nvSpPr>
        <p:spPr>
          <a:xfrm>
            <a:off x="4425840" y="2728080"/>
            <a:ext cx="2925360" cy="442800"/>
          </a:xfrm>
          <a:prstGeom prst="rect">
            <a:avLst/>
          </a:prstGeom>
          <a:noFill/>
          <a:ln w="0">
            <a:noFill/>
          </a:ln>
        </p:spPr>
        <p:txBody>
          <a:bodyPr lIns="122040" rIns="122040" tIns="122040" bIns="122040" anchor="t">
            <a:noAutofit/>
          </a:bodyPr>
          <a:p>
            <a:pPr algn="ctr">
              <a:lnSpc>
                <a:spcPct val="100000"/>
              </a:lnSpc>
              <a:tabLst>
                <a:tab algn="l" pos="0"/>
              </a:tabLst>
            </a:pPr>
            <a:r>
              <a:rPr b="1" lang="en-US" sz="2100" strike="noStrike" u="none">
                <a:solidFill>
                  <a:schemeClr val="dk2"/>
                </a:solidFill>
                <a:effectLst/>
                <a:uFillTx/>
                <a:latin typeface="Comic Sans MS"/>
                <a:ea typeface="Nunito"/>
              </a:rPr>
              <a:t>JILLIAN JABBES</a:t>
            </a:r>
            <a:endParaRPr b="0" lang="en-US" sz="2100" strike="noStrike" u="none">
              <a:solidFill>
                <a:srgbClr val="ffffff"/>
              </a:solidFill>
              <a:effectLst/>
              <a:uFillTx/>
              <a:latin typeface="Arial"/>
            </a:endParaRPr>
          </a:p>
        </p:txBody>
      </p:sp>
      <p:sp>
        <p:nvSpPr>
          <p:cNvPr id="2920" name="PlaceHolder 6"/>
          <p:cNvSpPr>
            <a:spLocks noGrp="1"/>
          </p:cNvSpPr>
          <p:nvPr>
            <p:ph type="subTitle"/>
          </p:nvPr>
        </p:nvSpPr>
        <p:spPr>
          <a:xfrm>
            <a:off x="8151840" y="2729160"/>
            <a:ext cx="3219480" cy="442800"/>
          </a:xfrm>
          <a:prstGeom prst="rect">
            <a:avLst/>
          </a:prstGeom>
          <a:noFill/>
          <a:ln w="0">
            <a:noFill/>
          </a:ln>
        </p:spPr>
        <p:txBody>
          <a:bodyPr lIns="122040" rIns="122040" tIns="122040" bIns="122040" anchor="t">
            <a:noAutofit/>
          </a:bodyPr>
          <a:p>
            <a:pPr algn="ctr">
              <a:lnSpc>
                <a:spcPct val="100000"/>
              </a:lnSpc>
              <a:tabLst>
                <a:tab algn="l" pos="0"/>
              </a:tabLst>
            </a:pPr>
            <a:r>
              <a:rPr b="1" lang="en-US" sz="2100" strike="noStrike" u="none">
                <a:solidFill>
                  <a:schemeClr val="dk2"/>
                </a:solidFill>
                <a:effectLst/>
                <a:uFillTx/>
                <a:latin typeface="Nunito"/>
                <a:ea typeface="Nunito"/>
              </a:rPr>
              <a:t>ANDREW SORENSEN</a:t>
            </a:r>
            <a:endParaRPr b="0" lang="en-US" sz="2100" strike="noStrike" u="none">
              <a:solidFill>
                <a:srgbClr val="ffffff"/>
              </a:solidFill>
              <a:effectLst/>
              <a:uFillTx/>
              <a:latin typeface="Arial"/>
            </a:endParaRPr>
          </a:p>
        </p:txBody>
      </p:sp>
      <p:sp>
        <p:nvSpPr>
          <p:cNvPr id="2921" name="PlaceHolder 7"/>
          <p:cNvSpPr>
            <a:spLocks noGrp="1"/>
          </p:cNvSpPr>
          <p:nvPr>
            <p:ph type="subTitle"/>
          </p:nvPr>
        </p:nvSpPr>
        <p:spPr>
          <a:xfrm>
            <a:off x="106560" y="5152320"/>
            <a:ext cx="2925360" cy="463320"/>
          </a:xfrm>
          <a:prstGeom prst="rect">
            <a:avLst/>
          </a:prstGeom>
          <a:noFill/>
          <a:ln w="0">
            <a:noFill/>
          </a:ln>
        </p:spPr>
        <p:txBody>
          <a:bodyPr lIns="122040" rIns="122040" tIns="122040" bIns="122040" anchor="t">
            <a:noAutofit/>
          </a:bodyPr>
          <a:p>
            <a:pPr algn="ctr">
              <a:lnSpc>
                <a:spcPct val="100000"/>
              </a:lnSpc>
              <a:tabLst>
                <a:tab algn="l" pos="0"/>
              </a:tabLst>
            </a:pPr>
            <a:r>
              <a:rPr b="0" lang="en-US" sz="2100" strike="noStrike" u="none">
                <a:solidFill>
                  <a:schemeClr val="accent1"/>
                </a:solidFill>
                <a:effectLst/>
                <a:uFillTx/>
                <a:latin typeface="Comic Sans MS"/>
                <a:ea typeface="Nunito SemiBold"/>
              </a:rPr>
              <a:t>TL3</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WEAPON +</a:t>
            </a:r>
            <a:endParaRPr b="0" lang="en-US" sz="2100" strike="noStrike" u="none">
              <a:solidFill>
                <a:srgbClr val="ffffff"/>
              </a:solidFill>
              <a:effectLst/>
              <a:uFillTx/>
              <a:latin typeface="Arial"/>
            </a:endParaRPr>
          </a:p>
          <a:p>
            <a:pPr algn="ctr">
              <a:lnSpc>
                <a:spcPct val="100000"/>
              </a:lnSpc>
              <a:tabLst>
                <a:tab algn="l" pos="0"/>
              </a:tabLst>
            </a:pPr>
            <a:r>
              <a:rPr b="0" lang="en-US" sz="2100" strike="noStrike" u="none">
                <a:solidFill>
                  <a:srgbClr val="00b0f0"/>
                </a:solidFill>
                <a:effectLst/>
                <a:uFillTx/>
                <a:latin typeface="Comic Sans MS"/>
                <a:ea typeface="Nunito SemiBold"/>
              </a:rPr>
              <a:t>POWERUPS</a:t>
            </a:r>
            <a:endParaRPr b="0" lang="en-US" sz="2100" strike="noStrike" u="none">
              <a:solidFill>
                <a:srgbClr val="ffffff"/>
              </a:solidFill>
              <a:effectLst/>
              <a:uFillTx/>
              <a:latin typeface="Arial"/>
            </a:endParaRPr>
          </a:p>
        </p:txBody>
      </p:sp>
      <p:sp>
        <p:nvSpPr>
          <p:cNvPr id="2922" name="PlaceHolder 8"/>
          <p:cNvSpPr>
            <a:spLocks noGrp="1"/>
          </p:cNvSpPr>
          <p:nvPr>
            <p:ph type="subTitle"/>
          </p:nvPr>
        </p:nvSpPr>
        <p:spPr>
          <a:xfrm>
            <a:off x="3662640" y="5157000"/>
            <a:ext cx="1456560" cy="463320"/>
          </a:xfrm>
          <a:prstGeom prst="rect">
            <a:avLst/>
          </a:prstGeom>
          <a:noFill/>
          <a:ln w="0">
            <a:noFill/>
          </a:ln>
        </p:spPr>
        <p:txBody>
          <a:bodyPr lIns="122040" rIns="122040" tIns="122040" bIns="122040" anchor="t">
            <a:noAutofit/>
          </a:bodyPr>
          <a:p>
            <a:pPr algn="ctr">
              <a:lnSpc>
                <a:spcPct val="100000"/>
              </a:lnSpc>
              <a:tabLst>
                <a:tab algn="l" pos="0"/>
              </a:tabLst>
            </a:pPr>
            <a:r>
              <a:rPr b="0" lang="en-US" sz="2130" strike="noStrike" u="none">
                <a:solidFill>
                  <a:schemeClr val="accent1"/>
                </a:solidFill>
                <a:effectLst/>
                <a:uFillTx/>
                <a:latin typeface="Nunito SemiBold"/>
                <a:ea typeface="Nunito SemiBold"/>
              </a:rPr>
              <a:t>TL4</a:t>
            </a:r>
            <a:endParaRPr b="0" lang="en-US" sz="2130" strike="noStrike" u="none">
              <a:solidFill>
                <a:srgbClr val="ffffff"/>
              </a:solidFill>
              <a:effectLst/>
              <a:uFillTx/>
              <a:latin typeface="Arial"/>
            </a:endParaRPr>
          </a:p>
          <a:p>
            <a:pPr algn="ctr">
              <a:lnSpc>
                <a:spcPct val="100000"/>
              </a:lnSpc>
              <a:tabLst>
                <a:tab algn="l" pos="0"/>
              </a:tabLst>
            </a:pPr>
            <a:r>
              <a:rPr b="0" lang="en-US" sz="2130" strike="noStrike" u="none">
                <a:solidFill>
                  <a:srgbClr val="00b0f0"/>
                </a:solidFill>
                <a:effectLst/>
                <a:uFillTx/>
                <a:latin typeface="Nunito SemiBold"/>
                <a:ea typeface="Nunito SemiBold"/>
              </a:rPr>
              <a:t>LEVEL DESIGN</a:t>
            </a:r>
            <a:endParaRPr b="0" lang="en-US" sz="2130" strike="noStrike" u="none">
              <a:solidFill>
                <a:srgbClr val="ffffff"/>
              </a:solidFill>
              <a:effectLst/>
              <a:uFillTx/>
              <a:latin typeface="Arial"/>
            </a:endParaRPr>
          </a:p>
        </p:txBody>
      </p:sp>
      <p:sp>
        <p:nvSpPr>
          <p:cNvPr id="2923" name="PlaceHolder 9"/>
          <p:cNvSpPr>
            <a:spLocks noGrp="1"/>
          </p:cNvSpPr>
          <p:nvPr>
            <p:ph type="subTitle"/>
          </p:nvPr>
        </p:nvSpPr>
        <p:spPr>
          <a:xfrm>
            <a:off x="6006240" y="5178240"/>
            <a:ext cx="2894760" cy="453240"/>
          </a:xfrm>
          <a:prstGeom prst="rect">
            <a:avLst/>
          </a:prstGeom>
          <a:noFill/>
          <a:ln w="0">
            <a:noFill/>
          </a:ln>
        </p:spPr>
        <p:txBody>
          <a:bodyPr lIns="122040" rIns="122040" tIns="122040" bIns="122040" anchor="t">
            <a:noAutofit/>
          </a:bodyPr>
          <a:p>
            <a:pPr algn="ctr">
              <a:lnSpc>
                <a:spcPct val="100000"/>
              </a:lnSpc>
              <a:tabLst>
                <a:tab algn="l" pos="0"/>
              </a:tabLst>
            </a:pPr>
            <a:r>
              <a:rPr b="0" lang="en-US" sz="2130" strike="noStrike" u="none">
                <a:solidFill>
                  <a:schemeClr val="accent1"/>
                </a:solidFill>
                <a:effectLst/>
                <a:uFillTx/>
                <a:latin typeface="Comic Sans MS"/>
                <a:ea typeface="Nunito SemiBold"/>
              </a:rPr>
              <a:t>TL5</a:t>
            </a:r>
            <a:endParaRPr b="0" lang="en-US" sz="2130" strike="noStrike" u="none">
              <a:solidFill>
                <a:srgbClr val="ffffff"/>
              </a:solidFill>
              <a:effectLst/>
              <a:uFillTx/>
              <a:latin typeface="Arial"/>
            </a:endParaRPr>
          </a:p>
          <a:p>
            <a:pPr algn="ctr">
              <a:lnSpc>
                <a:spcPct val="100000"/>
              </a:lnSpc>
              <a:tabLst>
                <a:tab algn="l" pos="0"/>
              </a:tabLst>
            </a:pPr>
            <a:r>
              <a:rPr b="0" lang="en-US" sz="2130" strike="noStrike" u="none">
                <a:solidFill>
                  <a:srgbClr val="00b0f0"/>
                </a:solidFill>
                <a:effectLst/>
                <a:uFillTx/>
                <a:latin typeface="Comic Sans MS"/>
                <a:ea typeface="Nunito SemiBold"/>
              </a:rPr>
              <a:t>ENEMIES</a:t>
            </a:r>
            <a:endParaRPr b="0" lang="en-US" sz="2130" strike="noStrike" u="none">
              <a:solidFill>
                <a:srgbClr val="ffffff"/>
              </a:solidFill>
              <a:effectLst/>
              <a:uFillTx/>
              <a:latin typeface="Arial"/>
            </a:endParaRPr>
          </a:p>
        </p:txBody>
      </p:sp>
      <p:sp>
        <p:nvSpPr>
          <p:cNvPr id="2924" name="PlaceHolder 10"/>
          <p:cNvSpPr>
            <a:spLocks noGrp="1"/>
          </p:cNvSpPr>
          <p:nvPr>
            <p:ph type="subTitle"/>
          </p:nvPr>
        </p:nvSpPr>
        <p:spPr>
          <a:xfrm>
            <a:off x="3008880" y="4802760"/>
            <a:ext cx="2916720" cy="442800"/>
          </a:xfrm>
          <a:prstGeom prst="rect">
            <a:avLst/>
          </a:prstGeom>
          <a:noFill/>
          <a:ln w="0">
            <a:noFill/>
          </a:ln>
        </p:spPr>
        <p:txBody>
          <a:bodyPr lIns="122040" rIns="122040" tIns="122040" bIns="122040" anchor="t">
            <a:noAutofit/>
          </a:bodyPr>
          <a:p>
            <a:pPr algn="ctr">
              <a:lnSpc>
                <a:spcPct val="100000"/>
              </a:lnSpc>
              <a:tabLst>
                <a:tab algn="l" pos="0"/>
              </a:tabLst>
            </a:pPr>
            <a:r>
              <a:rPr b="1" lang="en-US" sz="2100" strike="noStrike" u="none">
                <a:solidFill>
                  <a:schemeClr val="dk2"/>
                </a:solidFill>
                <a:effectLst/>
                <a:uFillTx/>
                <a:latin typeface="Nunito"/>
                <a:ea typeface="Nunito"/>
              </a:rPr>
              <a:t>NIHAT POLAT</a:t>
            </a:r>
            <a:endParaRPr b="0" lang="en-US" sz="2100" strike="noStrike" u="none">
              <a:solidFill>
                <a:srgbClr val="ffffff"/>
              </a:solidFill>
              <a:effectLst/>
              <a:uFillTx/>
              <a:latin typeface="Arial"/>
            </a:endParaRPr>
          </a:p>
        </p:txBody>
      </p:sp>
      <p:sp>
        <p:nvSpPr>
          <p:cNvPr id="2925" name="PlaceHolder 11"/>
          <p:cNvSpPr>
            <a:spLocks noGrp="1"/>
          </p:cNvSpPr>
          <p:nvPr>
            <p:ph type="subTitle"/>
          </p:nvPr>
        </p:nvSpPr>
        <p:spPr>
          <a:xfrm>
            <a:off x="5738400" y="4785840"/>
            <a:ext cx="3691440" cy="442800"/>
          </a:xfrm>
          <a:prstGeom prst="rect">
            <a:avLst/>
          </a:prstGeom>
          <a:noFill/>
          <a:ln w="0">
            <a:noFill/>
          </a:ln>
        </p:spPr>
        <p:txBody>
          <a:bodyPr lIns="122040" rIns="122040" tIns="122040" bIns="122040" anchor="t">
            <a:noAutofit/>
          </a:bodyPr>
          <a:p>
            <a:pPr algn="ctr">
              <a:lnSpc>
                <a:spcPct val="100000"/>
              </a:lnSpc>
              <a:tabLst>
                <a:tab algn="l" pos="0"/>
              </a:tabLst>
            </a:pPr>
            <a:r>
              <a:rPr b="1" lang="en-US" sz="2130" strike="noStrike" u="none">
                <a:solidFill>
                  <a:schemeClr val="dk2"/>
                </a:solidFill>
                <a:effectLst/>
                <a:uFillTx/>
                <a:latin typeface="Nunito"/>
                <a:ea typeface="Nunito"/>
              </a:rPr>
              <a:t>ANEESHA SHRESTHA</a:t>
            </a:r>
            <a:endParaRPr b="0" lang="en-US" sz="2130" strike="noStrike" u="none">
              <a:solidFill>
                <a:srgbClr val="ffffff"/>
              </a:solidFill>
              <a:effectLst/>
              <a:uFillTx/>
              <a:latin typeface="Arial"/>
            </a:endParaRPr>
          </a:p>
          <a:p>
            <a:pPr algn="ctr">
              <a:lnSpc>
                <a:spcPct val="100000"/>
              </a:lnSpc>
              <a:tabLst>
                <a:tab algn="l" pos="0"/>
              </a:tabLst>
            </a:pPr>
            <a:endParaRPr b="0" lang="en-US" sz="2130" strike="noStrike" u="none">
              <a:solidFill>
                <a:srgbClr val="ffffff"/>
              </a:solidFill>
              <a:effectLst/>
              <a:uFillTx/>
              <a:latin typeface="Arial"/>
            </a:endParaRPr>
          </a:p>
        </p:txBody>
      </p:sp>
      <p:grpSp>
        <p:nvGrpSpPr>
          <p:cNvPr id="2926" name="Google Shape;888;p67"/>
          <p:cNvGrpSpPr/>
          <p:nvPr/>
        </p:nvGrpSpPr>
        <p:grpSpPr>
          <a:xfrm>
            <a:off x="6998760" y="-3349440"/>
            <a:ext cx="5273640" cy="5271840"/>
            <a:chOff x="6998760" y="-3349440"/>
            <a:chExt cx="5273640" cy="5271840"/>
          </a:xfrm>
        </p:grpSpPr>
        <p:sp>
          <p:nvSpPr>
            <p:cNvPr id="2927" name="Google Shape;889;p67"/>
            <p:cNvSpPr/>
            <p:nvPr/>
          </p:nvSpPr>
          <p:spPr>
            <a:xfrm rot="10800000">
              <a:off x="7474680" y="-3116880"/>
              <a:ext cx="3600360" cy="894240"/>
            </a:xfrm>
            <a:custGeom>
              <a:avLst/>
              <a:gdLst>
                <a:gd name="textAreaLeft" fmla="*/ 0 w 3600360"/>
                <a:gd name="textAreaRight" fmla="*/ 3601440 w 3600360"/>
                <a:gd name="textAreaTop" fmla="*/ 0 h 894240"/>
                <a:gd name="textAreaBottom" fmla="*/ 895320 h 894240"/>
              </a:gdLst>
              <a:ahLst/>
              <a:rect l="textAreaLeft" t="textAreaTop" r="textAreaRight" b="textAreaBottom"/>
              <a:pathLst>
                <a:path w="55802" h="13870">
                  <a:moveTo>
                    <a:pt x="55802" y="1"/>
                  </a:moveTo>
                  <a:lnTo>
                    <a:pt x="54213" y="367"/>
                  </a:lnTo>
                  <a:lnTo>
                    <a:pt x="50975" y="775"/>
                  </a:lnTo>
                  <a:lnTo>
                    <a:pt x="49387" y="876"/>
                  </a:lnTo>
                  <a:lnTo>
                    <a:pt x="48124" y="917"/>
                  </a:lnTo>
                  <a:lnTo>
                    <a:pt x="45639" y="795"/>
                  </a:lnTo>
                  <a:lnTo>
                    <a:pt x="41974" y="388"/>
                  </a:lnTo>
                  <a:lnTo>
                    <a:pt x="38410" y="82"/>
                  </a:lnTo>
                  <a:lnTo>
                    <a:pt x="36088" y="102"/>
                  </a:lnTo>
                  <a:lnTo>
                    <a:pt x="34357" y="326"/>
                  </a:lnTo>
                  <a:lnTo>
                    <a:pt x="33237" y="571"/>
                  </a:lnTo>
                  <a:lnTo>
                    <a:pt x="32117" y="937"/>
                  </a:lnTo>
                  <a:lnTo>
                    <a:pt x="30997" y="1426"/>
                  </a:lnTo>
                  <a:lnTo>
                    <a:pt x="30447" y="1732"/>
                  </a:lnTo>
                  <a:lnTo>
                    <a:pt x="27718" y="3361"/>
                  </a:lnTo>
                  <a:lnTo>
                    <a:pt x="23563" y="5846"/>
                  </a:lnTo>
                  <a:lnTo>
                    <a:pt x="21425" y="6905"/>
                  </a:lnTo>
                  <a:lnTo>
                    <a:pt x="19979" y="7495"/>
                  </a:lnTo>
                  <a:lnTo>
                    <a:pt x="19225" y="7740"/>
                  </a:lnTo>
                  <a:lnTo>
                    <a:pt x="18533" y="7923"/>
                  </a:lnTo>
                  <a:lnTo>
                    <a:pt x="17087" y="8167"/>
                  </a:lnTo>
                  <a:lnTo>
                    <a:pt x="14847" y="8269"/>
                  </a:lnTo>
                  <a:lnTo>
                    <a:pt x="11792" y="8126"/>
                  </a:lnTo>
                  <a:lnTo>
                    <a:pt x="8757" y="7984"/>
                  </a:lnTo>
                  <a:lnTo>
                    <a:pt x="7291" y="8004"/>
                  </a:lnTo>
                  <a:lnTo>
                    <a:pt x="6334" y="8086"/>
                  </a:lnTo>
                  <a:lnTo>
                    <a:pt x="4481" y="8554"/>
                  </a:lnTo>
                  <a:lnTo>
                    <a:pt x="2648" y="9308"/>
                  </a:lnTo>
                  <a:lnTo>
                    <a:pt x="876" y="10285"/>
                  </a:lnTo>
                  <a:lnTo>
                    <a:pt x="0" y="10835"/>
                  </a:lnTo>
                  <a:lnTo>
                    <a:pt x="1324" y="11670"/>
                  </a:lnTo>
                  <a:lnTo>
                    <a:pt x="4094" y="13198"/>
                  </a:lnTo>
                  <a:lnTo>
                    <a:pt x="5540" y="13870"/>
                  </a:lnTo>
                  <a:lnTo>
                    <a:pt x="5988" y="13707"/>
                  </a:lnTo>
                  <a:lnTo>
                    <a:pt x="6924" y="13544"/>
                  </a:lnTo>
                  <a:lnTo>
                    <a:pt x="8391" y="13503"/>
                  </a:lnTo>
                  <a:lnTo>
                    <a:pt x="9348" y="13544"/>
                  </a:lnTo>
                  <a:lnTo>
                    <a:pt x="11303" y="13605"/>
                  </a:lnTo>
                  <a:lnTo>
                    <a:pt x="15010" y="13686"/>
                  </a:lnTo>
                  <a:lnTo>
                    <a:pt x="17698" y="13523"/>
                  </a:lnTo>
                  <a:lnTo>
                    <a:pt x="19470" y="13279"/>
                  </a:lnTo>
                  <a:lnTo>
                    <a:pt x="21241" y="12872"/>
                  </a:lnTo>
                  <a:lnTo>
                    <a:pt x="23034" y="12301"/>
                  </a:lnTo>
                  <a:lnTo>
                    <a:pt x="23950" y="11914"/>
                  </a:lnTo>
                  <a:lnTo>
                    <a:pt x="24765" y="11528"/>
                  </a:lnTo>
                  <a:lnTo>
                    <a:pt x="26455" y="10509"/>
                  </a:lnTo>
                  <a:lnTo>
                    <a:pt x="29042" y="8697"/>
                  </a:lnTo>
                  <a:lnTo>
                    <a:pt x="31709" y="6782"/>
                  </a:lnTo>
                  <a:lnTo>
                    <a:pt x="33481" y="5662"/>
                  </a:lnTo>
                  <a:lnTo>
                    <a:pt x="35273" y="4746"/>
                  </a:lnTo>
                  <a:lnTo>
                    <a:pt x="36618" y="4277"/>
                  </a:lnTo>
                  <a:lnTo>
                    <a:pt x="37514" y="4074"/>
                  </a:lnTo>
                  <a:lnTo>
                    <a:pt x="37962" y="4033"/>
                  </a:lnTo>
                  <a:lnTo>
                    <a:pt x="38756" y="3972"/>
                  </a:lnTo>
                  <a:lnTo>
                    <a:pt x="40365" y="4053"/>
                  </a:lnTo>
                  <a:lnTo>
                    <a:pt x="42768" y="4461"/>
                  </a:lnTo>
                  <a:lnTo>
                    <a:pt x="46006" y="5255"/>
                  </a:lnTo>
                  <a:lnTo>
                    <a:pt x="48409" y="5744"/>
                  </a:lnTo>
                  <a:lnTo>
                    <a:pt x="49977" y="5927"/>
                  </a:lnTo>
                  <a:lnTo>
                    <a:pt x="50751" y="5947"/>
                  </a:lnTo>
                  <a:lnTo>
                    <a:pt x="51179" y="5520"/>
                  </a:lnTo>
                  <a:lnTo>
                    <a:pt x="51586" y="5112"/>
                  </a:lnTo>
                  <a:lnTo>
                    <a:pt x="50690" y="4990"/>
                  </a:lnTo>
                  <a:lnTo>
                    <a:pt x="51199" y="4990"/>
                  </a:lnTo>
                  <a:lnTo>
                    <a:pt x="51688" y="5011"/>
                  </a:lnTo>
                  <a:lnTo>
                    <a:pt x="52808" y="3829"/>
                  </a:lnTo>
                  <a:lnTo>
                    <a:pt x="54865" y="1324"/>
                  </a:lnTo>
                  <a:lnTo>
                    <a:pt x="55802" y="1"/>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928" name="Google Shape;890;p67"/>
            <p:cNvSpPr/>
            <p:nvPr/>
          </p:nvSpPr>
          <p:spPr>
            <a:xfrm rot="10800000">
              <a:off x="8120160" y="738720"/>
              <a:ext cx="2558160" cy="1025640"/>
            </a:xfrm>
            <a:custGeom>
              <a:avLst/>
              <a:gdLst>
                <a:gd name="textAreaLeft" fmla="*/ 0 w 2558160"/>
                <a:gd name="textAreaRight" fmla="*/ 2559240 w 2558160"/>
                <a:gd name="textAreaTop" fmla="*/ 0 h 1025640"/>
                <a:gd name="textAreaBottom" fmla="*/ 1026720 h 1025640"/>
              </a:gdLst>
              <a:ahLst/>
              <a:rect l="textAreaLeft" t="textAreaTop" r="textAreaRight" b="textAreaBottom"/>
              <a:pathLst>
                <a:path w="39653" h="15907">
                  <a:moveTo>
                    <a:pt x="30019" y="1"/>
                  </a:moveTo>
                  <a:lnTo>
                    <a:pt x="29103" y="367"/>
                  </a:lnTo>
                  <a:lnTo>
                    <a:pt x="28166" y="734"/>
                  </a:lnTo>
                  <a:lnTo>
                    <a:pt x="16293" y="5357"/>
                  </a:lnTo>
                  <a:lnTo>
                    <a:pt x="4400" y="10000"/>
                  </a:lnTo>
                  <a:lnTo>
                    <a:pt x="3218" y="10448"/>
                  </a:lnTo>
                  <a:lnTo>
                    <a:pt x="1569" y="11365"/>
                  </a:lnTo>
                  <a:lnTo>
                    <a:pt x="632" y="12159"/>
                  </a:lnTo>
                  <a:lnTo>
                    <a:pt x="265" y="12668"/>
                  </a:lnTo>
                  <a:lnTo>
                    <a:pt x="102" y="12912"/>
                  </a:lnTo>
                  <a:lnTo>
                    <a:pt x="1" y="13422"/>
                  </a:lnTo>
                  <a:lnTo>
                    <a:pt x="82" y="13910"/>
                  </a:lnTo>
                  <a:lnTo>
                    <a:pt x="367" y="14358"/>
                  </a:lnTo>
                  <a:lnTo>
                    <a:pt x="998" y="14990"/>
                  </a:lnTo>
                  <a:lnTo>
                    <a:pt x="2119" y="15662"/>
                  </a:lnTo>
                  <a:lnTo>
                    <a:pt x="2730" y="15906"/>
                  </a:lnTo>
                  <a:lnTo>
                    <a:pt x="3320" y="15825"/>
                  </a:lnTo>
                  <a:lnTo>
                    <a:pt x="4481" y="15560"/>
                  </a:lnTo>
                  <a:lnTo>
                    <a:pt x="6090" y="15030"/>
                  </a:lnTo>
                  <a:lnTo>
                    <a:pt x="8065" y="14094"/>
                  </a:lnTo>
                  <a:lnTo>
                    <a:pt x="9898" y="13014"/>
                  </a:lnTo>
                  <a:lnTo>
                    <a:pt x="12607" y="11222"/>
                  </a:lnTo>
                  <a:lnTo>
                    <a:pt x="15458" y="9511"/>
                  </a:lnTo>
                  <a:lnTo>
                    <a:pt x="17556" y="8554"/>
                  </a:lnTo>
                  <a:lnTo>
                    <a:pt x="18717" y="8167"/>
                  </a:lnTo>
                  <a:lnTo>
                    <a:pt x="19490" y="7943"/>
                  </a:lnTo>
                  <a:lnTo>
                    <a:pt x="21079" y="7617"/>
                  </a:lnTo>
                  <a:lnTo>
                    <a:pt x="23462" y="7332"/>
                  </a:lnTo>
                  <a:lnTo>
                    <a:pt x="26700" y="7210"/>
                  </a:lnTo>
                  <a:lnTo>
                    <a:pt x="29958" y="7129"/>
                  </a:lnTo>
                  <a:lnTo>
                    <a:pt x="31567" y="6986"/>
                  </a:lnTo>
                  <a:lnTo>
                    <a:pt x="32606" y="6884"/>
                  </a:lnTo>
                  <a:lnTo>
                    <a:pt x="34663" y="6518"/>
                  </a:lnTo>
                  <a:lnTo>
                    <a:pt x="36699" y="6029"/>
                  </a:lnTo>
                  <a:lnTo>
                    <a:pt x="38695" y="5377"/>
                  </a:lnTo>
                  <a:lnTo>
                    <a:pt x="39652" y="5011"/>
                  </a:lnTo>
                  <a:lnTo>
                    <a:pt x="38532" y="4237"/>
                  </a:lnTo>
                  <a:lnTo>
                    <a:pt x="36211" y="2831"/>
                  </a:lnTo>
                  <a:lnTo>
                    <a:pt x="33807" y="1569"/>
                  </a:lnTo>
                  <a:lnTo>
                    <a:pt x="31303" y="469"/>
                  </a:lnTo>
                  <a:lnTo>
                    <a:pt x="30019" y="1"/>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929" name="Google Shape;891;p67"/>
            <p:cNvSpPr/>
            <p:nvPr/>
          </p:nvSpPr>
          <p:spPr>
            <a:xfrm rot="10800000">
              <a:off x="7587720" y="-1339560"/>
              <a:ext cx="4657320" cy="2581920"/>
            </a:xfrm>
            <a:custGeom>
              <a:avLst/>
              <a:gdLst>
                <a:gd name="textAreaLeft" fmla="*/ 0 w 4657320"/>
                <a:gd name="textAreaRight" fmla="*/ 4658400 w 4657320"/>
                <a:gd name="textAreaTop" fmla="*/ 0 h 2581920"/>
                <a:gd name="textAreaBottom" fmla="*/ 2583000 h 2581920"/>
              </a:gdLst>
              <a:ahLst/>
              <a:rect l="textAreaLeft" t="textAreaTop" r="textAreaRight" b="textAreaBottom"/>
              <a:pathLst>
                <a:path w="72177" h="40019">
                  <a:moveTo>
                    <a:pt x="67818" y="0"/>
                  </a:moveTo>
                  <a:lnTo>
                    <a:pt x="66556" y="530"/>
                  </a:lnTo>
                  <a:lnTo>
                    <a:pt x="64112" y="1874"/>
                  </a:lnTo>
                  <a:lnTo>
                    <a:pt x="61770" y="3422"/>
                  </a:lnTo>
                  <a:lnTo>
                    <a:pt x="59509" y="5153"/>
                  </a:lnTo>
                  <a:lnTo>
                    <a:pt x="56169" y="7820"/>
                  </a:lnTo>
                  <a:lnTo>
                    <a:pt x="52727" y="10366"/>
                  </a:lnTo>
                  <a:lnTo>
                    <a:pt x="50304" y="11853"/>
                  </a:lnTo>
                  <a:lnTo>
                    <a:pt x="49041" y="12484"/>
                  </a:lnTo>
                  <a:lnTo>
                    <a:pt x="48145" y="12912"/>
                  </a:lnTo>
                  <a:lnTo>
                    <a:pt x="46292" y="13604"/>
                  </a:lnTo>
                  <a:lnTo>
                    <a:pt x="44377" y="14195"/>
                  </a:lnTo>
                  <a:lnTo>
                    <a:pt x="42443" y="14643"/>
                  </a:lnTo>
                  <a:lnTo>
                    <a:pt x="39469" y="15193"/>
                  </a:lnTo>
                  <a:lnTo>
                    <a:pt x="35457" y="15743"/>
                  </a:lnTo>
                  <a:lnTo>
                    <a:pt x="31445" y="16231"/>
                  </a:lnTo>
                  <a:lnTo>
                    <a:pt x="27474" y="16883"/>
                  </a:lnTo>
                  <a:lnTo>
                    <a:pt x="24582" y="17555"/>
                  </a:lnTo>
                  <a:lnTo>
                    <a:pt x="22708" y="18146"/>
                  </a:lnTo>
                  <a:lnTo>
                    <a:pt x="20875" y="18859"/>
                  </a:lnTo>
                  <a:lnTo>
                    <a:pt x="19124" y="19734"/>
                  </a:lnTo>
                  <a:lnTo>
                    <a:pt x="18269" y="20243"/>
                  </a:lnTo>
                  <a:lnTo>
                    <a:pt x="17454" y="20773"/>
                  </a:lnTo>
                  <a:lnTo>
                    <a:pt x="16028" y="21852"/>
                  </a:lnTo>
                  <a:lnTo>
                    <a:pt x="14766" y="22972"/>
                  </a:lnTo>
                  <a:lnTo>
                    <a:pt x="13646" y="24174"/>
                  </a:lnTo>
                  <a:lnTo>
                    <a:pt x="12098" y="26068"/>
                  </a:lnTo>
                  <a:lnTo>
                    <a:pt x="10061" y="28838"/>
                  </a:lnTo>
                  <a:lnTo>
                    <a:pt x="8921" y="30345"/>
                  </a:lnTo>
                  <a:lnTo>
                    <a:pt x="8554" y="30793"/>
                  </a:lnTo>
                  <a:lnTo>
                    <a:pt x="7719" y="31628"/>
                  </a:lnTo>
                  <a:lnTo>
                    <a:pt x="6233" y="32809"/>
                  </a:lnTo>
                  <a:lnTo>
                    <a:pt x="3911" y="34235"/>
                  </a:lnTo>
                  <a:lnTo>
                    <a:pt x="1324" y="35518"/>
                  </a:lnTo>
                  <a:lnTo>
                    <a:pt x="1" y="36088"/>
                  </a:lnTo>
                  <a:lnTo>
                    <a:pt x="143" y="37065"/>
                  </a:lnTo>
                  <a:lnTo>
                    <a:pt x="530" y="39020"/>
                  </a:lnTo>
                  <a:lnTo>
                    <a:pt x="775" y="40018"/>
                  </a:lnTo>
                  <a:lnTo>
                    <a:pt x="2770" y="39489"/>
                  </a:lnTo>
                  <a:lnTo>
                    <a:pt x="5723" y="38532"/>
                  </a:lnTo>
                  <a:lnTo>
                    <a:pt x="7617" y="37778"/>
                  </a:lnTo>
                  <a:lnTo>
                    <a:pt x="9430" y="36882"/>
                  </a:lnTo>
                  <a:lnTo>
                    <a:pt x="11141" y="35843"/>
                  </a:lnTo>
                  <a:lnTo>
                    <a:pt x="12729" y="34662"/>
                  </a:lnTo>
                  <a:lnTo>
                    <a:pt x="14175" y="33277"/>
                  </a:lnTo>
                  <a:lnTo>
                    <a:pt x="14827" y="32483"/>
                  </a:lnTo>
                  <a:lnTo>
                    <a:pt x="15356" y="31791"/>
                  </a:lnTo>
                  <a:lnTo>
                    <a:pt x="16354" y="30304"/>
                  </a:lnTo>
                  <a:lnTo>
                    <a:pt x="17739" y="28003"/>
                  </a:lnTo>
                  <a:lnTo>
                    <a:pt x="19165" y="25885"/>
                  </a:lnTo>
                  <a:lnTo>
                    <a:pt x="20265" y="24683"/>
                  </a:lnTo>
                  <a:lnTo>
                    <a:pt x="21181" y="23950"/>
                  </a:lnTo>
                  <a:lnTo>
                    <a:pt x="21853" y="23543"/>
                  </a:lnTo>
                  <a:lnTo>
                    <a:pt x="22586" y="23217"/>
                  </a:lnTo>
                  <a:lnTo>
                    <a:pt x="23401" y="23013"/>
                  </a:lnTo>
                  <a:lnTo>
                    <a:pt x="23829" y="22932"/>
                  </a:lnTo>
                  <a:lnTo>
                    <a:pt x="26904" y="22463"/>
                  </a:lnTo>
                  <a:lnTo>
                    <a:pt x="33747" y="21241"/>
                  </a:lnTo>
                  <a:lnTo>
                    <a:pt x="37922" y="20569"/>
                  </a:lnTo>
                  <a:lnTo>
                    <a:pt x="39449" y="20386"/>
                  </a:lnTo>
                  <a:lnTo>
                    <a:pt x="41200" y="20203"/>
                  </a:lnTo>
                  <a:lnTo>
                    <a:pt x="44357" y="19653"/>
                  </a:lnTo>
                  <a:lnTo>
                    <a:pt x="47127" y="18960"/>
                  </a:lnTo>
                  <a:lnTo>
                    <a:pt x="49571" y="18085"/>
                  </a:lnTo>
                  <a:lnTo>
                    <a:pt x="51750" y="17107"/>
                  </a:lnTo>
                  <a:lnTo>
                    <a:pt x="53685" y="16028"/>
                  </a:lnTo>
                  <a:lnTo>
                    <a:pt x="55456" y="14867"/>
                  </a:lnTo>
                  <a:lnTo>
                    <a:pt x="57065" y="13645"/>
                  </a:lnTo>
                  <a:lnTo>
                    <a:pt x="59346" y="11792"/>
                  </a:lnTo>
                  <a:lnTo>
                    <a:pt x="62360" y="9328"/>
                  </a:lnTo>
                  <a:lnTo>
                    <a:pt x="64825" y="7637"/>
                  </a:lnTo>
                  <a:lnTo>
                    <a:pt x="66637" y="6599"/>
                  </a:lnTo>
                  <a:lnTo>
                    <a:pt x="68653" y="5702"/>
                  </a:lnTo>
                  <a:lnTo>
                    <a:pt x="70914" y="4908"/>
                  </a:lnTo>
                  <a:lnTo>
                    <a:pt x="72176" y="4603"/>
                  </a:lnTo>
                  <a:lnTo>
                    <a:pt x="71158" y="3381"/>
                  </a:lnTo>
                  <a:lnTo>
                    <a:pt x="68979" y="1079"/>
                  </a:lnTo>
                  <a:lnTo>
                    <a:pt x="67818" y="0"/>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930" name="Google Shape;892;p67"/>
            <p:cNvSpPr/>
            <p:nvPr/>
          </p:nvSpPr>
          <p:spPr>
            <a:xfrm rot="10800000">
              <a:off x="11169360" y="16920"/>
              <a:ext cx="999360" cy="737640"/>
            </a:xfrm>
            <a:custGeom>
              <a:avLst/>
              <a:gdLst>
                <a:gd name="textAreaLeft" fmla="*/ 0 w 999360"/>
                <a:gd name="textAreaRight" fmla="*/ 1000440 w 999360"/>
                <a:gd name="textAreaTop" fmla="*/ 0 h 737640"/>
                <a:gd name="textAreaBottom" fmla="*/ 738720 h 737640"/>
              </a:gdLst>
              <a:ahLst/>
              <a:rect l="textAreaLeft" t="textAreaTop" r="textAreaRight" b="textAreaBottom"/>
              <a:pathLst>
                <a:path w="15500" h="11447">
                  <a:moveTo>
                    <a:pt x="5337" y="1"/>
                  </a:moveTo>
                  <a:lnTo>
                    <a:pt x="4461" y="1345"/>
                  </a:lnTo>
                  <a:lnTo>
                    <a:pt x="2913" y="4094"/>
                  </a:lnTo>
                  <a:lnTo>
                    <a:pt x="1589" y="6966"/>
                  </a:lnTo>
                  <a:lnTo>
                    <a:pt x="469" y="9919"/>
                  </a:lnTo>
                  <a:lnTo>
                    <a:pt x="1" y="11446"/>
                  </a:lnTo>
                  <a:lnTo>
                    <a:pt x="5826" y="8412"/>
                  </a:lnTo>
                  <a:lnTo>
                    <a:pt x="11650" y="5398"/>
                  </a:lnTo>
                  <a:lnTo>
                    <a:pt x="12485" y="4868"/>
                  </a:lnTo>
                  <a:lnTo>
                    <a:pt x="13809" y="3952"/>
                  </a:lnTo>
                  <a:lnTo>
                    <a:pt x="14725" y="3198"/>
                  </a:lnTo>
                  <a:lnTo>
                    <a:pt x="15275" y="2587"/>
                  </a:lnTo>
                  <a:lnTo>
                    <a:pt x="15499" y="2119"/>
                  </a:lnTo>
                  <a:lnTo>
                    <a:pt x="15458" y="1752"/>
                  </a:lnTo>
                  <a:lnTo>
                    <a:pt x="15153" y="1487"/>
                  </a:lnTo>
                  <a:lnTo>
                    <a:pt x="14664" y="1304"/>
                  </a:lnTo>
                  <a:lnTo>
                    <a:pt x="13646" y="1141"/>
                  </a:lnTo>
                  <a:lnTo>
                    <a:pt x="11915" y="1121"/>
                  </a:lnTo>
                  <a:lnTo>
                    <a:pt x="10143" y="1162"/>
                  </a:lnTo>
                  <a:lnTo>
                    <a:pt x="8616" y="1162"/>
                  </a:lnTo>
                  <a:lnTo>
                    <a:pt x="8066" y="1121"/>
                  </a:lnTo>
                  <a:lnTo>
                    <a:pt x="7373" y="978"/>
                  </a:lnTo>
                  <a:lnTo>
                    <a:pt x="5968" y="408"/>
                  </a:lnTo>
                  <a:lnTo>
                    <a:pt x="5337" y="1"/>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931" name="Google Shape;893;p67"/>
            <p:cNvSpPr/>
            <p:nvPr/>
          </p:nvSpPr>
          <p:spPr>
            <a:xfrm rot="10800000">
              <a:off x="7279920" y="-2638080"/>
              <a:ext cx="4435200" cy="3398040"/>
            </a:xfrm>
            <a:custGeom>
              <a:avLst/>
              <a:gdLst>
                <a:gd name="textAreaLeft" fmla="*/ 0 w 4435200"/>
                <a:gd name="textAreaRight" fmla="*/ 4436280 w 4435200"/>
                <a:gd name="textAreaTop" fmla="*/ 0 h 3398040"/>
                <a:gd name="textAreaBottom" fmla="*/ 3399120 h 3398040"/>
              </a:gdLst>
              <a:ahLst/>
              <a:rect l="textAreaLeft" t="textAreaTop" r="textAreaRight" b="textAreaBottom"/>
              <a:pathLst>
                <a:path w="68735" h="52666">
                  <a:moveTo>
                    <a:pt x="66107" y="0"/>
                  </a:moveTo>
                  <a:lnTo>
                    <a:pt x="65374" y="448"/>
                  </a:lnTo>
                  <a:lnTo>
                    <a:pt x="63948" y="1446"/>
                  </a:lnTo>
                  <a:lnTo>
                    <a:pt x="62584" y="2627"/>
                  </a:lnTo>
                  <a:lnTo>
                    <a:pt x="61219" y="3910"/>
                  </a:lnTo>
                  <a:lnTo>
                    <a:pt x="57940" y="7454"/>
                  </a:lnTo>
                  <a:lnTo>
                    <a:pt x="54050" y="11975"/>
                  </a:lnTo>
                  <a:lnTo>
                    <a:pt x="52075" y="14073"/>
                  </a:lnTo>
                  <a:lnTo>
                    <a:pt x="50710" y="15376"/>
                  </a:lnTo>
                  <a:lnTo>
                    <a:pt x="49326" y="16537"/>
                  </a:lnTo>
                  <a:lnTo>
                    <a:pt x="47900" y="17576"/>
                  </a:lnTo>
                  <a:lnTo>
                    <a:pt x="46434" y="18431"/>
                  </a:lnTo>
                  <a:lnTo>
                    <a:pt x="44906" y="19083"/>
                  </a:lnTo>
                  <a:lnTo>
                    <a:pt x="44112" y="19307"/>
                  </a:lnTo>
                  <a:lnTo>
                    <a:pt x="42788" y="19592"/>
                  </a:lnTo>
                  <a:lnTo>
                    <a:pt x="39550" y="19999"/>
                  </a:lnTo>
                  <a:lnTo>
                    <a:pt x="37269" y="20447"/>
                  </a:lnTo>
                  <a:lnTo>
                    <a:pt x="36068" y="20916"/>
                  </a:lnTo>
                  <a:lnTo>
                    <a:pt x="35436" y="21404"/>
                  </a:lnTo>
                  <a:lnTo>
                    <a:pt x="35172" y="21791"/>
                  </a:lnTo>
                  <a:lnTo>
                    <a:pt x="35029" y="22260"/>
                  </a:lnTo>
                  <a:lnTo>
                    <a:pt x="35070" y="22789"/>
                  </a:lnTo>
                  <a:lnTo>
                    <a:pt x="35172" y="23095"/>
                  </a:lnTo>
                  <a:lnTo>
                    <a:pt x="35396" y="23685"/>
                  </a:lnTo>
                  <a:lnTo>
                    <a:pt x="35966" y="24581"/>
                  </a:lnTo>
                  <a:lnTo>
                    <a:pt x="36658" y="25213"/>
                  </a:lnTo>
                  <a:lnTo>
                    <a:pt x="37493" y="25661"/>
                  </a:lnTo>
                  <a:lnTo>
                    <a:pt x="38960" y="26150"/>
                  </a:lnTo>
                  <a:lnTo>
                    <a:pt x="40731" y="26659"/>
                  </a:lnTo>
                  <a:lnTo>
                    <a:pt x="42075" y="27127"/>
                  </a:lnTo>
                  <a:lnTo>
                    <a:pt x="42788" y="27433"/>
                  </a:lnTo>
                  <a:lnTo>
                    <a:pt x="43155" y="27616"/>
                  </a:lnTo>
                  <a:lnTo>
                    <a:pt x="43664" y="27962"/>
                  </a:lnTo>
                  <a:lnTo>
                    <a:pt x="43949" y="28288"/>
                  </a:lnTo>
                  <a:lnTo>
                    <a:pt x="43990" y="28614"/>
                  </a:lnTo>
                  <a:lnTo>
                    <a:pt x="43847" y="28899"/>
                  </a:lnTo>
                  <a:lnTo>
                    <a:pt x="43521" y="29164"/>
                  </a:lnTo>
                  <a:lnTo>
                    <a:pt x="42809" y="29551"/>
                  </a:lnTo>
                  <a:lnTo>
                    <a:pt x="40691" y="30223"/>
                  </a:lnTo>
                  <a:lnTo>
                    <a:pt x="37534" y="30895"/>
                  </a:lnTo>
                  <a:lnTo>
                    <a:pt x="36353" y="31139"/>
                  </a:lnTo>
                  <a:lnTo>
                    <a:pt x="35355" y="31343"/>
                  </a:lnTo>
                  <a:lnTo>
                    <a:pt x="33298" y="31546"/>
                  </a:lnTo>
                  <a:lnTo>
                    <a:pt x="30182" y="31648"/>
                  </a:lnTo>
                  <a:lnTo>
                    <a:pt x="28125" y="31832"/>
                  </a:lnTo>
                  <a:lnTo>
                    <a:pt x="27127" y="31995"/>
                  </a:lnTo>
                  <a:lnTo>
                    <a:pt x="25192" y="32443"/>
                  </a:lnTo>
                  <a:lnTo>
                    <a:pt x="23298" y="33094"/>
                  </a:lnTo>
                  <a:lnTo>
                    <a:pt x="21465" y="33889"/>
                  </a:lnTo>
                  <a:lnTo>
                    <a:pt x="19673" y="34825"/>
                  </a:lnTo>
                  <a:lnTo>
                    <a:pt x="17922" y="35884"/>
                  </a:lnTo>
                  <a:lnTo>
                    <a:pt x="15335" y="37615"/>
                  </a:lnTo>
                  <a:lnTo>
                    <a:pt x="10305" y="41383"/>
                  </a:lnTo>
                  <a:lnTo>
                    <a:pt x="5254" y="45049"/>
                  </a:lnTo>
                  <a:lnTo>
                    <a:pt x="2668" y="46617"/>
                  </a:lnTo>
                  <a:lnTo>
                    <a:pt x="896" y="47533"/>
                  </a:lnTo>
                  <a:lnTo>
                    <a:pt x="0" y="47941"/>
                  </a:lnTo>
                  <a:lnTo>
                    <a:pt x="998" y="49183"/>
                  </a:lnTo>
                  <a:lnTo>
                    <a:pt x="3177" y="51566"/>
                  </a:lnTo>
                  <a:lnTo>
                    <a:pt x="4318" y="52666"/>
                  </a:lnTo>
                  <a:lnTo>
                    <a:pt x="4501" y="52523"/>
                  </a:lnTo>
                  <a:lnTo>
                    <a:pt x="4867" y="52075"/>
                  </a:lnTo>
                  <a:lnTo>
                    <a:pt x="5478" y="51158"/>
                  </a:lnTo>
                  <a:lnTo>
                    <a:pt x="6476" y="49529"/>
                  </a:lnTo>
                  <a:lnTo>
                    <a:pt x="7454" y="48185"/>
                  </a:lnTo>
                  <a:lnTo>
                    <a:pt x="8228" y="47269"/>
                  </a:lnTo>
                  <a:lnTo>
                    <a:pt x="9144" y="46413"/>
                  </a:lnTo>
                  <a:lnTo>
                    <a:pt x="10203" y="45599"/>
                  </a:lnTo>
                  <a:lnTo>
                    <a:pt x="11425" y="44886"/>
                  </a:lnTo>
                  <a:lnTo>
                    <a:pt x="12830" y="44316"/>
                  </a:lnTo>
                  <a:lnTo>
                    <a:pt x="14439" y="43888"/>
                  </a:lnTo>
                  <a:lnTo>
                    <a:pt x="16252" y="43664"/>
                  </a:lnTo>
                  <a:lnTo>
                    <a:pt x="18309" y="43664"/>
                  </a:lnTo>
                  <a:lnTo>
                    <a:pt x="20590" y="43908"/>
                  </a:lnTo>
                  <a:lnTo>
                    <a:pt x="21852" y="44132"/>
                  </a:lnTo>
                  <a:lnTo>
                    <a:pt x="22708" y="44295"/>
                  </a:lnTo>
                  <a:lnTo>
                    <a:pt x="24296" y="44397"/>
                  </a:lnTo>
                  <a:lnTo>
                    <a:pt x="25742" y="44275"/>
                  </a:lnTo>
                  <a:lnTo>
                    <a:pt x="27086" y="43949"/>
                  </a:lnTo>
                  <a:lnTo>
                    <a:pt x="28329" y="43440"/>
                  </a:lnTo>
                  <a:lnTo>
                    <a:pt x="29510" y="42788"/>
                  </a:lnTo>
                  <a:lnTo>
                    <a:pt x="31180" y="41587"/>
                  </a:lnTo>
                  <a:lnTo>
                    <a:pt x="34377" y="38654"/>
                  </a:lnTo>
                  <a:lnTo>
                    <a:pt x="37310" y="36129"/>
                  </a:lnTo>
                  <a:lnTo>
                    <a:pt x="38613" y="35192"/>
                  </a:lnTo>
                  <a:lnTo>
                    <a:pt x="40019" y="34357"/>
                  </a:lnTo>
                  <a:lnTo>
                    <a:pt x="41546" y="33624"/>
                  </a:lnTo>
                  <a:lnTo>
                    <a:pt x="42361" y="33298"/>
                  </a:lnTo>
                  <a:lnTo>
                    <a:pt x="44132" y="32707"/>
                  </a:lnTo>
                  <a:lnTo>
                    <a:pt x="47615" y="31832"/>
                  </a:lnTo>
                  <a:lnTo>
                    <a:pt x="51077" y="31139"/>
                  </a:lnTo>
                  <a:lnTo>
                    <a:pt x="54600" y="30386"/>
                  </a:lnTo>
                  <a:lnTo>
                    <a:pt x="56392" y="29876"/>
                  </a:lnTo>
                  <a:lnTo>
                    <a:pt x="58246" y="29347"/>
                  </a:lnTo>
                  <a:lnTo>
                    <a:pt x="60995" y="28492"/>
                  </a:lnTo>
                  <a:lnTo>
                    <a:pt x="62726" y="27799"/>
                  </a:lnTo>
                  <a:lnTo>
                    <a:pt x="64315" y="26964"/>
                  </a:lnTo>
                  <a:lnTo>
                    <a:pt x="65679" y="25926"/>
                  </a:lnTo>
                  <a:lnTo>
                    <a:pt x="66535" y="25009"/>
                  </a:lnTo>
                  <a:lnTo>
                    <a:pt x="67023" y="24317"/>
                  </a:lnTo>
                  <a:lnTo>
                    <a:pt x="67410" y="23543"/>
                  </a:lnTo>
                  <a:lnTo>
                    <a:pt x="67716" y="22708"/>
                  </a:lnTo>
                  <a:lnTo>
                    <a:pt x="67818" y="22260"/>
                  </a:lnTo>
                  <a:lnTo>
                    <a:pt x="67899" y="21852"/>
                  </a:lnTo>
                  <a:lnTo>
                    <a:pt x="67919" y="21017"/>
                  </a:lnTo>
                  <a:lnTo>
                    <a:pt x="67797" y="20631"/>
                  </a:lnTo>
                  <a:lnTo>
                    <a:pt x="67675" y="20366"/>
                  </a:lnTo>
                  <a:lnTo>
                    <a:pt x="67288" y="19897"/>
                  </a:lnTo>
                  <a:lnTo>
                    <a:pt x="66779" y="19551"/>
                  </a:lnTo>
                  <a:lnTo>
                    <a:pt x="66188" y="19307"/>
                  </a:lnTo>
                  <a:lnTo>
                    <a:pt x="65557" y="19185"/>
                  </a:lnTo>
                  <a:lnTo>
                    <a:pt x="64926" y="19205"/>
                  </a:lnTo>
                  <a:lnTo>
                    <a:pt x="64315" y="19327"/>
                  </a:lnTo>
                  <a:lnTo>
                    <a:pt x="63785" y="19612"/>
                  </a:lnTo>
                  <a:lnTo>
                    <a:pt x="63561" y="19796"/>
                  </a:lnTo>
                  <a:lnTo>
                    <a:pt x="62441" y="20875"/>
                  </a:lnTo>
                  <a:lnTo>
                    <a:pt x="60160" y="22830"/>
                  </a:lnTo>
                  <a:lnTo>
                    <a:pt x="57798" y="24500"/>
                  </a:lnTo>
                  <a:lnTo>
                    <a:pt x="55965" y="25498"/>
                  </a:lnTo>
                  <a:lnTo>
                    <a:pt x="54722" y="26048"/>
                  </a:lnTo>
                  <a:lnTo>
                    <a:pt x="53460" y="26475"/>
                  </a:lnTo>
                  <a:lnTo>
                    <a:pt x="52156" y="26781"/>
                  </a:lnTo>
                  <a:lnTo>
                    <a:pt x="50812" y="26944"/>
                  </a:lnTo>
                  <a:lnTo>
                    <a:pt x="49468" y="26964"/>
                  </a:lnTo>
                  <a:lnTo>
                    <a:pt x="48063" y="26822"/>
                  </a:lnTo>
                  <a:lnTo>
                    <a:pt x="46637" y="26516"/>
                  </a:lnTo>
                  <a:lnTo>
                    <a:pt x="45191" y="26048"/>
                  </a:lnTo>
                  <a:lnTo>
                    <a:pt x="43684" y="25376"/>
                  </a:lnTo>
                  <a:lnTo>
                    <a:pt x="42931" y="24968"/>
                  </a:lnTo>
                  <a:lnTo>
                    <a:pt x="42198" y="24541"/>
                  </a:lnTo>
                  <a:lnTo>
                    <a:pt x="41139" y="23808"/>
                  </a:lnTo>
                  <a:lnTo>
                    <a:pt x="40487" y="23197"/>
                  </a:lnTo>
                  <a:lnTo>
                    <a:pt x="40222" y="22687"/>
                  </a:lnTo>
                  <a:lnTo>
                    <a:pt x="40304" y="22239"/>
                  </a:lnTo>
                  <a:lnTo>
                    <a:pt x="40670" y="21893"/>
                  </a:lnTo>
                  <a:lnTo>
                    <a:pt x="41689" y="21466"/>
                  </a:lnTo>
                  <a:lnTo>
                    <a:pt x="44947" y="20814"/>
                  </a:lnTo>
                  <a:lnTo>
                    <a:pt x="49000" y="20101"/>
                  </a:lnTo>
                  <a:lnTo>
                    <a:pt x="50914" y="19592"/>
                  </a:lnTo>
                  <a:lnTo>
                    <a:pt x="52055" y="19185"/>
                  </a:lnTo>
                  <a:lnTo>
                    <a:pt x="52584" y="18940"/>
                  </a:lnTo>
                  <a:lnTo>
                    <a:pt x="53949" y="18227"/>
                  </a:lnTo>
                  <a:lnTo>
                    <a:pt x="56352" y="16659"/>
                  </a:lnTo>
                  <a:lnTo>
                    <a:pt x="58449" y="14908"/>
                  </a:lnTo>
                  <a:lnTo>
                    <a:pt x="60343" y="13055"/>
                  </a:lnTo>
                  <a:lnTo>
                    <a:pt x="62971" y="10163"/>
                  </a:lnTo>
                  <a:lnTo>
                    <a:pt x="65659" y="7250"/>
                  </a:lnTo>
                  <a:lnTo>
                    <a:pt x="67634" y="5397"/>
                  </a:lnTo>
                  <a:lnTo>
                    <a:pt x="68734" y="4521"/>
                  </a:lnTo>
                  <a:lnTo>
                    <a:pt x="68143" y="3340"/>
                  </a:lnTo>
                  <a:lnTo>
                    <a:pt x="66820" y="1080"/>
                  </a:lnTo>
                  <a:lnTo>
                    <a:pt x="66107" y="0"/>
                  </a:lnTo>
                  <a:close/>
                </a:path>
              </a:pathLst>
            </a:custGeom>
            <a:solidFill>
              <a:schemeClr val="l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932" name="Google Shape;894;p67"/>
            <p:cNvSpPr/>
            <p:nvPr/>
          </p:nvSpPr>
          <p:spPr>
            <a:xfrm rot="10800000">
              <a:off x="6998760" y="-2921040"/>
              <a:ext cx="4437720" cy="3389040"/>
            </a:xfrm>
            <a:custGeom>
              <a:avLst/>
              <a:gdLst>
                <a:gd name="textAreaLeft" fmla="*/ 0 w 4437720"/>
                <a:gd name="textAreaRight" fmla="*/ 4438800 w 4437720"/>
                <a:gd name="textAreaTop" fmla="*/ 0 h 3389040"/>
                <a:gd name="textAreaBottom" fmla="*/ 3390120 h 3389040"/>
              </a:gdLst>
              <a:ahLst/>
              <a:rect l="textAreaLeft" t="textAreaTop" r="textAreaRight" b="textAreaBottom"/>
              <a:pathLst>
                <a:path w="68776" h="52524">
                  <a:moveTo>
                    <a:pt x="64417" y="0"/>
                  </a:moveTo>
                  <a:lnTo>
                    <a:pt x="63317" y="876"/>
                  </a:lnTo>
                  <a:lnTo>
                    <a:pt x="61342" y="2729"/>
                  </a:lnTo>
                  <a:lnTo>
                    <a:pt x="58654" y="5642"/>
                  </a:lnTo>
                  <a:lnTo>
                    <a:pt x="56026" y="8534"/>
                  </a:lnTo>
                  <a:lnTo>
                    <a:pt x="54132" y="10387"/>
                  </a:lnTo>
                  <a:lnTo>
                    <a:pt x="52035" y="12138"/>
                  </a:lnTo>
                  <a:lnTo>
                    <a:pt x="49632" y="13706"/>
                  </a:lnTo>
                  <a:lnTo>
                    <a:pt x="48267" y="14419"/>
                  </a:lnTo>
                  <a:lnTo>
                    <a:pt x="47738" y="14664"/>
                  </a:lnTo>
                  <a:lnTo>
                    <a:pt x="46597" y="15071"/>
                  </a:lnTo>
                  <a:lnTo>
                    <a:pt x="44683" y="15580"/>
                  </a:lnTo>
                  <a:lnTo>
                    <a:pt x="40630" y="16293"/>
                  </a:lnTo>
                  <a:lnTo>
                    <a:pt x="37372" y="16945"/>
                  </a:lnTo>
                  <a:lnTo>
                    <a:pt x="36353" y="17372"/>
                  </a:lnTo>
                  <a:lnTo>
                    <a:pt x="35987" y="17718"/>
                  </a:lnTo>
                  <a:lnTo>
                    <a:pt x="35905" y="18166"/>
                  </a:lnTo>
                  <a:lnTo>
                    <a:pt x="36170" y="18676"/>
                  </a:lnTo>
                  <a:lnTo>
                    <a:pt x="36822" y="19287"/>
                  </a:lnTo>
                  <a:lnTo>
                    <a:pt x="37881" y="20020"/>
                  </a:lnTo>
                  <a:lnTo>
                    <a:pt x="38614" y="20447"/>
                  </a:lnTo>
                  <a:lnTo>
                    <a:pt x="39367" y="20855"/>
                  </a:lnTo>
                  <a:lnTo>
                    <a:pt x="40874" y="21527"/>
                  </a:lnTo>
                  <a:lnTo>
                    <a:pt x="42320" y="21995"/>
                  </a:lnTo>
                  <a:lnTo>
                    <a:pt x="43746" y="22301"/>
                  </a:lnTo>
                  <a:lnTo>
                    <a:pt x="45151" y="22443"/>
                  </a:lnTo>
                  <a:lnTo>
                    <a:pt x="46495" y="22423"/>
                  </a:lnTo>
                  <a:lnTo>
                    <a:pt x="47839" y="22260"/>
                  </a:lnTo>
                  <a:lnTo>
                    <a:pt x="49143" y="21954"/>
                  </a:lnTo>
                  <a:lnTo>
                    <a:pt x="50405" y="21527"/>
                  </a:lnTo>
                  <a:lnTo>
                    <a:pt x="51648" y="20977"/>
                  </a:lnTo>
                  <a:lnTo>
                    <a:pt x="53481" y="19979"/>
                  </a:lnTo>
                  <a:lnTo>
                    <a:pt x="55843" y="18309"/>
                  </a:lnTo>
                  <a:lnTo>
                    <a:pt x="58124" y="16354"/>
                  </a:lnTo>
                  <a:lnTo>
                    <a:pt x="59244" y="15275"/>
                  </a:lnTo>
                  <a:lnTo>
                    <a:pt x="59468" y="15091"/>
                  </a:lnTo>
                  <a:lnTo>
                    <a:pt x="59998" y="14806"/>
                  </a:lnTo>
                  <a:lnTo>
                    <a:pt x="60609" y="14684"/>
                  </a:lnTo>
                  <a:lnTo>
                    <a:pt x="61240" y="14664"/>
                  </a:lnTo>
                  <a:lnTo>
                    <a:pt x="61871" y="14786"/>
                  </a:lnTo>
                  <a:lnTo>
                    <a:pt x="62462" y="15030"/>
                  </a:lnTo>
                  <a:lnTo>
                    <a:pt x="62971" y="15376"/>
                  </a:lnTo>
                  <a:lnTo>
                    <a:pt x="63358" y="15845"/>
                  </a:lnTo>
                  <a:lnTo>
                    <a:pt x="63480" y="16110"/>
                  </a:lnTo>
                  <a:lnTo>
                    <a:pt x="63602" y="16496"/>
                  </a:lnTo>
                  <a:lnTo>
                    <a:pt x="63582" y="17331"/>
                  </a:lnTo>
                  <a:lnTo>
                    <a:pt x="63501" y="17739"/>
                  </a:lnTo>
                  <a:lnTo>
                    <a:pt x="63399" y="18187"/>
                  </a:lnTo>
                  <a:lnTo>
                    <a:pt x="63093" y="19022"/>
                  </a:lnTo>
                  <a:lnTo>
                    <a:pt x="62706" y="19796"/>
                  </a:lnTo>
                  <a:lnTo>
                    <a:pt x="62218" y="20488"/>
                  </a:lnTo>
                  <a:lnTo>
                    <a:pt x="61362" y="21405"/>
                  </a:lnTo>
                  <a:lnTo>
                    <a:pt x="59998" y="22443"/>
                  </a:lnTo>
                  <a:lnTo>
                    <a:pt x="58409" y="23278"/>
                  </a:lnTo>
                  <a:lnTo>
                    <a:pt x="56678" y="23971"/>
                  </a:lnTo>
                  <a:lnTo>
                    <a:pt x="53929" y="24826"/>
                  </a:lnTo>
                  <a:lnTo>
                    <a:pt x="52075" y="25355"/>
                  </a:lnTo>
                  <a:lnTo>
                    <a:pt x="50283" y="25865"/>
                  </a:lnTo>
                  <a:lnTo>
                    <a:pt x="46760" y="26618"/>
                  </a:lnTo>
                  <a:lnTo>
                    <a:pt x="43298" y="27311"/>
                  </a:lnTo>
                  <a:lnTo>
                    <a:pt x="39815" y="28186"/>
                  </a:lnTo>
                  <a:lnTo>
                    <a:pt x="38044" y="28777"/>
                  </a:lnTo>
                  <a:lnTo>
                    <a:pt x="37229" y="29103"/>
                  </a:lnTo>
                  <a:lnTo>
                    <a:pt x="35702" y="29836"/>
                  </a:lnTo>
                  <a:lnTo>
                    <a:pt x="34296" y="30671"/>
                  </a:lnTo>
                  <a:lnTo>
                    <a:pt x="32993" y="31608"/>
                  </a:lnTo>
                  <a:lnTo>
                    <a:pt x="30060" y="34133"/>
                  </a:lnTo>
                  <a:lnTo>
                    <a:pt x="26863" y="37066"/>
                  </a:lnTo>
                  <a:lnTo>
                    <a:pt x="25193" y="38267"/>
                  </a:lnTo>
                  <a:lnTo>
                    <a:pt x="24012" y="38919"/>
                  </a:lnTo>
                  <a:lnTo>
                    <a:pt x="22769" y="39428"/>
                  </a:lnTo>
                  <a:lnTo>
                    <a:pt x="21425" y="39754"/>
                  </a:lnTo>
                  <a:lnTo>
                    <a:pt x="19979" y="39876"/>
                  </a:lnTo>
                  <a:lnTo>
                    <a:pt x="18391" y="39774"/>
                  </a:lnTo>
                  <a:lnTo>
                    <a:pt x="17535" y="39611"/>
                  </a:lnTo>
                  <a:lnTo>
                    <a:pt x="16273" y="39387"/>
                  </a:lnTo>
                  <a:lnTo>
                    <a:pt x="13992" y="39143"/>
                  </a:lnTo>
                  <a:lnTo>
                    <a:pt x="11935" y="39143"/>
                  </a:lnTo>
                  <a:lnTo>
                    <a:pt x="10122" y="39367"/>
                  </a:lnTo>
                  <a:lnTo>
                    <a:pt x="8513" y="39795"/>
                  </a:lnTo>
                  <a:lnTo>
                    <a:pt x="7108" y="40365"/>
                  </a:lnTo>
                  <a:lnTo>
                    <a:pt x="5886" y="41078"/>
                  </a:lnTo>
                  <a:lnTo>
                    <a:pt x="4827" y="41892"/>
                  </a:lnTo>
                  <a:lnTo>
                    <a:pt x="3911" y="42748"/>
                  </a:lnTo>
                  <a:lnTo>
                    <a:pt x="3137" y="43664"/>
                  </a:lnTo>
                  <a:lnTo>
                    <a:pt x="2159" y="45008"/>
                  </a:lnTo>
                  <a:lnTo>
                    <a:pt x="1141" y="46637"/>
                  </a:lnTo>
                  <a:lnTo>
                    <a:pt x="550" y="47554"/>
                  </a:lnTo>
                  <a:lnTo>
                    <a:pt x="184" y="48002"/>
                  </a:lnTo>
                  <a:lnTo>
                    <a:pt x="1" y="48145"/>
                  </a:lnTo>
                  <a:lnTo>
                    <a:pt x="1324" y="49346"/>
                  </a:lnTo>
                  <a:lnTo>
                    <a:pt x="4114" y="51525"/>
                  </a:lnTo>
                  <a:lnTo>
                    <a:pt x="5601" y="52523"/>
                  </a:lnTo>
                  <a:lnTo>
                    <a:pt x="6477" y="51953"/>
                  </a:lnTo>
                  <a:lnTo>
                    <a:pt x="8249" y="50996"/>
                  </a:lnTo>
                  <a:lnTo>
                    <a:pt x="10082" y="50242"/>
                  </a:lnTo>
                  <a:lnTo>
                    <a:pt x="11935" y="49774"/>
                  </a:lnTo>
                  <a:lnTo>
                    <a:pt x="12892" y="49692"/>
                  </a:lnTo>
                  <a:lnTo>
                    <a:pt x="14358" y="49672"/>
                  </a:lnTo>
                  <a:lnTo>
                    <a:pt x="17393" y="49814"/>
                  </a:lnTo>
                  <a:lnTo>
                    <a:pt x="20448" y="49957"/>
                  </a:lnTo>
                  <a:lnTo>
                    <a:pt x="22688" y="49855"/>
                  </a:lnTo>
                  <a:lnTo>
                    <a:pt x="24134" y="49611"/>
                  </a:lnTo>
                  <a:lnTo>
                    <a:pt x="24826" y="49428"/>
                  </a:lnTo>
                  <a:lnTo>
                    <a:pt x="25580" y="49183"/>
                  </a:lnTo>
                  <a:lnTo>
                    <a:pt x="27026" y="48593"/>
                  </a:lnTo>
                  <a:lnTo>
                    <a:pt x="29164" y="47534"/>
                  </a:lnTo>
                  <a:lnTo>
                    <a:pt x="33319" y="45049"/>
                  </a:lnTo>
                  <a:lnTo>
                    <a:pt x="36048" y="43420"/>
                  </a:lnTo>
                  <a:lnTo>
                    <a:pt x="36598" y="43114"/>
                  </a:lnTo>
                  <a:lnTo>
                    <a:pt x="37718" y="42625"/>
                  </a:lnTo>
                  <a:lnTo>
                    <a:pt x="38838" y="42259"/>
                  </a:lnTo>
                  <a:lnTo>
                    <a:pt x="39958" y="42014"/>
                  </a:lnTo>
                  <a:lnTo>
                    <a:pt x="41689" y="41790"/>
                  </a:lnTo>
                  <a:lnTo>
                    <a:pt x="44011" y="41770"/>
                  </a:lnTo>
                  <a:lnTo>
                    <a:pt x="47575" y="42076"/>
                  </a:lnTo>
                  <a:lnTo>
                    <a:pt x="51240" y="42483"/>
                  </a:lnTo>
                  <a:lnTo>
                    <a:pt x="53725" y="42605"/>
                  </a:lnTo>
                  <a:lnTo>
                    <a:pt x="54988" y="42564"/>
                  </a:lnTo>
                  <a:lnTo>
                    <a:pt x="56576" y="42463"/>
                  </a:lnTo>
                  <a:lnTo>
                    <a:pt x="59814" y="42055"/>
                  </a:lnTo>
                  <a:lnTo>
                    <a:pt x="61403" y="41689"/>
                  </a:lnTo>
                  <a:lnTo>
                    <a:pt x="62014" y="40793"/>
                  </a:lnTo>
                  <a:lnTo>
                    <a:pt x="63175" y="38919"/>
                  </a:lnTo>
                  <a:lnTo>
                    <a:pt x="64234" y="36984"/>
                  </a:lnTo>
                  <a:lnTo>
                    <a:pt x="65191" y="35009"/>
                  </a:lnTo>
                  <a:lnTo>
                    <a:pt x="66046" y="32972"/>
                  </a:lnTo>
                  <a:lnTo>
                    <a:pt x="66779" y="30875"/>
                  </a:lnTo>
                  <a:lnTo>
                    <a:pt x="67411" y="28757"/>
                  </a:lnTo>
                  <a:lnTo>
                    <a:pt x="67920" y="26598"/>
                  </a:lnTo>
                  <a:lnTo>
                    <a:pt x="68307" y="24419"/>
                  </a:lnTo>
                  <a:lnTo>
                    <a:pt x="68592" y="22199"/>
                  </a:lnTo>
                  <a:lnTo>
                    <a:pt x="68735" y="19938"/>
                  </a:lnTo>
                  <a:lnTo>
                    <a:pt x="68775" y="17678"/>
                  </a:lnTo>
                  <a:lnTo>
                    <a:pt x="68673" y="15417"/>
                  </a:lnTo>
                  <a:lnTo>
                    <a:pt x="68429" y="13116"/>
                  </a:lnTo>
                  <a:lnTo>
                    <a:pt x="68062" y="10835"/>
                  </a:lnTo>
                  <a:lnTo>
                    <a:pt x="67574" y="8534"/>
                  </a:lnTo>
                  <a:lnTo>
                    <a:pt x="67268" y="7393"/>
                  </a:lnTo>
                  <a:lnTo>
                    <a:pt x="66983" y="6416"/>
                  </a:lnTo>
                  <a:lnTo>
                    <a:pt x="66352" y="4522"/>
                  </a:lnTo>
                  <a:lnTo>
                    <a:pt x="65272" y="1752"/>
                  </a:lnTo>
                  <a:lnTo>
                    <a:pt x="64417" y="0"/>
                  </a:lnTo>
                  <a:close/>
                </a:path>
              </a:pathLst>
            </a:custGeom>
            <a:solidFill>
              <a:schemeClr val="accen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933" name="Google Shape;895;p67"/>
            <p:cNvSpPr/>
            <p:nvPr/>
          </p:nvSpPr>
          <p:spPr>
            <a:xfrm rot="10800000">
              <a:off x="7449840" y="-2333160"/>
              <a:ext cx="4745160" cy="3278520"/>
            </a:xfrm>
            <a:custGeom>
              <a:avLst/>
              <a:gdLst>
                <a:gd name="textAreaLeft" fmla="*/ 0 w 4745160"/>
                <a:gd name="textAreaRight" fmla="*/ 4746240 w 4745160"/>
                <a:gd name="textAreaTop" fmla="*/ 0 h 3278520"/>
                <a:gd name="textAreaBottom" fmla="*/ 3279600 h 3278520"/>
              </a:gdLst>
              <a:ahLst/>
              <a:rect l="textAreaLeft" t="textAreaTop" r="textAreaRight" b="textAreaBottom"/>
              <a:pathLst>
                <a:path w="73541" h="50813">
                  <a:moveTo>
                    <a:pt x="71402" y="1"/>
                  </a:moveTo>
                  <a:lnTo>
                    <a:pt x="70140" y="306"/>
                  </a:lnTo>
                  <a:lnTo>
                    <a:pt x="67879" y="1100"/>
                  </a:lnTo>
                  <a:lnTo>
                    <a:pt x="65863" y="1997"/>
                  </a:lnTo>
                  <a:lnTo>
                    <a:pt x="64051" y="3035"/>
                  </a:lnTo>
                  <a:lnTo>
                    <a:pt x="61586" y="4726"/>
                  </a:lnTo>
                  <a:lnTo>
                    <a:pt x="58572" y="7190"/>
                  </a:lnTo>
                  <a:lnTo>
                    <a:pt x="56291" y="9043"/>
                  </a:lnTo>
                  <a:lnTo>
                    <a:pt x="54682" y="10265"/>
                  </a:lnTo>
                  <a:lnTo>
                    <a:pt x="52911" y="11426"/>
                  </a:lnTo>
                  <a:lnTo>
                    <a:pt x="50976" y="12505"/>
                  </a:lnTo>
                  <a:lnTo>
                    <a:pt x="48797" y="13483"/>
                  </a:lnTo>
                  <a:lnTo>
                    <a:pt x="46353" y="14358"/>
                  </a:lnTo>
                  <a:lnTo>
                    <a:pt x="43583" y="15051"/>
                  </a:lnTo>
                  <a:lnTo>
                    <a:pt x="40426" y="15601"/>
                  </a:lnTo>
                  <a:lnTo>
                    <a:pt x="38675" y="15784"/>
                  </a:lnTo>
                  <a:lnTo>
                    <a:pt x="37148" y="15967"/>
                  </a:lnTo>
                  <a:lnTo>
                    <a:pt x="32973" y="16639"/>
                  </a:lnTo>
                  <a:lnTo>
                    <a:pt x="26130" y="17861"/>
                  </a:lnTo>
                  <a:lnTo>
                    <a:pt x="23055" y="18330"/>
                  </a:lnTo>
                  <a:lnTo>
                    <a:pt x="22627" y="18411"/>
                  </a:lnTo>
                  <a:lnTo>
                    <a:pt x="21812" y="18615"/>
                  </a:lnTo>
                  <a:lnTo>
                    <a:pt x="21079" y="18941"/>
                  </a:lnTo>
                  <a:lnTo>
                    <a:pt x="20407" y="19348"/>
                  </a:lnTo>
                  <a:lnTo>
                    <a:pt x="19491" y="20081"/>
                  </a:lnTo>
                  <a:lnTo>
                    <a:pt x="18391" y="21283"/>
                  </a:lnTo>
                  <a:lnTo>
                    <a:pt x="16965" y="23401"/>
                  </a:lnTo>
                  <a:lnTo>
                    <a:pt x="15580" y="25702"/>
                  </a:lnTo>
                  <a:lnTo>
                    <a:pt x="14582" y="27189"/>
                  </a:lnTo>
                  <a:lnTo>
                    <a:pt x="14053" y="27881"/>
                  </a:lnTo>
                  <a:lnTo>
                    <a:pt x="13401" y="28675"/>
                  </a:lnTo>
                  <a:lnTo>
                    <a:pt x="11955" y="30060"/>
                  </a:lnTo>
                  <a:lnTo>
                    <a:pt x="10367" y="31241"/>
                  </a:lnTo>
                  <a:lnTo>
                    <a:pt x="8656" y="32280"/>
                  </a:lnTo>
                  <a:lnTo>
                    <a:pt x="6843" y="33176"/>
                  </a:lnTo>
                  <a:lnTo>
                    <a:pt x="4949" y="33930"/>
                  </a:lnTo>
                  <a:lnTo>
                    <a:pt x="1996" y="34887"/>
                  </a:lnTo>
                  <a:lnTo>
                    <a:pt x="1" y="35416"/>
                  </a:lnTo>
                  <a:lnTo>
                    <a:pt x="143" y="36007"/>
                  </a:lnTo>
                  <a:lnTo>
                    <a:pt x="306" y="36618"/>
                  </a:lnTo>
                  <a:lnTo>
                    <a:pt x="591" y="37616"/>
                  </a:lnTo>
                  <a:lnTo>
                    <a:pt x="1243" y="39551"/>
                  </a:lnTo>
                  <a:lnTo>
                    <a:pt x="1976" y="41445"/>
                  </a:lnTo>
                  <a:lnTo>
                    <a:pt x="2791" y="43277"/>
                  </a:lnTo>
                  <a:lnTo>
                    <a:pt x="3687" y="45049"/>
                  </a:lnTo>
                  <a:lnTo>
                    <a:pt x="4664" y="46780"/>
                  </a:lnTo>
                  <a:lnTo>
                    <a:pt x="6253" y="49245"/>
                  </a:lnTo>
                  <a:lnTo>
                    <a:pt x="7434" y="50813"/>
                  </a:lnTo>
                  <a:lnTo>
                    <a:pt x="8330" y="50405"/>
                  </a:lnTo>
                  <a:lnTo>
                    <a:pt x="10102" y="49489"/>
                  </a:lnTo>
                  <a:lnTo>
                    <a:pt x="12688" y="47921"/>
                  </a:lnTo>
                  <a:lnTo>
                    <a:pt x="17739" y="44255"/>
                  </a:lnTo>
                  <a:lnTo>
                    <a:pt x="22769" y="40487"/>
                  </a:lnTo>
                  <a:lnTo>
                    <a:pt x="25356" y="38756"/>
                  </a:lnTo>
                  <a:lnTo>
                    <a:pt x="27107" y="37718"/>
                  </a:lnTo>
                  <a:lnTo>
                    <a:pt x="28899" y="36761"/>
                  </a:lnTo>
                  <a:lnTo>
                    <a:pt x="30732" y="35966"/>
                  </a:lnTo>
                  <a:lnTo>
                    <a:pt x="32626" y="35315"/>
                  </a:lnTo>
                  <a:lnTo>
                    <a:pt x="34561" y="34867"/>
                  </a:lnTo>
                  <a:lnTo>
                    <a:pt x="35559" y="34704"/>
                  </a:lnTo>
                  <a:lnTo>
                    <a:pt x="37616" y="34520"/>
                  </a:lnTo>
                  <a:lnTo>
                    <a:pt x="40732" y="34418"/>
                  </a:lnTo>
                  <a:lnTo>
                    <a:pt x="42789" y="34215"/>
                  </a:lnTo>
                  <a:lnTo>
                    <a:pt x="43787" y="34011"/>
                  </a:lnTo>
                  <a:lnTo>
                    <a:pt x="44968" y="33767"/>
                  </a:lnTo>
                  <a:lnTo>
                    <a:pt x="48125" y="33095"/>
                  </a:lnTo>
                  <a:lnTo>
                    <a:pt x="50243" y="32423"/>
                  </a:lnTo>
                  <a:lnTo>
                    <a:pt x="50955" y="32036"/>
                  </a:lnTo>
                  <a:lnTo>
                    <a:pt x="51281" y="31771"/>
                  </a:lnTo>
                  <a:lnTo>
                    <a:pt x="51424" y="31486"/>
                  </a:lnTo>
                  <a:lnTo>
                    <a:pt x="51383" y="31160"/>
                  </a:lnTo>
                  <a:lnTo>
                    <a:pt x="51098" y="30834"/>
                  </a:lnTo>
                  <a:lnTo>
                    <a:pt x="50589" y="30488"/>
                  </a:lnTo>
                  <a:lnTo>
                    <a:pt x="50222" y="30305"/>
                  </a:lnTo>
                  <a:lnTo>
                    <a:pt x="49509" y="29999"/>
                  </a:lnTo>
                  <a:lnTo>
                    <a:pt x="48165" y="29531"/>
                  </a:lnTo>
                  <a:lnTo>
                    <a:pt x="46394" y="29022"/>
                  </a:lnTo>
                  <a:lnTo>
                    <a:pt x="44927" y="28533"/>
                  </a:lnTo>
                  <a:lnTo>
                    <a:pt x="44092" y="28085"/>
                  </a:lnTo>
                  <a:lnTo>
                    <a:pt x="43400" y="27453"/>
                  </a:lnTo>
                  <a:lnTo>
                    <a:pt x="42830" y="26557"/>
                  </a:lnTo>
                  <a:lnTo>
                    <a:pt x="42606" y="25967"/>
                  </a:lnTo>
                  <a:lnTo>
                    <a:pt x="42504" y="25661"/>
                  </a:lnTo>
                  <a:lnTo>
                    <a:pt x="42463" y="25132"/>
                  </a:lnTo>
                  <a:lnTo>
                    <a:pt x="42606" y="24663"/>
                  </a:lnTo>
                  <a:lnTo>
                    <a:pt x="42870" y="24276"/>
                  </a:lnTo>
                  <a:lnTo>
                    <a:pt x="43502" y="23788"/>
                  </a:lnTo>
                  <a:lnTo>
                    <a:pt x="44703" y="23319"/>
                  </a:lnTo>
                  <a:lnTo>
                    <a:pt x="46984" y="22871"/>
                  </a:lnTo>
                  <a:lnTo>
                    <a:pt x="50222" y="22464"/>
                  </a:lnTo>
                  <a:lnTo>
                    <a:pt x="51546" y="22179"/>
                  </a:lnTo>
                  <a:lnTo>
                    <a:pt x="52340" y="21955"/>
                  </a:lnTo>
                  <a:lnTo>
                    <a:pt x="53868" y="21303"/>
                  </a:lnTo>
                  <a:lnTo>
                    <a:pt x="55334" y="20448"/>
                  </a:lnTo>
                  <a:lnTo>
                    <a:pt x="56760" y="19409"/>
                  </a:lnTo>
                  <a:lnTo>
                    <a:pt x="58144" y="18248"/>
                  </a:lnTo>
                  <a:lnTo>
                    <a:pt x="59509" y="16945"/>
                  </a:lnTo>
                  <a:lnTo>
                    <a:pt x="61484" y="14847"/>
                  </a:lnTo>
                  <a:lnTo>
                    <a:pt x="65374" y="10326"/>
                  </a:lnTo>
                  <a:lnTo>
                    <a:pt x="68653" y="6782"/>
                  </a:lnTo>
                  <a:lnTo>
                    <a:pt x="70018" y="5499"/>
                  </a:lnTo>
                  <a:lnTo>
                    <a:pt x="71382" y="4318"/>
                  </a:lnTo>
                  <a:lnTo>
                    <a:pt x="72808" y="3320"/>
                  </a:lnTo>
                  <a:lnTo>
                    <a:pt x="73541" y="2872"/>
                  </a:lnTo>
                  <a:lnTo>
                    <a:pt x="72502" y="1406"/>
                  </a:lnTo>
                  <a:lnTo>
                    <a:pt x="71402" y="1"/>
                  </a:lnTo>
                  <a:close/>
                </a:path>
              </a:pathLst>
            </a:custGeom>
            <a:solidFill>
              <a:schemeClr val="dk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934" name="Google Shape;896;p67"/>
            <p:cNvSpPr/>
            <p:nvPr/>
          </p:nvSpPr>
          <p:spPr>
            <a:xfrm rot="10800000">
              <a:off x="7868880" y="-1086120"/>
              <a:ext cx="4403520" cy="2977560"/>
            </a:xfrm>
            <a:custGeom>
              <a:avLst/>
              <a:gdLst>
                <a:gd name="textAreaLeft" fmla="*/ 0 w 4403520"/>
                <a:gd name="textAreaRight" fmla="*/ 4404600 w 4403520"/>
                <a:gd name="textAreaTop" fmla="*/ 0 h 2977560"/>
                <a:gd name="textAreaBottom" fmla="*/ 2978640 h 2977560"/>
              </a:gdLst>
              <a:ahLst/>
              <a:rect l="textAreaLeft" t="textAreaTop" r="textAreaRight" b="textAreaBottom"/>
              <a:pathLst>
                <a:path w="68246" h="46149">
                  <a:moveTo>
                    <a:pt x="47187" y="1"/>
                  </a:moveTo>
                  <a:lnTo>
                    <a:pt x="46658" y="530"/>
                  </a:lnTo>
                  <a:lnTo>
                    <a:pt x="45456" y="1487"/>
                  </a:lnTo>
                  <a:lnTo>
                    <a:pt x="44112" y="2302"/>
                  </a:lnTo>
                  <a:lnTo>
                    <a:pt x="42666" y="3015"/>
                  </a:lnTo>
                  <a:lnTo>
                    <a:pt x="40365" y="3911"/>
                  </a:lnTo>
                  <a:lnTo>
                    <a:pt x="37208" y="4868"/>
                  </a:lnTo>
                  <a:lnTo>
                    <a:pt x="35660" y="5255"/>
                  </a:lnTo>
                  <a:lnTo>
                    <a:pt x="32463" y="6049"/>
                  </a:lnTo>
                  <a:lnTo>
                    <a:pt x="26150" y="7821"/>
                  </a:lnTo>
                  <a:lnTo>
                    <a:pt x="19877" y="9776"/>
                  </a:lnTo>
                  <a:lnTo>
                    <a:pt x="13665" y="11874"/>
                  </a:lnTo>
                  <a:lnTo>
                    <a:pt x="10570" y="12973"/>
                  </a:lnTo>
                  <a:lnTo>
                    <a:pt x="9592" y="14093"/>
                  </a:lnTo>
                  <a:lnTo>
                    <a:pt x="7780" y="16415"/>
                  </a:lnTo>
                  <a:lnTo>
                    <a:pt x="6945" y="17617"/>
                  </a:lnTo>
                  <a:lnTo>
                    <a:pt x="7576" y="18024"/>
                  </a:lnTo>
                  <a:lnTo>
                    <a:pt x="8981" y="18594"/>
                  </a:lnTo>
                  <a:lnTo>
                    <a:pt x="9674" y="18737"/>
                  </a:lnTo>
                  <a:lnTo>
                    <a:pt x="10224" y="18778"/>
                  </a:lnTo>
                  <a:lnTo>
                    <a:pt x="11751" y="18778"/>
                  </a:lnTo>
                  <a:lnTo>
                    <a:pt x="13523" y="18737"/>
                  </a:lnTo>
                  <a:lnTo>
                    <a:pt x="15254" y="18757"/>
                  </a:lnTo>
                  <a:lnTo>
                    <a:pt x="16272" y="18920"/>
                  </a:lnTo>
                  <a:lnTo>
                    <a:pt x="16761" y="19103"/>
                  </a:lnTo>
                  <a:lnTo>
                    <a:pt x="17066" y="19368"/>
                  </a:lnTo>
                  <a:lnTo>
                    <a:pt x="17107" y="19735"/>
                  </a:lnTo>
                  <a:lnTo>
                    <a:pt x="16883" y="20203"/>
                  </a:lnTo>
                  <a:lnTo>
                    <a:pt x="16333" y="20814"/>
                  </a:lnTo>
                  <a:lnTo>
                    <a:pt x="15417" y="21568"/>
                  </a:lnTo>
                  <a:lnTo>
                    <a:pt x="14093" y="22484"/>
                  </a:lnTo>
                  <a:lnTo>
                    <a:pt x="13258" y="23014"/>
                  </a:lnTo>
                  <a:lnTo>
                    <a:pt x="7434" y="26028"/>
                  </a:lnTo>
                  <a:lnTo>
                    <a:pt x="1609" y="29062"/>
                  </a:lnTo>
                  <a:lnTo>
                    <a:pt x="1324" y="30080"/>
                  </a:lnTo>
                  <a:lnTo>
                    <a:pt x="835" y="32158"/>
                  </a:lnTo>
                  <a:lnTo>
                    <a:pt x="468" y="34255"/>
                  </a:lnTo>
                  <a:lnTo>
                    <a:pt x="204" y="36373"/>
                  </a:lnTo>
                  <a:lnTo>
                    <a:pt x="41" y="38532"/>
                  </a:lnTo>
                  <a:lnTo>
                    <a:pt x="0" y="40691"/>
                  </a:lnTo>
                  <a:lnTo>
                    <a:pt x="82" y="42870"/>
                  </a:lnTo>
                  <a:lnTo>
                    <a:pt x="285" y="45049"/>
                  </a:lnTo>
                  <a:lnTo>
                    <a:pt x="428" y="46149"/>
                  </a:lnTo>
                  <a:lnTo>
                    <a:pt x="1751" y="45579"/>
                  </a:lnTo>
                  <a:lnTo>
                    <a:pt x="4338" y="44296"/>
                  </a:lnTo>
                  <a:lnTo>
                    <a:pt x="6660" y="42870"/>
                  </a:lnTo>
                  <a:lnTo>
                    <a:pt x="8146" y="41689"/>
                  </a:lnTo>
                  <a:lnTo>
                    <a:pt x="8981" y="40854"/>
                  </a:lnTo>
                  <a:lnTo>
                    <a:pt x="9348" y="40406"/>
                  </a:lnTo>
                  <a:lnTo>
                    <a:pt x="10488" y="38899"/>
                  </a:lnTo>
                  <a:lnTo>
                    <a:pt x="12525" y="36129"/>
                  </a:lnTo>
                  <a:lnTo>
                    <a:pt x="14073" y="34235"/>
                  </a:lnTo>
                  <a:lnTo>
                    <a:pt x="15193" y="33033"/>
                  </a:lnTo>
                  <a:lnTo>
                    <a:pt x="16455" y="31913"/>
                  </a:lnTo>
                  <a:lnTo>
                    <a:pt x="17881" y="30834"/>
                  </a:lnTo>
                  <a:lnTo>
                    <a:pt x="18696" y="30304"/>
                  </a:lnTo>
                  <a:lnTo>
                    <a:pt x="19551" y="29795"/>
                  </a:lnTo>
                  <a:lnTo>
                    <a:pt x="21302" y="28920"/>
                  </a:lnTo>
                  <a:lnTo>
                    <a:pt x="23135" y="28207"/>
                  </a:lnTo>
                  <a:lnTo>
                    <a:pt x="25009" y="27616"/>
                  </a:lnTo>
                  <a:lnTo>
                    <a:pt x="27901" y="26944"/>
                  </a:lnTo>
                  <a:lnTo>
                    <a:pt x="31872" y="26292"/>
                  </a:lnTo>
                  <a:lnTo>
                    <a:pt x="35884" y="25804"/>
                  </a:lnTo>
                  <a:lnTo>
                    <a:pt x="39896" y="25254"/>
                  </a:lnTo>
                  <a:lnTo>
                    <a:pt x="42870" y="24704"/>
                  </a:lnTo>
                  <a:lnTo>
                    <a:pt x="44804" y="24256"/>
                  </a:lnTo>
                  <a:lnTo>
                    <a:pt x="46719" y="23665"/>
                  </a:lnTo>
                  <a:lnTo>
                    <a:pt x="48572" y="22973"/>
                  </a:lnTo>
                  <a:lnTo>
                    <a:pt x="49468" y="22545"/>
                  </a:lnTo>
                  <a:lnTo>
                    <a:pt x="50731" y="21914"/>
                  </a:lnTo>
                  <a:lnTo>
                    <a:pt x="53154" y="20427"/>
                  </a:lnTo>
                  <a:lnTo>
                    <a:pt x="56596" y="17881"/>
                  </a:lnTo>
                  <a:lnTo>
                    <a:pt x="59936" y="15214"/>
                  </a:lnTo>
                  <a:lnTo>
                    <a:pt x="62197" y="13483"/>
                  </a:lnTo>
                  <a:lnTo>
                    <a:pt x="64539" y="11935"/>
                  </a:lnTo>
                  <a:lnTo>
                    <a:pt x="66983" y="10591"/>
                  </a:lnTo>
                  <a:lnTo>
                    <a:pt x="68245" y="10061"/>
                  </a:lnTo>
                  <a:lnTo>
                    <a:pt x="67329" y="9247"/>
                  </a:lnTo>
                  <a:lnTo>
                    <a:pt x="65374" y="7699"/>
                  </a:lnTo>
                  <a:lnTo>
                    <a:pt x="64355" y="6966"/>
                  </a:lnTo>
                  <a:lnTo>
                    <a:pt x="63398" y="7332"/>
                  </a:lnTo>
                  <a:lnTo>
                    <a:pt x="61402" y="7984"/>
                  </a:lnTo>
                  <a:lnTo>
                    <a:pt x="59366" y="8473"/>
                  </a:lnTo>
                  <a:lnTo>
                    <a:pt x="57309" y="8839"/>
                  </a:lnTo>
                  <a:lnTo>
                    <a:pt x="56270" y="8941"/>
                  </a:lnTo>
                  <a:lnTo>
                    <a:pt x="54661" y="9084"/>
                  </a:lnTo>
                  <a:lnTo>
                    <a:pt x="51403" y="9165"/>
                  </a:lnTo>
                  <a:lnTo>
                    <a:pt x="48165" y="9287"/>
                  </a:lnTo>
                  <a:lnTo>
                    <a:pt x="45782" y="9572"/>
                  </a:lnTo>
                  <a:lnTo>
                    <a:pt x="44193" y="9898"/>
                  </a:lnTo>
                  <a:lnTo>
                    <a:pt x="43420" y="10122"/>
                  </a:lnTo>
                  <a:lnTo>
                    <a:pt x="42259" y="10509"/>
                  </a:lnTo>
                  <a:lnTo>
                    <a:pt x="40161" y="11466"/>
                  </a:lnTo>
                  <a:lnTo>
                    <a:pt x="37310" y="13177"/>
                  </a:lnTo>
                  <a:lnTo>
                    <a:pt x="34601" y="14969"/>
                  </a:lnTo>
                  <a:lnTo>
                    <a:pt x="32768" y="16049"/>
                  </a:lnTo>
                  <a:lnTo>
                    <a:pt x="30793" y="16985"/>
                  </a:lnTo>
                  <a:lnTo>
                    <a:pt x="29184" y="17515"/>
                  </a:lnTo>
                  <a:lnTo>
                    <a:pt x="28023" y="17780"/>
                  </a:lnTo>
                  <a:lnTo>
                    <a:pt x="27433" y="17861"/>
                  </a:lnTo>
                  <a:lnTo>
                    <a:pt x="26822" y="17617"/>
                  </a:lnTo>
                  <a:lnTo>
                    <a:pt x="25701" y="16945"/>
                  </a:lnTo>
                  <a:lnTo>
                    <a:pt x="25070" y="16313"/>
                  </a:lnTo>
                  <a:lnTo>
                    <a:pt x="24785" y="15865"/>
                  </a:lnTo>
                  <a:lnTo>
                    <a:pt x="24704" y="15377"/>
                  </a:lnTo>
                  <a:lnTo>
                    <a:pt x="24805" y="14867"/>
                  </a:lnTo>
                  <a:lnTo>
                    <a:pt x="24968" y="14623"/>
                  </a:lnTo>
                  <a:lnTo>
                    <a:pt x="25335" y="14114"/>
                  </a:lnTo>
                  <a:lnTo>
                    <a:pt x="26272" y="13320"/>
                  </a:lnTo>
                  <a:lnTo>
                    <a:pt x="27921" y="12403"/>
                  </a:lnTo>
                  <a:lnTo>
                    <a:pt x="29103" y="11955"/>
                  </a:lnTo>
                  <a:lnTo>
                    <a:pt x="40996" y="7312"/>
                  </a:lnTo>
                  <a:lnTo>
                    <a:pt x="52869" y="2689"/>
                  </a:lnTo>
                  <a:lnTo>
                    <a:pt x="53806" y="2322"/>
                  </a:lnTo>
                  <a:lnTo>
                    <a:pt x="54722" y="1956"/>
                  </a:lnTo>
                  <a:lnTo>
                    <a:pt x="52890" y="1324"/>
                  </a:lnTo>
                  <a:lnTo>
                    <a:pt x="49122" y="347"/>
                  </a:lnTo>
                  <a:lnTo>
                    <a:pt x="47187" y="1"/>
                  </a:lnTo>
                  <a:close/>
                </a:path>
              </a:pathLst>
            </a:custGeom>
            <a:solidFill>
              <a:schemeClr val="accent1"/>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935" name="Google Shape;897;p67"/>
            <p:cNvSpPr/>
            <p:nvPr/>
          </p:nvSpPr>
          <p:spPr>
            <a:xfrm rot="10800000">
              <a:off x="9228240" y="1054080"/>
              <a:ext cx="2362320" cy="867960"/>
            </a:xfrm>
            <a:custGeom>
              <a:avLst/>
              <a:gdLst>
                <a:gd name="textAreaLeft" fmla="*/ 0 w 2362320"/>
                <a:gd name="textAreaRight" fmla="*/ 2363400 w 2362320"/>
                <a:gd name="textAreaTop" fmla="*/ 0 h 867960"/>
                <a:gd name="textAreaBottom" fmla="*/ 869040 h 867960"/>
              </a:gdLst>
              <a:ahLst/>
              <a:rect l="textAreaLeft" t="textAreaTop" r="textAreaRight" b="textAreaBottom"/>
              <a:pathLst>
                <a:path w="36619" h="13463">
                  <a:moveTo>
                    <a:pt x="31079" y="1"/>
                  </a:moveTo>
                  <a:lnTo>
                    <a:pt x="29185" y="21"/>
                  </a:lnTo>
                  <a:lnTo>
                    <a:pt x="27963" y="62"/>
                  </a:lnTo>
                  <a:lnTo>
                    <a:pt x="25519" y="286"/>
                  </a:lnTo>
                  <a:lnTo>
                    <a:pt x="23055" y="652"/>
                  </a:lnTo>
                  <a:lnTo>
                    <a:pt x="20611" y="1182"/>
                  </a:lnTo>
                  <a:lnTo>
                    <a:pt x="19369" y="1508"/>
                  </a:lnTo>
                  <a:lnTo>
                    <a:pt x="18167" y="1854"/>
                  </a:lnTo>
                  <a:lnTo>
                    <a:pt x="15805" y="2669"/>
                  </a:lnTo>
                  <a:lnTo>
                    <a:pt x="13524" y="3605"/>
                  </a:lnTo>
                  <a:lnTo>
                    <a:pt x="11324" y="4664"/>
                  </a:lnTo>
                  <a:lnTo>
                    <a:pt x="9206" y="5866"/>
                  </a:lnTo>
                  <a:lnTo>
                    <a:pt x="7190" y="7149"/>
                  </a:lnTo>
                  <a:lnTo>
                    <a:pt x="5255" y="8554"/>
                  </a:lnTo>
                  <a:lnTo>
                    <a:pt x="3422" y="10082"/>
                  </a:lnTo>
                  <a:lnTo>
                    <a:pt x="2547" y="10876"/>
                  </a:lnTo>
                  <a:lnTo>
                    <a:pt x="1243" y="12139"/>
                  </a:lnTo>
                  <a:lnTo>
                    <a:pt x="1" y="13462"/>
                  </a:lnTo>
                  <a:lnTo>
                    <a:pt x="3096" y="12363"/>
                  </a:lnTo>
                  <a:lnTo>
                    <a:pt x="9308" y="10265"/>
                  </a:lnTo>
                  <a:lnTo>
                    <a:pt x="15581" y="8310"/>
                  </a:lnTo>
                  <a:lnTo>
                    <a:pt x="21894" y="6538"/>
                  </a:lnTo>
                  <a:lnTo>
                    <a:pt x="25091" y="5744"/>
                  </a:lnTo>
                  <a:lnTo>
                    <a:pt x="26639" y="5357"/>
                  </a:lnTo>
                  <a:lnTo>
                    <a:pt x="29796" y="4400"/>
                  </a:lnTo>
                  <a:lnTo>
                    <a:pt x="32097" y="3504"/>
                  </a:lnTo>
                  <a:lnTo>
                    <a:pt x="33543" y="2791"/>
                  </a:lnTo>
                  <a:lnTo>
                    <a:pt x="34887" y="1976"/>
                  </a:lnTo>
                  <a:lnTo>
                    <a:pt x="36089" y="1019"/>
                  </a:lnTo>
                  <a:lnTo>
                    <a:pt x="36618" y="490"/>
                  </a:lnTo>
                  <a:lnTo>
                    <a:pt x="34785" y="245"/>
                  </a:lnTo>
                  <a:lnTo>
                    <a:pt x="31079" y="1"/>
                  </a:lnTo>
                  <a:close/>
                </a:path>
              </a:pathLst>
            </a:custGeom>
            <a:solidFill>
              <a:schemeClr val="accent2"/>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936" name="Google Shape;898;p67"/>
            <p:cNvSpPr/>
            <p:nvPr/>
          </p:nvSpPr>
          <p:spPr>
            <a:xfrm rot="10800000">
              <a:off x="7800480" y="-3349440"/>
              <a:ext cx="2917080" cy="870480"/>
            </a:xfrm>
            <a:custGeom>
              <a:avLst/>
              <a:gdLst>
                <a:gd name="textAreaLeft" fmla="*/ 0 w 2917080"/>
                <a:gd name="textAreaRight" fmla="*/ 2918160 w 2917080"/>
                <a:gd name="textAreaTop" fmla="*/ 0 h 870480"/>
                <a:gd name="textAreaBottom" fmla="*/ 871560 h 870480"/>
              </a:gdLst>
              <a:ahLst/>
              <a:rect l="textAreaLeft" t="textAreaTop" r="textAreaRight" b="textAreaBottom"/>
              <a:pathLst>
                <a:path w="45213" h="13504">
                  <a:moveTo>
                    <a:pt x="33217" y="1"/>
                  </a:moveTo>
                  <a:lnTo>
                    <a:pt x="32423" y="62"/>
                  </a:lnTo>
                  <a:lnTo>
                    <a:pt x="31975" y="103"/>
                  </a:lnTo>
                  <a:lnTo>
                    <a:pt x="31079" y="306"/>
                  </a:lnTo>
                  <a:lnTo>
                    <a:pt x="29734" y="775"/>
                  </a:lnTo>
                  <a:lnTo>
                    <a:pt x="27942" y="1691"/>
                  </a:lnTo>
                  <a:lnTo>
                    <a:pt x="26170" y="2811"/>
                  </a:lnTo>
                  <a:lnTo>
                    <a:pt x="23503" y="4726"/>
                  </a:lnTo>
                  <a:lnTo>
                    <a:pt x="20916" y="6538"/>
                  </a:lnTo>
                  <a:lnTo>
                    <a:pt x="19226" y="7557"/>
                  </a:lnTo>
                  <a:lnTo>
                    <a:pt x="18411" y="7943"/>
                  </a:lnTo>
                  <a:lnTo>
                    <a:pt x="17495" y="8330"/>
                  </a:lnTo>
                  <a:lnTo>
                    <a:pt x="15702" y="8901"/>
                  </a:lnTo>
                  <a:lnTo>
                    <a:pt x="13931" y="9308"/>
                  </a:lnTo>
                  <a:lnTo>
                    <a:pt x="12159" y="9552"/>
                  </a:lnTo>
                  <a:lnTo>
                    <a:pt x="9471" y="9715"/>
                  </a:lnTo>
                  <a:lnTo>
                    <a:pt x="5764" y="9634"/>
                  </a:lnTo>
                  <a:lnTo>
                    <a:pt x="3809" y="9573"/>
                  </a:lnTo>
                  <a:lnTo>
                    <a:pt x="2852" y="9532"/>
                  </a:lnTo>
                  <a:lnTo>
                    <a:pt x="1385" y="9573"/>
                  </a:lnTo>
                  <a:lnTo>
                    <a:pt x="449" y="9736"/>
                  </a:lnTo>
                  <a:lnTo>
                    <a:pt x="1" y="9899"/>
                  </a:lnTo>
                  <a:lnTo>
                    <a:pt x="1650" y="10611"/>
                  </a:lnTo>
                  <a:lnTo>
                    <a:pt x="5051" y="11793"/>
                  </a:lnTo>
                  <a:lnTo>
                    <a:pt x="8554" y="12689"/>
                  </a:lnTo>
                  <a:lnTo>
                    <a:pt x="12159" y="13259"/>
                  </a:lnTo>
                  <a:lnTo>
                    <a:pt x="13971" y="13401"/>
                  </a:lnTo>
                  <a:lnTo>
                    <a:pt x="15662" y="13503"/>
                  </a:lnTo>
                  <a:lnTo>
                    <a:pt x="19083" y="13442"/>
                  </a:lnTo>
                  <a:lnTo>
                    <a:pt x="22525" y="13116"/>
                  </a:lnTo>
                  <a:lnTo>
                    <a:pt x="25967" y="12465"/>
                  </a:lnTo>
                  <a:lnTo>
                    <a:pt x="27698" y="12017"/>
                  </a:lnTo>
                  <a:lnTo>
                    <a:pt x="29246" y="11548"/>
                  </a:lnTo>
                  <a:lnTo>
                    <a:pt x="30753" y="11039"/>
                  </a:lnTo>
                  <a:lnTo>
                    <a:pt x="31791" y="10652"/>
                  </a:lnTo>
                  <a:lnTo>
                    <a:pt x="33808" y="9776"/>
                  </a:lnTo>
                  <a:lnTo>
                    <a:pt x="35763" y="8819"/>
                  </a:lnTo>
                  <a:lnTo>
                    <a:pt x="37657" y="7781"/>
                  </a:lnTo>
                  <a:lnTo>
                    <a:pt x="39469" y="6640"/>
                  </a:lnTo>
                  <a:lnTo>
                    <a:pt x="41200" y="5398"/>
                  </a:lnTo>
                  <a:lnTo>
                    <a:pt x="42870" y="4094"/>
                  </a:lnTo>
                  <a:lnTo>
                    <a:pt x="44459" y="2689"/>
                  </a:lnTo>
                  <a:lnTo>
                    <a:pt x="45212" y="1976"/>
                  </a:lnTo>
                  <a:lnTo>
                    <a:pt x="44438" y="1956"/>
                  </a:lnTo>
                  <a:lnTo>
                    <a:pt x="42870" y="1773"/>
                  </a:lnTo>
                  <a:lnTo>
                    <a:pt x="40467" y="1284"/>
                  </a:lnTo>
                  <a:lnTo>
                    <a:pt x="37229" y="490"/>
                  </a:lnTo>
                  <a:lnTo>
                    <a:pt x="34826" y="82"/>
                  </a:lnTo>
                  <a:lnTo>
                    <a:pt x="33217" y="1"/>
                  </a:lnTo>
                  <a:close/>
                </a:path>
              </a:pathLst>
            </a:custGeom>
            <a:solidFill>
              <a:schemeClr val="accent1"/>
            </a:solidFill>
            <a:ln w="0">
              <a:noFill/>
            </a:ln>
          </p:spPr>
          <p:style>
            <a:lnRef idx="0"/>
            <a:fillRef idx="0"/>
            <a:effectRef idx="0"/>
            <a:fontRef idx="minor"/>
          </p:style>
          <p:txBody>
            <a:bodyPr lIns="122040" rIns="122040" tIns="122040" bIns="12204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sp>
          <p:nvSpPr>
            <p:cNvPr id="2937" name="Google Shape;899;p67"/>
            <p:cNvSpPr/>
            <p:nvPr/>
          </p:nvSpPr>
          <p:spPr>
            <a:xfrm rot="10800000">
              <a:off x="7740000" y="-2551680"/>
              <a:ext cx="63360" cy="6840"/>
            </a:xfrm>
            <a:custGeom>
              <a:avLst/>
              <a:gdLst>
                <a:gd name="textAreaLeft" fmla="*/ 0 w 63360"/>
                <a:gd name="textAreaRight" fmla="*/ 64440 w 63360"/>
                <a:gd name="textAreaTop" fmla="*/ 0 h 6840"/>
                <a:gd name="textAreaBottom" fmla="*/ 7920 h 6840"/>
              </a:gdLst>
              <a:ahLst/>
              <a:rect l="textAreaLeft" t="textAreaTop" r="textAreaRight" b="textAreaBottom"/>
              <a:pathLst>
                <a:path w="999" h="123">
                  <a:moveTo>
                    <a:pt x="0" y="0"/>
                  </a:moveTo>
                  <a:lnTo>
                    <a:pt x="896" y="122"/>
                  </a:lnTo>
                  <a:lnTo>
                    <a:pt x="957" y="61"/>
                  </a:lnTo>
                  <a:lnTo>
                    <a:pt x="998" y="21"/>
                  </a:lnTo>
                  <a:lnTo>
                    <a:pt x="509" y="0"/>
                  </a:lnTo>
                  <a:close/>
                </a:path>
              </a:pathLst>
            </a:custGeom>
            <a:solidFill>
              <a:srgbClr val="f06f5c"/>
            </a:solidFill>
            <a:ln w="0">
              <a:noFill/>
            </a:ln>
          </p:spPr>
          <p:style>
            <a:lnRef idx="0"/>
            <a:fillRef idx="0"/>
            <a:effectRef idx="0"/>
            <a:fontRef idx="minor"/>
          </p:style>
          <p:txBody>
            <a:bodyPr lIns="122040" rIns="122040" tIns="3960" bIns="3960" anchor="ctr">
              <a:noAutofit/>
            </a:bodyPr>
            <a:p>
              <a:pPr defTabSz="1219320">
                <a:lnSpc>
                  <a:spcPct val="100000"/>
                </a:lnSpc>
                <a:tabLst>
                  <a:tab algn="l" pos="0"/>
                </a:tabLst>
              </a:pPr>
              <a:endParaRPr b="0" lang="en-US" sz="1870" strike="noStrike" u="none">
                <a:solidFill>
                  <a:srgbClr val="000000"/>
                </a:solidFill>
                <a:effectLst/>
                <a:uFillTx/>
                <a:latin typeface="Arial"/>
              </a:endParaRPr>
            </a:p>
          </p:txBody>
        </p:sp>
      </p:grpSp>
      <p:sp>
        <p:nvSpPr>
          <p:cNvPr id="2938" name="Google Shape;668;p54"/>
          <p:cNvSpPr/>
          <p:nvPr/>
        </p:nvSpPr>
        <p:spPr>
          <a:xfrm>
            <a:off x="163080" y="190800"/>
            <a:ext cx="7087320" cy="1724040"/>
          </a:xfrm>
          <a:prstGeom prst="rect">
            <a:avLst/>
          </a:prstGeom>
          <a:noFill/>
          <a:ln w="0">
            <a:noFill/>
          </a:ln>
        </p:spPr>
        <p:style>
          <a:lnRef idx="0"/>
          <a:fillRef idx="0"/>
          <a:effectRef idx="0"/>
          <a:fontRef idx="minor"/>
        </p:style>
        <p:txBody>
          <a:bodyPr lIns="122040" rIns="122040" tIns="122040" bIns="122040" anchor="t">
            <a:noAutofit/>
          </a:bodyPr>
          <a:p>
            <a:pPr algn="ctr" defTabSz="914400">
              <a:lnSpc>
                <a:spcPct val="100000"/>
              </a:lnSpc>
              <a:tabLst>
                <a:tab algn="l" pos="0"/>
              </a:tabLst>
            </a:pPr>
            <a:r>
              <a:rPr b="1" lang="en-US" sz="4800" strike="noStrike" u="none">
                <a:solidFill>
                  <a:srgbClr val="f8d79a"/>
                </a:solidFill>
                <a:effectLst/>
                <a:uFillTx/>
                <a:latin typeface="Nunito"/>
                <a:ea typeface="Anton"/>
              </a:rPr>
              <a:t>Reminder of:</a:t>
            </a:r>
            <a:endParaRPr b="0" lang="en-US" sz="4800" strike="noStrike" u="none">
              <a:solidFill>
                <a:srgbClr val="ffffff"/>
              </a:solidFill>
              <a:effectLst/>
              <a:uFillTx/>
              <a:latin typeface="Arial"/>
            </a:endParaRPr>
          </a:p>
          <a:p>
            <a:pPr algn="ctr" defTabSz="914400">
              <a:lnSpc>
                <a:spcPct val="100000"/>
              </a:lnSpc>
              <a:tabLst>
                <a:tab algn="l" pos="0"/>
              </a:tabLst>
            </a:pPr>
            <a:r>
              <a:rPr b="1" lang="en-US" sz="4800" strike="noStrike" u="none">
                <a:solidFill>
                  <a:srgbClr val="f8d79a"/>
                </a:solidFill>
                <a:effectLst/>
                <a:uFillTx/>
                <a:latin typeface="Nunito"/>
                <a:ea typeface="Anton"/>
              </a:rPr>
              <a:t>Team Roles &amp; Features</a:t>
            </a:r>
            <a:endParaRPr b="0" lang="en-US" sz="4800" strike="noStrike" u="none">
              <a:solidFill>
                <a:srgbClr val="ffffff"/>
              </a:solidFill>
              <a:effectLst/>
              <a:uFillTx/>
              <a:latin typeface="Arial"/>
            </a:endParaRPr>
          </a:p>
        </p:txBody>
      </p:sp>
      <p:sp>
        <p:nvSpPr>
          <p:cNvPr id="2939" name="PlaceHolder 12"/>
          <p:cNvSpPr>
            <a:spLocks noGrp="1"/>
          </p:cNvSpPr>
          <p:nvPr>
            <p:ph type="subTitle"/>
          </p:nvPr>
        </p:nvSpPr>
        <p:spPr>
          <a:xfrm>
            <a:off x="117720" y="4799880"/>
            <a:ext cx="2925360" cy="442800"/>
          </a:xfrm>
          <a:prstGeom prst="rect">
            <a:avLst/>
          </a:prstGeom>
          <a:noFill/>
          <a:ln w="0">
            <a:noFill/>
          </a:ln>
        </p:spPr>
        <p:txBody>
          <a:bodyPr lIns="91440" rIns="91440" tIns="91440" bIns="91440" anchor="t">
            <a:noAutofit/>
          </a:bodyPr>
          <a:p>
            <a:pPr marL="457200" indent="-343080" algn="ctr">
              <a:lnSpc>
                <a:spcPct val="100000"/>
              </a:lnSpc>
              <a:tabLst>
                <a:tab algn="l" pos="0"/>
              </a:tabLst>
            </a:pPr>
            <a:r>
              <a:rPr b="1" lang="en-US" sz="2130" strike="noStrike" u="none">
                <a:solidFill>
                  <a:schemeClr val="dk2"/>
                </a:solidFill>
                <a:effectLst/>
                <a:uFillTx/>
                <a:latin typeface="Nunito"/>
                <a:ea typeface="Nunito"/>
              </a:rPr>
              <a:t>BIDHI PAUDEL</a:t>
            </a:r>
            <a:endParaRPr b="0" lang="en-US" sz="2130" strike="noStrike" u="none">
              <a:solidFill>
                <a:srgbClr val="ffffff"/>
              </a:solidFill>
              <a:effectLst/>
              <a:uFillTx/>
              <a:latin typeface="Arial"/>
            </a:endParaRPr>
          </a:p>
        </p:txBody>
      </p:sp>
      <p:sp>
        <p:nvSpPr>
          <p:cNvPr id="2940" name="Google Shape;881;p67"/>
          <p:cNvSpPr/>
          <p:nvPr/>
        </p:nvSpPr>
        <p:spPr>
          <a:xfrm>
            <a:off x="9153360" y="4776120"/>
            <a:ext cx="3219480" cy="442800"/>
          </a:xfrm>
          <a:prstGeom prst="rect">
            <a:avLst/>
          </a:prstGeom>
          <a:noFill/>
          <a:ln w="0">
            <a:noFill/>
          </a:ln>
        </p:spPr>
        <p:style>
          <a:lnRef idx="0"/>
          <a:fillRef idx="0"/>
          <a:effectRef idx="0"/>
          <a:fontRef idx="minor"/>
        </p:style>
        <p:txBody>
          <a:bodyPr lIns="122040" rIns="122040" tIns="122040" bIns="122040" anchor="t">
            <a:noAutofit/>
          </a:bodyPr>
          <a:p>
            <a:pPr algn="ctr" defTabSz="914400">
              <a:lnSpc>
                <a:spcPct val="100000"/>
              </a:lnSpc>
              <a:tabLst>
                <a:tab algn="l" pos="0"/>
              </a:tabLst>
            </a:pPr>
            <a:r>
              <a:rPr b="1" lang="en-US" sz="2130" strike="noStrike" u="none">
                <a:solidFill>
                  <a:srgbClr val="f8d79a"/>
                </a:solidFill>
                <a:effectLst/>
                <a:uFillTx/>
                <a:latin typeface="Nunito"/>
                <a:ea typeface="Nunito"/>
              </a:rPr>
              <a:t>CHENNY AMADIKE</a:t>
            </a:r>
            <a:endParaRPr b="0" lang="en-US" sz="2130" strike="noStrike" u="none">
              <a:solidFill>
                <a:srgbClr val="ffffff"/>
              </a:solidFill>
              <a:effectLst/>
              <a:uFillTx/>
              <a:latin typeface="Arial"/>
            </a:endParaRPr>
          </a:p>
        </p:txBody>
      </p:sp>
      <p:sp>
        <p:nvSpPr>
          <p:cNvPr id="2941" name="Google Shape;884;p67"/>
          <p:cNvSpPr/>
          <p:nvPr/>
        </p:nvSpPr>
        <p:spPr>
          <a:xfrm>
            <a:off x="9167040" y="5161680"/>
            <a:ext cx="2884680" cy="463320"/>
          </a:xfrm>
          <a:prstGeom prst="rect">
            <a:avLst/>
          </a:prstGeom>
          <a:noFill/>
          <a:ln w="0">
            <a:noFill/>
          </a:ln>
        </p:spPr>
        <p:style>
          <a:lnRef idx="0"/>
          <a:fillRef idx="0"/>
          <a:effectRef idx="0"/>
          <a:fontRef idx="minor"/>
        </p:style>
        <p:txBody>
          <a:bodyPr lIns="122040" rIns="122040" tIns="122040" bIns="122040" anchor="t">
            <a:noAutofit/>
          </a:bodyPr>
          <a:p>
            <a:pPr algn="ctr" defTabSz="914400">
              <a:lnSpc>
                <a:spcPct val="100000"/>
              </a:lnSpc>
              <a:tabLst>
                <a:tab algn="l" pos="0"/>
              </a:tabLst>
            </a:pPr>
            <a:r>
              <a:rPr b="0" lang="en-US" sz="2100" strike="noStrike" u="none">
                <a:solidFill>
                  <a:srgbClr val="b97b38"/>
                </a:solidFill>
                <a:effectLst/>
                <a:uFillTx/>
                <a:latin typeface="Comic Sans MS"/>
                <a:ea typeface="Nunito SemiBold"/>
              </a:rPr>
              <a:t>TL6</a:t>
            </a:r>
            <a:endParaRPr b="0" lang="en-US" sz="2100" strike="noStrike" u="none">
              <a:solidFill>
                <a:srgbClr val="ffffff"/>
              </a:solidFill>
              <a:effectLst/>
              <a:uFillTx/>
              <a:latin typeface="Arial"/>
            </a:endParaRPr>
          </a:p>
          <a:p>
            <a:pPr algn="ctr" defTabSz="914400">
              <a:lnSpc>
                <a:spcPct val="100000"/>
              </a:lnSpc>
              <a:tabLst>
                <a:tab algn="l" pos="0"/>
              </a:tabLst>
            </a:pPr>
            <a:r>
              <a:rPr b="0" lang="en-US" sz="2100" strike="noStrike" u="none">
                <a:solidFill>
                  <a:srgbClr val="00b0f0"/>
                </a:solidFill>
                <a:effectLst/>
                <a:uFillTx/>
                <a:latin typeface="Comic Sans MS"/>
                <a:ea typeface="Nunito SemiBold"/>
              </a:rPr>
              <a:t>UI/HUD</a:t>
            </a:r>
            <a:endParaRPr b="0" lang="en-US" sz="2100" strike="noStrike" u="none">
              <a:solidFill>
                <a:srgbClr val="ffffff"/>
              </a:solidFill>
              <a:effectLst/>
              <a:uFillTx/>
              <a:latin typeface="Arial"/>
            </a:endParaRPr>
          </a:p>
        </p:txBody>
      </p:sp>
      <p:grpSp>
        <p:nvGrpSpPr>
          <p:cNvPr id="2942" name="Group 20"/>
          <p:cNvGrpSpPr/>
          <p:nvPr/>
        </p:nvGrpSpPr>
        <p:grpSpPr>
          <a:xfrm>
            <a:off x="7692480" y="205560"/>
            <a:ext cx="1967760" cy="1944720"/>
            <a:chOff x="7692480" y="205560"/>
            <a:chExt cx="1967760" cy="1944720"/>
          </a:xfrm>
        </p:grpSpPr>
        <p:sp>
          <p:nvSpPr>
            <p:cNvPr id="2943" name="Oval 19"/>
            <p:cNvSpPr/>
            <p:nvPr/>
          </p:nvSpPr>
          <p:spPr>
            <a:xfrm>
              <a:off x="7692480" y="205560"/>
              <a:ext cx="1949760" cy="194472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944" name="Picture 431785389" descr=""/>
            <p:cNvPicPr/>
            <p:nvPr/>
          </p:nvPicPr>
          <p:blipFill>
            <a:blip r:embed="rId1"/>
            <a:stretch/>
          </p:blipFill>
          <p:spPr>
            <a:xfrm>
              <a:off x="7692480" y="351000"/>
              <a:ext cx="1967760" cy="1523160"/>
            </a:xfrm>
            <a:prstGeom prst="rect">
              <a:avLst/>
            </a:prstGeom>
            <a:noFill/>
            <a:ln w="0">
              <a:noFill/>
            </a:ln>
          </p:spPr>
        </p:pic>
      </p:grpSp>
      <p:sp>
        <p:nvSpPr>
          <p:cNvPr id="2945" name="Oval 2"/>
          <p:cNvSpPr/>
          <p:nvPr/>
        </p:nvSpPr>
        <p:spPr>
          <a:xfrm>
            <a:off x="1546920" y="2399400"/>
            <a:ext cx="351360" cy="35136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946" name="Oval 3"/>
          <p:cNvSpPr/>
          <p:nvPr/>
        </p:nvSpPr>
        <p:spPr>
          <a:xfrm>
            <a:off x="5748840" y="2368440"/>
            <a:ext cx="351360" cy="35136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947" name="Oval 4"/>
          <p:cNvSpPr/>
          <p:nvPr/>
        </p:nvSpPr>
        <p:spPr>
          <a:xfrm>
            <a:off x="9556560" y="2352960"/>
            <a:ext cx="351360" cy="35136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948" name="Oval 5"/>
          <p:cNvSpPr/>
          <p:nvPr/>
        </p:nvSpPr>
        <p:spPr>
          <a:xfrm>
            <a:off x="1425960" y="4341960"/>
            <a:ext cx="351360" cy="35136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949" name="Oval 6"/>
          <p:cNvSpPr/>
          <p:nvPr/>
        </p:nvSpPr>
        <p:spPr>
          <a:xfrm>
            <a:off x="4203720" y="4370040"/>
            <a:ext cx="351360" cy="35136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950" name="Oval 7"/>
          <p:cNvSpPr/>
          <p:nvPr/>
        </p:nvSpPr>
        <p:spPr>
          <a:xfrm>
            <a:off x="7356600" y="4395600"/>
            <a:ext cx="351360" cy="35136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
        <p:nvSpPr>
          <p:cNvPr id="2951" name="Oval 12"/>
          <p:cNvSpPr/>
          <p:nvPr/>
        </p:nvSpPr>
        <p:spPr>
          <a:xfrm>
            <a:off x="10563480" y="4370760"/>
            <a:ext cx="351360" cy="351360"/>
          </a:xfrm>
          <a:prstGeom prst="ellipse">
            <a:avLst/>
          </a:prstGeom>
          <a:solidFill>
            <a:srgbClr val="ffc000"/>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952" name="Picture 4" descr="A black sky with white stars&#10;&#10;AI-generated content may be incorrect."/>
          <p:cNvPicPr/>
          <p:nvPr/>
        </p:nvPicPr>
        <p:blipFill>
          <a:blip r:embed="rId1"/>
          <a:stretch/>
        </p:blipFill>
        <p:spPr>
          <a:xfrm>
            <a:off x="0" y="0"/>
            <a:ext cx="12191040" cy="6856920"/>
          </a:xfrm>
          <a:prstGeom prst="rect">
            <a:avLst/>
          </a:prstGeom>
          <a:noFill/>
          <a:ln w="0">
            <a:noFill/>
          </a:ln>
        </p:spPr>
      </p:pic>
      <p:sp>
        <p:nvSpPr>
          <p:cNvPr id="2953" name="PlaceHolder 1"/>
          <p:cNvSpPr>
            <a:spLocks noGrp="1"/>
          </p:cNvSpPr>
          <p:nvPr>
            <p:ph type="title"/>
          </p:nvPr>
        </p:nvSpPr>
        <p:spPr>
          <a:xfrm>
            <a:off x="831960" y="1709640"/>
            <a:ext cx="10514520" cy="2851560"/>
          </a:xfrm>
          <a:prstGeom prst="rect">
            <a:avLst/>
          </a:prstGeom>
          <a:noFill/>
          <a:ln w="0">
            <a:noFill/>
          </a:ln>
        </p:spPr>
        <p:txBody>
          <a:bodyPr lIns="91440" rIns="91440" tIns="45720" bIns="45720" anchor="b">
            <a:noAutofit/>
          </a:bodyPr>
          <a:p>
            <a:pPr indent="0" defTabSz="914400">
              <a:lnSpc>
                <a:spcPct val="90000"/>
              </a:lnSpc>
              <a:buNone/>
              <a:tabLst>
                <a:tab algn="l" pos="0"/>
              </a:tabLst>
            </a:pPr>
            <a:r>
              <a:rPr b="1" lang="en-US" sz="6000" strike="noStrike" u="none">
                <a:solidFill>
                  <a:schemeClr val="lt1"/>
                </a:solidFill>
                <a:effectLst/>
                <a:uFillTx/>
                <a:latin typeface="Comic Sans MS"/>
              </a:rPr>
              <a:t>MVP DEMO</a:t>
            </a:r>
            <a:endParaRPr b="0" lang="en-US" sz="6000" strike="noStrike" u="none">
              <a:solidFill>
                <a:srgbClr val="000000"/>
              </a:solidFill>
              <a:effectLst/>
              <a:uFillTx/>
              <a:latin typeface="Arial"/>
            </a:endParaRPr>
          </a:p>
        </p:txBody>
      </p:sp>
      <p:sp>
        <p:nvSpPr>
          <p:cNvPr id="2954" name="PlaceHolder 2"/>
          <p:cNvSpPr>
            <a:spLocks noGrp="1"/>
          </p:cNvSpPr>
          <p:nvPr>
            <p:ph/>
          </p:nvPr>
        </p:nvSpPr>
        <p:spPr>
          <a:xfrm>
            <a:off x="838080" y="4851000"/>
            <a:ext cx="10514520" cy="593640"/>
          </a:xfrm>
          <a:prstGeom prst="rect">
            <a:avLst/>
          </a:prstGeom>
          <a:noFill/>
          <a:ln w="0">
            <a:solidFill>
              <a:srgbClr val="bc7f0d"/>
            </a:solid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rgbClr val="ffc000"/>
                </a:solidFill>
                <a:effectLst/>
                <a:uFillTx/>
                <a:latin typeface="Comic Sans MS"/>
              </a:rPr>
              <a:t>What do we have so far?</a:t>
            </a:r>
            <a:endParaRPr b="0" lang="en-US" sz="2800" strike="noStrike" u="none">
              <a:solidFill>
                <a:srgbClr val="000000"/>
              </a:solidFill>
              <a:effectLst/>
              <a:uFillTx/>
              <a:latin typeface="Arial"/>
            </a:endParaRPr>
          </a:p>
        </p:txBody>
      </p:sp>
      <p:grpSp>
        <p:nvGrpSpPr>
          <p:cNvPr id="2955" name="Group 7"/>
          <p:cNvGrpSpPr/>
          <p:nvPr/>
        </p:nvGrpSpPr>
        <p:grpSpPr>
          <a:xfrm>
            <a:off x="10348920" y="297360"/>
            <a:ext cx="1534680" cy="1516680"/>
            <a:chOff x="10348920" y="297360"/>
            <a:chExt cx="1534680" cy="1516680"/>
          </a:xfrm>
        </p:grpSpPr>
        <p:sp>
          <p:nvSpPr>
            <p:cNvPr id="2956" name="Oval 8"/>
            <p:cNvSpPr/>
            <p:nvPr/>
          </p:nvSpPr>
          <p:spPr>
            <a:xfrm>
              <a:off x="10348920" y="297360"/>
              <a:ext cx="1520640" cy="1516680"/>
            </a:xfrm>
            <a:prstGeom prst="ellipse">
              <a:avLst/>
            </a:prstGeom>
            <a:solidFill>
              <a:srgbClr val="ffffff"/>
            </a:solidFill>
            <a:ln w="25400">
              <a:noFill/>
            </a:ln>
          </p:spPr>
          <p:style>
            <a:lnRef idx="0"/>
            <a:fillRef idx="0"/>
            <a:effectRef idx="0"/>
            <a:fontRef idx="minor"/>
          </p:style>
          <p:txBody>
            <a:bodyPr lIns="90000" rIns="90000" tIns="45000" bIns="45000" anchor="ctr">
              <a:noAutofit/>
            </a:bodyPr>
            <a:p>
              <a:endParaRPr b="0" lang="en-US" sz="1800" strike="noStrike" u="none">
                <a:solidFill>
                  <a:srgbClr val="ffffff"/>
                </a:solidFill>
                <a:effectLst/>
                <a:uFillTx/>
                <a:latin typeface="Arial"/>
              </a:endParaRPr>
            </a:p>
          </p:txBody>
        </p:sp>
        <p:pic>
          <p:nvPicPr>
            <p:cNvPr id="2957" name="Picture 431785389" descr=""/>
            <p:cNvPicPr/>
            <p:nvPr/>
          </p:nvPicPr>
          <p:blipFill>
            <a:blip r:embed="rId2"/>
            <a:stretch/>
          </p:blipFill>
          <p:spPr>
            <a:xfrm>
              <a:off x="10348920" y="410760"/>
              <a:ext cx="1534680" cy="1187640"/>
            </a:xfrm>
            <a:prstGeom prst="rect">
              <a:avLst/>
            </a:prstGeom>
            <a:noFill/>
            <a:ln w="0">
              <a:noFill/>
            </a:ln>
          </p:spPr>
        </p:pic>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8" name="Title 1"/>
          <p:cNvSpPr/>
          <p:nvPr/>
        </p:nvSpPr>
        <p:spPr>
          <a:xfrm>
            <a:off x="466560" y="345600"/>
            <a:ext cx="10827720" cy="85500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 lots left still to do!</a:t>
            </a:r>
            <a:endParaRPr b="0" lang="en-US" sz="3200" strike="noStrike" u="none">
              <a:solidFill>
                <a:srgbClr val="000000"/>
              </a:solidFill>
              <a:effectLst/>
              <a:uFillTx/>
              <a:latin typeface="Arial"/>
            </a:endParaRPr>
          </a:p>
        </p:txBody>
      </p:sp>
      <p:grpSp>
        <p:nvGrpSpPr>
          <p:cNvPr id="2959" name="Group 6"/>
          <p:cNvGrpSpPr/>
          <p:nvPr/>
        </p:nvGrpSpPr>
        <p:grpSpPr>
          <a:xfrm>
            <a:off x="10787400" y="5491080"/>
            <a:ext cx="1235520" cy="1235520"/>
            <a:chOff x="10787400" y="5491080"/>
            <a:chExt cx="1235520" cy="1235520"/>
          </a:xfrm>
        </p:grpSpPr>
        <p:sp>
          <p:nvSpPr>
            <p:cNvPr id="2960" name="Oval 7"/>
            <p:cNvSpPr/>
            <p:nvPr/>
          </p:nvSpPr>
          <p:spPr>
            <a:xfrm>
              <a:off x="10787400" y="5491080"/>
              <a:ext cx="1235520" cy="123552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961" name="Group 8"/>
            <p:cNvGrpSpPr/>
            <p:nvPr/>
          </p:nvGrpSpPr>
          <p:grpSpPr>
            <a:xfrm>
              <a:off x="10849320" y="5559480"/>
              <a:ext cx="1111680" cy="1098720"/>
              <a:chOff x="10849320" y="5559480"/>
              <a:chExt cx="1111680" cy="1098720"/>
            </a:xfrm>
          </p:grpSpPr>
          <p:sp>
            <p:nvSpPr>
              <p:cNvPr id="2962" name="Oval 9"/>
              <p:cNvSpPr/>
              <p:nvPr/>
            </p:nvSpPr>
            <p:spPr>
              <a:xfrm>
                <a:off x="10849320" y="5559480"/>
                <a:ext cx="1101600" cy="109872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963" name="Picture 431785389" descr=""/>
              <p:cNvPicPr/>
              <p:nvPr/>
            </p:nvPicPr>
            <p:blipFill>
              <a:blip r:embed="rId1"/>
              <a:stretch/>
            </p:blipFill>
            <p:spPr>
              <a:xfrm>
                <a:off x="10849320" y="5641560"/>
                <a:ext cx="1111680" cy="860400"/>
              </a:xfrm>
              <a:prstGeom prst="rect">
                <a:avLst/>
              </a:prstGeom>
              <a:noFill/>
              <a:ln w="9525">
                <a:noFill/>
              </a:ln>
            </p:spPr>
          </p:pic>
        </p:gr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64" name="Title 1"/>
          <p:cNvSpPr/>
          <p:nvPr/>
        </p:nvSpPr>
        <p:spPr>
          <a:xfrm>
            <a:off x="466560" y="345600"/>
            <a:ext cx="10827720" cy="85500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2965" name="Group 1"/>
          <p:cNvGrpSpPr/>
          <p:nvPr/>
        </p:nvGrpSpPr>
        <p:grpSpPr>
          <a:xfrm>
            <a:off x="10787400" y="5491080"/>
            <a:ext cx="1235520" cy="1235520"/>
            <a:chOff x="10787400" y="5491080"/>
            <a:chExt cx="1235520" cy="1235520"/>
          </a:xfrm>
        </p:grpSpPr>
        <p:sp>
          <p:nvSpPr>
            <p:cNvPr id="2966" name="Oval 2"/>
            <p:cNvSpPr/>
            <p:nvPr/>
          </p:nvSpPr>
          <p:spPr>
            <a:xfrm>
              <a:off x="10787400" y="5491080"/>
              <a:ext cx="1235520" cy="123552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967" name="Group 3"/>
            <p:cNvGrpSpPr/>
            <p:nvPr/>
          </p:nvGrpSpPr>
          <p:grpSpPr>
            <a:xfrm>
              <a:off x="10849320" y="5559480"/>
              <a:ext cx="1111680" cy="1098720"/>
              <a:chOff x="10849320" y="5559480"/>
              <a:chExt cx="1111680" cy="1098720"/>
            </a:xfrm>
          </p:grpSpPr>
          <p:sp>
            <p:nvSpPr>
              <p:cNvPr id="2968" name="Oval 4"/>
              <p:cNvSpPr/>
              <p:nvPr/>
            </p:nvSpPr>
            <p:spPr>
              <a:xfrm>
                <a:off x="10849320" y="5559480"/>
                <a:ext cx="1101600" cy="109872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969" name="Picture 431785389" descr=""/>
              <p:cNvPicPr/>
              <p:nvPr/>
            </p:nvPicPr>
            <p:blipFill>
              <a:blip r:embed="rId1"/>
              <a:stretch/>
            </p:blipFill>
            <p:spPr>
              <a:xfrm>
                <a:off x="10849320" y="5641560"/>
                <a:ext cx="1111680" cy="860400"/>
              </a:xfrm>
              <a:prstGeom prst="rect">
                <a:avLst/>
              </a:prstGeom>
              <a:noFill/>
              <a:ln w="9525">
                <a:noFill/>
              </a:ln>
            </p:spPr>
          </p:pic>
        </p:grpSp>
      </p:grpSp>
      <p:pic>
        <p:nvPicPr>
          <p:cNvPr id="2970" name="Picture 7" descr=""/>
          <p:cNvPicPr/>
          <p:nvPr/>
        </p:nvPicPr>
        <p:blipFill>
          <a:blip r:embed="rId2"/>
          <a:stretch/>
        </p:blipFill>
        <p:spPr>
          <a:xfrm>
            <a:off x="285120" y="1711080"/>
            <a:ext cx="11443680" cy="343476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1" name="Title 1"/>
          <p:cNvSpPr/>
          <p:nvPr/>
        </p:nvSpPr>
        <p:spPr>
          <a:xfrm>
            <a:off x="466560" y="345600"/>
            <a:ext cx="10827720" cy="85500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2972" name="Group 1"/>
          <p:cNvGrpSpPr/>
          <p:nvPr/>
        </p:nvGrpSpPr>
        <p:grpSpPr>
          <a:xfrm>
            <a:off x="10787400" y="5491080"/>
            <a:ext cx="1235520" cy="1235520"/>
            <a:chOff x="10787400" y="5491080"/>
            <a:chExt cx="1235520" cy="1235520"/>
          </a:xfrm>
        </p:grpSpPr>
        <p:sp>
          <p:nvSpPr>
            <p:cNvPr id="2973" name="Oval 2"/>
            <p:cNvSpPr/>
            <p:nvPr/>
          </p:nvSpPr>
          <p:spPr>
            <a:xfrm>
              <a:off x="10787400" y="5491080"/>
              <a:ext cx="1235520" cy="123552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974" name="Group 3"/>
            <p:cNvGrpSpPr/>
            <p:nvPr/>
          </p:nvGrpSpPr>
          <p:grpSpPr>
            <a:xfrm>
              <a:off x="10849320" y="5559480"/>
              <a:ext cx="1111680" cy="1098720"/>
              <a:chOff x="10849320" y="5559480"/>
              <a:chExt cx="1111680" cy="1098720"/>
            </a:xfrm>
          </p:grpSpPr>
          <p:sp>
            <p:nvSpPr>
              <p:cNvPr id="2975" name="Oval 4"/>
              <p:cNvSpPr/>
              <p:nvPr/>
            </p:nvSpPr>
            <p:spPr>
              <a:xfrm>
                <a:off x="10849320" y="5559480"/>
                <a:ext cx="1101600" cy="109872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976" name="Picture 431785389" descr=""/>
              <p:cNvPicPr/>
              <p:nvPr/>
            </p:nvPicPr>
            <p:blipFill>
              <a:blip r:embed="rId1"/>
              <a:stretch/>
            </p:blipFill>
            <p:spPr>
              <a:xfrm>
                <a:off x="10849320" y="5641560"/>
                <a:ext cx="1111680" cy="860400"/>
              </a:xfrm>
              <a:prstGeom prst="rect">
                <a:avLst/>
              </a:prstGeom>
              <a:noFill/>
              <a:ln w="9525">
                <a:noFill/>
              </a:ln>
            </p:spPr>
          </p:pic>
        </p:grpSp>
      </p:grpSp>
      <p:pic>
        <p:nvPicPr>
          <p:cNvPr id="2977" name="Picture 7" descr=""/>
          <p:cNvPicPr/>
          <p:nvPr/>
        </p:nvPicPr>
        <p:blipFill>
          <a:blip r:embed="rId2"/>
          <a:stretch/>
        </p:blipFill>
        <p:spPr>
          <a:xfrm>
            <a:off x="133920" y="2050920"/>
            <a:ext cx="11493000" cy="275472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78" name="Title 1"/>
          <p:cNvSpPr/>
          <p:nvPr/>
        </p:nvSpPr>
        <p:spPr>
          <a:xfrm>
            <a:off x="466560" y="345600"/>
            <a:ext cx="10827720" cy="85500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2979" name="Group 1"/>
          <p:cNvGrpSpPr/>
          <p:nvPr/>
        </p:nvGrpSpPr>
        <p:grpSpPr>
          <a:xfrm>
            <a:off x="10787400" y="5491080"/>
            <a:ext cx="1235520" cy="1235520"/>
            <a:chOff x="10787400" y="5491080"/>
            <a:chExt cx="1235520" cy="1235520"/>
          </a:xfrm>
        </p:grpSpPr>
        <p:sp>
          <p:nvSpPr>
            <p:cNvPr id="2980" name="Oval 2"/>
            <p:cNvSpPr/>
            <p:nvPr/>
          </p:nvSpPr>
          <p:spPr>
            <a:xfrm>
              <a:off x="10787400" y="5491080"/>
              <a:ext cx="1235520" cy="123552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981" name="Group 3"/>
            <p:cNvGrpSpPr/>
            <p:nvPr/>
          </p:nvGrpSpPr>
          <p:grpSpPr>
            <a:xfrm>
              <a:off x="10849320" y="5559480"/>
              <a:ext cx="1111680" cy="1098720"/>
              <a:chOff x="10849320" y="5559480"/>
              <a:chExt cx="1111680" cy="1098720"/>
            </a:xfrm>
          </p:grpSpPr>
          <p:sp>
            <p:nvSpPr>
              <p:cNvPr id="2982" name="Oval 4"/>
              <p:cNvSpPr/>
              <p:nvPr/>
            </p:nvSpPr>
            <p:spPr>
              <a:xfrm>
                <a:off x="10849320" y="5559480"/>
                <a:ext cx="1101600" cy="109872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983" name="Picture 431785389" descr=""/>
              <p:cNvPicPr/>
              <p:nvPr/>
            </p:nvPicPr>
            <p:blipFill>
              <a:blip r:embed="rId1"/>
              <a:stretch/>
            </p:blipFill>
            <p:spPr>
              <a:xfrm>
                <a:off x="10849320" y="5641560"/>
                <a:ext cx="1111680" cy="860400"/>
              </a:xfrm>
              <a:prstGeom prst="rect">
                <a:avLst/>
              </a:prstGeom>
              <a:noFill/>
              <a:ln w="9525">
                <a:noFill/>
              </a:ln>
            </p:spPr>
          </p:pic>
        </p:grpSp>
      </p:grpSp>
      <p:pic>
        <p:nvPicPr>
          <p:cNvPr id="2984" name="Picture 7" descr=""/>
          <p:cNvPicPr/>
          <p:nvPr/>
        </p:nvPicPr>
        <p:blipFill>
          <a:blip r:embed="rId2"/>
          <a:stretch/>
        </p:blipFill>
        <p:spPr>
          <a:xfrm>
            <a:off x="195840" y="1665000"/>
            <a:ext cx="11755080" cy="352692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5" name="Title 1"/>
          <p:cNvSpPr/>
          <p:nvPr/>
        </p:nvSpPr>
        <p:spPr>
          <a:xfrm>
            <a:off x="466560" y="345600"/>
            <a:ext cx="10827720" cy="85500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2986" name="Group 1"/>
          <p:cNvGrpSpPr/>
          <p:nvPr/>
        </p:nvGrpSpPr>
        <p:grpSpPr>
          <a:xfrm>
            <a:off x="10787400" y="5491080"/>
            <a:ext cx="1235520" cy="1235520"/>
            <a:chOff x="10787400" y="5491080"/>
            <a:chExt cx="1235520" cy="1235520"/>
          </a:xfrm>
        </p:grpSpPr>
        <p:sp>
          <p:nvSpPr>
            <p:cNvPr id="2987" name="Oval 2"/>
            <p:cNvSpPr/>
            <p:nvPr/>
          </p:nvSpPr>
          <p:spPr>
            <a:xfrm>
              <a:off x="10787400" y="5491080"/>
              <a:ext cx="1235520" cy="123552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988" name="Group 3"/>
            <p:cNvGrpSpPr/>
            <p:nvPr/>
          </p:nvGrpSpPr>
          <p:grpSpPr>
            <a:xfrm>
              <a:off x="10849320" y="5559480"/>
              <a:ext cx="1111680" cy="1098720"/>
              <a:chOff x="10849320" y="5559480"/>
              <a:chExt cx="1111680" cy="1098720"/>
            </a:xfrm>
          </p:grpSpPr>
          <p:sp>
            <p:nvSpPr>
              <p:cNvPr id="2989" name="Oval 4"/>
              <p:cNvSpPr/>
              <p:nvPr/>
            </p:nvSpPr>
            <p:spPr>
              <a:xfrm>
                <a:off x="10849320" y="5559480"/>
                <a:ext cx="1101600" cy="109872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990" name="Picture 431785389" descr=""/>
              <p:cNvPicPr/>
              <p:nvPr/>
            </p:nvPicPr>
            <p:blipFill>
              <a:blip r:embed="rId1"/>
              <a:stretch/>
            </p:blipFill>
            <p:spPr>
              <a:xfrm>
                <a:off x="10849320" y="5641560"/>
                <a:ext cx="1111680" cy="860400"/>
              </a:xfrm>
              <a:prstGeom prst="rect">
                <a:avLst/>
              </a:prstGeom>
              <a:noFill/>
              <a:ln w="9525">
                <a:noFill/>
              </a:ln>
            </p:spPr>
          </p:pic>
        </p:grpSp>
      </p:grpSp>
      <p:pic>
        <p:nvPicPr>
          <p:cNvPr id="2991" name="Picture 7" descr=""/>
          <p:cNvPicPr/>
          <p:nvPr/>
        </p:nvPicPr>
        <p:blipFill>
          <a:blip r:embed="rId2"/>
          <a:stretch/>
        </p:blipFill>
        <p:spPr>
          <a:xfrm>
            <a:off x="551520" y="2464200"/>
            <a:ext cx="10848240" cy="192852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2" name="Title 1"/>
          <p:cNvSpPr/>
          <p:nvPr/>
        </p:nvSpPr>
        <p:spPr>
          <a:xfrm>
            <a:off x="466560" y="345600"/>
            <a:ext cx="10827720" cy="855000"/>
          </a:xfrm>
          <a:prstGeom prst="rect">
            <a:avLst/>
          </a:prstGeom>
          <a:noFill/>
          <a:ln w="0">
            <a:noFill/>
          </a:ln>
        </p:spPr>
        <p:style>
          <a:lnRef idx="0"/>
          <a:fillRef idx="0"/>
          <a:effectRef idx="0"/>
          <a:fontRef idx="minor"/>
        </p:style>
        <p:txBody>
          <a:bodyPr lIns="90000" rIns="90000" tIns="91440" bIns="91440" anchor="t">
            <a:noAutofit/>
          </a:bodyPr>
          <a:p>
            <a:pPr defTabSz="914400">
              <a:lnSpc>
                <a:spcPct val="100000"/>
              </a:lnSpc>
              <a:tabLst>
                <a:tab algn="l" pos="0"/>
              </a:tabLst>
            </a:pPr>
            <a:r>
              <a:rPr b="1" lang="en-US" sz="3200" strike="noStrike" u="none">
                <a:solidFill>
                  <a:srgbClr val="171717"/>
                </a:solidFill>
                <a:effectLst/>
                <a:uFillTx/>
                <a:latin typeface="Comic Sans MS"/>
                <a:ea typeface="Hind Siliguri"/>
              </a:rPr>
              <a:t>Our Gantt Charts pt. 2</a:t>
            </a:r>
            <a:endParaRPr b="0" lang="en-US" sz="3200" strike="noStrike" u="none">
              <a:solidFill>
                <a:srgbClr val="000000"/>
              </a:solidFill>
              <a:effectLst/>
              <a:uFillTx/>
              <a:latin typeface="Arial"/>
            </a:endParaRPr>
          </a:p>
        </p:txBody>
      </p:sp>
      <p:grpSp>
        <p:nvGrpSpPr>
          <p:cNvPr id="2993" name="Group 1"/>
          <p:cNvGrpSpPr/>
          <p:nvPr/>
        </p:nvGrpSpPr>
        <p:grpSpPr>
          <a:xfrm>
            <a:off x="10787400" y="5491080"/>
            <a:ext cx="1235520" cy="1235520"/>
            <a:chOff x="10787400" y="5491080"/>
            <a:chExt cx="1235520" cy="1235520"/>
          </a:xfrm>
        </p:grpSpPr>
        <p:sp>
          <p:nvSpPr>
            <p:cNvPr id="2994" name="Oval 2"/>
            <p:cNvSpPr/>
            <p:nvPr/>
          </p:nvSpPr>
          <p:spPr>
            <a:xfrm>
              <a:off x="10787400" y="5491080"/>
              <a:ext cx="1235520" cy="1235520"/>
            </a:xfrm>
            <a:prstGeom prst="ellipse">
              <a:avLst/>
            </a:prstGeom>
            <a:solidFill>
              <a:schemeClr val="bg1">
                <a:lumMod val="10000"/>
              </a:schemeClr>
            </a:solidFill>
            <a:ln>
              <a:no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defTabSz="914400">
                <a:lnSpc>
                  <a:spcPct val="100000"/>
                </a:lnSpc>
              </a:pPr>
              <a:endParaRPr b="0" lang="en-US" sz="1800" strike="noStrike" u="none">
                <a:solidFill>
                  <a:schemeClr val="lt1"/>
                </a:solidFill>
                <a:effectLst/>
                <a:uFillTx/>
                <a:latin typeface="Arial"/>
              </a:endParaRPr>
            </a:p>
          </p:txBody>
        </p:sp>
        <p:grpSp>
          <p:nvGrpSpPr>
            <p:cNvPr id="2995" name="Group 3"/>
            <p:cNvGrpSpPr/>
            <p:nvPr/>
          </p:nvGrpSpPr>
          <p:grpSpPr>
            <a:xfrm>
              <a:off x="10849320" y="5559480"/>
              <a:ext cx="1111680" cy="1098720"/>
              <a:chOff x="10849320" y="5559480"/>
              <a:chExt cx="1111680" cy="1098720"/>
            </a:xfrm>
          </p:grpSpPr>
          <p:sp>
            <p:nvSpPr>
              <p:cNvPr id="2996" name="Oval 4"/>
              <p:cNvSpPr/>
              <p:nvPr/>
            </p:nvSpPr>
            <p:spPr>
              <a:xfrm>
                <a:off x="10849320" y="5559480"/>
                <a:ext cx="1101600" cy="1098720"/>
              </a:xfrm>
              <a:prstGeom prst="ellipse">
                <a:avLst/>
              </a:prstGeom>
              <a:solidFill>
                <a:srgbClr val="ffffff"/>
              </a:solidFill>
              <a:ln w="19050">
                <a:noFill/>
              </a:ln>
            </p:spPr>
            <p:style>
              <a:lnRef idx="0"/>
              <a:fillRef idx="0"/>
              <a:effectRef idx="0"/>
              <a:fontRef idx="minor"/>
            </p:style>
            <p:txBody>
              <a:bodyPr lIns="90000" rIns="90000" tIns="45000" bIns="45000" anchor="ctr">
                <a:noAutofit/>
              </a:bodyPr>
              <a:p>
                <a:pPr algn="ctr" defTabSz="914400">
                  <a:lnSpc>
                    <a:spcPct val="100000"/>
                  </a:lnSpc>
                  <a:tabLst>
                    <a:tab algn="l" pos="0"/>
                  </a:tabLst>
                </a:pPr>
                <a:endParaRPr b="0" lang="en-US" sz="1800" strike="noStrike" u="none">
                  <a:solidFill>
                    <a:srgbClr val="ffffff"/>
                  </a:solidFill>
                  <a:effectLst/>
                  <a:uFillTx/>
                  <a:latin typeface="Arial"/>
                </a:endParaRPr>
              </a:p>
            </p:txBody>
          </p:sp>
          <p:pic>
            <p:nvPicPr>
              <p:cNvPr id="2997" name="Picture 431785389" descr=""/>
              <p:cNvPicPr/>
              <p:nvPr/>
            </p:nvPicPr>
            <p:blipFill>
              <a:blip r:embed="rId1"/>
              <a:stretch/>
            </p:blipFill>
            <p:spPr>
              <a:xfrm>
                <a:off x="10849320" y="5641560"/>
                <a:ext cx="1111680" cy="860400"/>
              </a:xfrm>
              <a:prstGeom prst="rect">
                <a:avLst/>
              </a:prstGeom>
              <a:noFill/>
              <a:ln w="9525">
                <a:noFill/>
              </a:ln>
            </p:spPr>
          </p:pic>
        </p:grpSp>
      </p:grpSp>
      <p:pic>
        <p:nvPicPr>
          <p:cNvPr id="2998" name="Picture 7" descr=""/>
          <p:cNvPicPr/>
          <p:nvPr/>
        </p:nvPicPr>
        <p:blipFill>
          <a:blip r:embed="rId2"/>
          <a:stretch/>
        </p:blipFill>
        <p:spPr>
          <a:xfrm>
            <a:off x="368640" y="2391480"/>
            <a:ext cx="11453400" cy="190908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4.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6.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7.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8.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9.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0.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1.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2.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3.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4.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5.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6.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7.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8.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9.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0.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1.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2.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3.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4.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5.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6.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7.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8.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9.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0.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1.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2.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3.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4.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5.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6.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7.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8.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9.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0.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1.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2.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3.xml><?xml version="1.0" encoding="utf-8"?>
<a:theme xmlns:a="http://schemas.openxmlformats.org/drawingml/2006/main" xmlns:r="http://schemas.openxmlformats.org/officeDocument/2006/relationships" name="Space Dune Newsletter by Slidesgo">
  <a:themeElements>
    <a:clrScheme name="Simple Light">
      <a:dk1>
        <a:srgbClr val="160202"/>
      </a:dk1>
      <a:lt1>
        <a:srgbClr val="ffffff"/>
      </a:lt1>
      <a:dk2>
        <a:srgbClr val="f8d79a"/>
      </a:dk2>
      <a:lt2>
        <a:srgbClr val="cea15f"/>
      </a:lt2>
      <a:accent1>
        <a:srgbClr val="b97b38"/>
      </a:accent1>
      <a:accent2>
        <a:srgbClr val="8a500b"/>
      </a:accent2>
      <a:accent3>
        <a:srgbClr val="693820"/>
      </a:accent3>
      <a:accent4>
        <a:srgbClr val="502900"/>
      </a:accent4>
      <a:accent5>
        <a:srgbClr val="b97b38"/>
      </a:accent5>
      <a:accent6>
        <a:srgbClr val="cea15f"/>
      </a:accent6>
      <a:hlink>
        <a:srgbClr val="f8d79a"/>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4.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5.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6.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7.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8.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9.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0.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1.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2.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3.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4.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5.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6.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7.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8.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9.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0.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1.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2.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3.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4.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5.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6.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7.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8.xml><?xml version="1.0" encoding="utf-8"?>
<a:theme xmlns:a="http://schemas.openxmlformats.org/drawingml/2006/main" xmlns:r="http://schemas.openxmlformats.org/officeDocument/2006/relationships" name="E-Sports Workshop">
  <a:themeElements>
    <a:clrScheme name="Simple Light">
      <a:dk1>
        <a:srgbClr val="0000fe"/>
      </a:dk1>
      <a:lt1>
        <a:srgbClr val="eaeaea"/>
      </a:lt1>
      <a:dk2>
        <a:srgbClr val="ffffff"/>
      </a:dk2>
      <a:lt2>
        <a:srgbClr val="0000fe"/>
      </a:lt2>
      <a:accent1>
        <a:srgbClr val="eaeaea"/>
      </a:accent1>
      <a:accent2>
        <a:srgbClr val="ffffff"/>
      </a:accent2>
      <a:accent3>
        <a:srgbClr val="0000fe"/>
      </a:accent3>
      <a:accent4>
        <a:srgbClr val="eaeaea"/>
      </a:accent4>
      <a:accent5>
        <a:srgbClr val="ffffff"/>
      </a:accent5>
      <a:accent6>
        <a:srgbClr val="0000fe"/>
      </a:accent6>
      <a:hlink>
        <a:srgbClr val="0000fe"/>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ustom 1">
      <a:majorFont>
        <a:latin typeface="Times New Bastard" pitchFamily="0" charset="1"/>
        <a:ea typeface=""/>
        <a:cs typeface=""/>
      </a:majorFont>
      <a:minorFont>
        <a:latin typeface="Times New Bastard"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12700" cap="flat" cmpd="sng" algn="ctr">
          <a:prstDash val="solid"/>
          <a:miter lim="800000"/>
        </a:ln>
        <a:ln w="19050" cap="flat" cmpd="sng" algn="ctr">
          <a:prstDash val="solid"/>
          <a:miter lim="800000"/>
        </a:ln>
        <a:ln w="2540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77</TotalTime>
  <Application>LibreOffice/25.2.0.3$Windows_X86_64 LibreOffice_project/e1cf4a87eb02d755bce1a01209907ea5ddc8f069</Application>
  <AppVersion>15.0000</AppVersion>
  <Words>245</Words>
  <Paragraphs>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2025-02-25T00:54:40Z</dcterms:created>
  <dc:creator>Jabbes, Jillian (jabb9913@vandals.uidaho.edu)</dc:creator>
  <dc:description/>
  <dc:language>en-US</dc:language>
  <cp:lastModifiedBy/>
  <dcterms:modified xsi:type="dcterms:W3CDTF">2025-02-27T09:13:37Z</dcterms:modified>
  <cp:revision>10</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11</vt:i4>
  </property>
  <property fmtid="{D5CDD505-2E9C-101B-9397-08002B2CF9AE}" pid="3" name="PresentationFormat">
    <vt:lpwstr>Widescreen</vt:lpwstr>
  </property>
  <property fmtid="{D5CDD505-2E9C-101B-9397-08002B2CF9AE}" pid="4" name="Slides">
    <vt:i4>13</vt:i4>
  </property>
</Properties>
</file>