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-1232" y="-96"/>
      </p:cViewPr>
      <p:guideLst>
        <p:guide orient="horz" pos="3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2DD6-18F2-0144-A5D4-11CF5A8BD230}" type="datetimeFigureOut">
              <a:rPr lang="en-US" smtClean="0"/>
              <a:pPr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0"/>
            <a:ext cx="2768600" cy="414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738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34000"/>
            <a:ext cx="59436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24000"/>
            <a:ext cx="54864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5359400" cy="340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937000"/>
            <a:ext cx="2921000" cy="292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2717800"/>
            <a:ext cx="55753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5" y="4631057"/>
            <a:ext cx="2508885" cy="18630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30" y="2564159"/>
            <a:ext cx="2468880" cy="186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56410"/>
            <a:ext cx="2823210" cy="788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691284"/>
            <a:ext cx="2411730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792730"/>
            <a:ext cx="2674620" cy="788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457200"/>
            <a:ext cx="1245870" cy="186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950" y="914400"/>
            <a:ext cx="1314450" cy="13144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572001" y="2058194"/>
            <a:ext cx="3288029" cy="91360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72001" y="1375410"/>
            <a:ext cx="933449" cy="60005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371600" y="4114798"/>
            <a:ext cx="5562601" cy="31245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979670" y="4114798"/>
            <a:ext cx="2640330" cy="83821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371600" y="4953014"/>
            <a:ext cx="4202430" cy="10667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274445" y="2249805"/>
            <a:ext cx="880110" cy="8382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40230" y="831675"/>
            <a:ext cx="2514600" cy="122651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/>
          <p:cNvSpPr/>
          <p:nvPr/>
        </p:nvSpPr>
        <p:spPr>
          <a:xfrm>
            <a:off x="4266405" y="2874660"/>
            <a:ext cx="609600" cy="636241"/>
          </a:xfrm>
          <a:prstGeom prst="flowChartMagneticDisk">
            <a:avLst/>
          </a:prstGeom>
          <a:solidFill>
            <a:schemeClr val="accent3">
              <a:lumMod val="50000"/>
              <a:alpha val="31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endCxn id="24" idx="3"/>
          </p:cNvCxnSpPr>
          <p:nvPr/>
        </p:nvCxnSpPr>
        <p:spPr>
          <a:xfrm flipV="1">
            <a:off x="2743200" y="3778289"/>
            <a:ext cx="1263044" cy="64896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2"/>
          </p:cNvCxnSpPr>
          <p:nvPr/>
        </p:nvCxnSpPr>
        <p:spPr>
          <a:xfrm flipV="1">
            <a:off x="3097530" y="3200400"/>
            <a:ext cx="674370" cy="1588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1"/>
          </p:cNvCxnSpPr>
          <p:nvPr/>
        </p:nvCxnSpPr>
        <p:spPr>
          <a:xfrm>
            <a:off x="2133600" y="2228850"/>
            <a:ext cx="1872644" cy="393660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866316" y="2088824"/>
            <a:ext cx="569611" cy="34290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4"/>
          </p:cNvCxnSpPr>
          <p:nvPr/>
        </p:nvCxnSpPr>
        <p:spPr>
          <a:xfrm rot="16200000" flipV="1">
            <a:off x="3951533" y="4638127"/>
            <a:ext cx="1544941" cy="304005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771900" y="2383140"/>
            <a:ext cx="1600200" cy="1634519"/>
          </a:xfrm>
          <a:prstGeom prst="donut">
            <a:avLst>
              <a:gd name="adj" fmla="val 11031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10800000" flipV="1">
            <a:off x="2971801" y="1482074"/>
            <a:ext cx="1294605" cy="57612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 flipV="1">
            <a:off x="8686800" y="464822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flipV="1">
            <a:off x="8077200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flipV="1">
            <a:off x="6477001" y="1756410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flipV="1">
            <a:off x="6858001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flipV="1">
            <a:off x="3131820" y="679278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607657" y="4953018"/>
            <a:ext cx="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29404" y="4953000"/>
            <a:ext cx="51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57893" y="495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43666" y="10060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248400" y="2061203"/>
            <a:ext cx="93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vmware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0" idx="5"/>
          </p:cNvCxnSpPr>
          <p:nvPr/>
        </p:nvCxnSpPr>
        <p:spPr>
          <a:xfrm rot="10800000">
            <a:off x="3474721" y="831674"/>
            <a:ext cx="681593" cy="54373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3"/>
          </p:cNvCxnSpPr>
          <p:nvPr/>
        </p:nvCxnSpPr>
        <p:spPr>
          <a:xfrm rot="5400000">
            <a:off x="6861054" y="4350683"/>
            <a:ext cx="523089" cy="719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7" idx="3"/>
          </p:cNvCxnSpPr>
          <p:nvPr/>
        </p:nvCxnSpPr>
        <p:spPr>
          <a:xfrm rot="5400000">
            <a:off x="8178840" y="4292664"/>
            <a:ext cx="482521" cy="2286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6" idx="3"/>
          </p:cNvCxnSpPr>
          <p:nvPr/>
        </p:nvCxnSpPr>
        <p:spPr>
          <a:xfrm rot="16200000" flipH="1">
            <a:off x="8520269" y="4253090"/>
            <a:ext cx="482519" cy="30774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8" idx="2"/>
          </p:cNvCxnSpPr>
          <p:nvPr/>
        </p:nvCxnSpPr>
        <p:spPr>
          <a:xfrm flipV="1">
            <a:off x="5857875" y="1756410"/>
            <a:ext cx="619126" cy="256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-890846" y="3017322"/>
            <a:ext cx="21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User/admin requests</a:t>
            </a:r>
          </a:p>
        </p:txBody>
      </p:sp>
      <p:cxnSp>
        <p:nvCxnSpPr>
          <p:cNvPr id="88" name="Straight Arrow Connector 87"/>
          <p:cNvCxnSpPr>
            <a:stCxn id="87" idx="2"/>
          </p:cNvCxnSpPr>
          <p:nvPr/>
        </p:nvCxnSpPr>
        <p:spPr>
          <a:xfrm flipV="1">
            <a:off x="369333" y="2164366"/>
            <a:ext cx="704850" cy="10376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2"/>
          </p:cNvCxnSpPr>
          <p:nvPr/>
        </p:nvCxnSpPr>
        <p:spPr>
          <a:xfrm>
            <a:off x="369333" y="3201988"/>
            <a:ext cx="926067" cy="91281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2"/>
          </p:cNvCxnSpPr>
          <p:nvPr/>
        </p:nvCxnSpPr>
        <p:spPr>
          <a:xfrm>
            <a:off x="369333" y="3201988"/>
            <a:ext cx="918685" cy="158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/>
          <p:cNvSpPr/>
          <p:nvPr/>
        </p:nvSpPr>
        <p:spPr>
          <a:xfrm flipV="1">
            <a:off x="2197847" y="532233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09693" y="5649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7" idx="3"/>
          </p:cNvCxnSpPr>
          <p:nvPr/>
        </p:nvCxnSpPr>
        <p:spPr>
          <a:xfrm rot="5400000">
            <a:off x="2111353" y="4946151"/>
            <a:ext cx="691275" cy="610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984485" y="3755511"/>
            <a:ext cx="1049656" cy="70143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Left Brace 102"/>
          <p:cNvSpPr/>
          <p:nvPr/>
        </p:nvSpPr>
        <p:spPr>
          <a:xfrm rot="16200000">
            <a:off x="1621551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4605017" y="5083697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Left Brace 104"/>
          <p:cNvSpPr/>
          <p:nvPr/>
        </p:nvSpPr>
        <p:spPr>
          <a:xfrm rot="16200000">
            <a:off x="7576817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19200" y="6553200"/>
            <a:ext cx="10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21084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 End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162800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 End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109693" y="2228850"/>
            <a:ext cx="2869976" cy="272416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3"/>
          <p:cNvSpPr/>
          <p:nvPr/>
        </p:nvSpPr>
        <p:spPr>
          <a:xfrm>
            <a:off x="1676401" y="3505200"/>
            <a:ext cx="5717186" cy="51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/>
              <a:t>Service Naming &amp;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500" dirty="0"/>
              <a:t>Registration</a:t>
            </a:r>
            <a:endParaRPr dirty="0"/>
          </a:p>
        </p:txBody>
      </p:sp>
      <p:sp>
        <p:nvSpPr>
          <p:cNvPr id="19" name="CustomShape 4"/>
          <p:cNvSpPr/>
          <p:nvPr/>
        </p:nvSpPr>
        <p:spPr>
          <a:xfrm>
            <a:off x="1676401" y="235877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Protocol Multiplexing (Netty/JiBX)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1676401" y="118069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Message and Thread Management (Mule)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1676401" y="4114800"/>
            <a:ext cx="5717185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Persistence (Hibernate)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&amp; </a:t>
            </a:r>
            <a:r>
              <a:rPr lang="en-US" sz="1500" dirty="0" smtClean="0">
                <a:solidFill>
                  <a:srgbClr val="000000"/>
                </a:solidFill>
              </a:rPr>
              <a:t>Caching (</a:t>
            </a:r>
            <a:r>
              <a:rPr lang="en-US" sz="1500" dirty="0" err="1" smtClean="0">
                <a:solidFill>
                  <a:srgbClr val="000000"/>
                </a:solidFill>
              </a:rPr>
              <a:t>TreeCache</a:t>
            </a:r>
            <a:r>
              <a:rPr lang="en-US" sz="1500" dirty="0" smtClean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2946214" y="1769730"/>
            <a:ext cx="2064995" cy="516600"/>
          </a:xfrm>
          <a:prstGeom prst="rect">
            <a:avLst/>
          </a:prstGeom>
          <a:solidFill>
            <a:schemeClr val="accent2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/>
              <a:t>Message Routing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500"/>
              <a:t>&amp; Transport</a:t>
            </a:r>
            <a:endParaRPr/>
          </a:p>
        </p:txBody>
      </p:sp>
      <p:sp>
        <p:nvSpPr>
          <p:cNvPr id="25" name="CustomShape 1"/>
          <p:cNvSpPr/>
          <p:nvPr/>
        </p:nvSpPr>
        <p:spPr>
          <a:xfrm>
            <a:off x="1676704" y="4748400"/>
            <a:ext cx="5716883" cy="5094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/>
              <a:t>Distributed</a:t>
            </a:r>
            <a:r>
              <a:rPr lang="en-US" sz="1500" dirty="0" smtClean="0"/>
              <a:t> Component Membership  (</a:t>
            </a:r>
            <a:r>
              <a:rPr lang="en-US" sz="1500" dirty="0" err="1" smtClean="0"/>
              <a:t>JGroups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6" name="CustomShape 9"/>
          <p:cNvSpPr/>
          <p:nvPr/>
        </p:nvSpPr>
        <p:spPr>
          <a:xfrm>
            <a:off x="1676400" y="1769730"/>
            <a:ext cx="5717187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lvl="1" algn="ctr"/>
            <a:r>
              <a:rPr lang="en-US" sz="1500" dirty="0"/>
              <a:t>message routing</a:t>
            </a:r>
            <a:endParaRPr dirty="0"/>
          </a:p>
          <a:p>
            <a:pPr lvl="1" algn="ctr"/>
            <a:r>
              <a:rPr lang="en-US" sz="1500" dirty="0"/>
              <a:t>&amp; web services </a:t>
            </a:r>
            <a:r>
              <a:rPr lang="en-US" sz="1500" dirty="0" smtClean="0"/>
              <a:t> (</a:t>
            </a:r>
            <a:r>
              <a:rPr lang="en-US" sz="1500" dirty="0" err="1" smtClean="0"/>
              <a:t>Netty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8" name="CustomShape 12"/>
          <p:cNvSpPr/>
          <p:nvPr/>
        </p:nvSpPr>
        <p:spPr>
          <a:xfrm>
            <a:off x="1676703" y="2947810"/>
            <a:ext cx="5716884" cy="516600"/>
          </a:xfrm>
          <a:prstGeom prst="rect">
            <a:avLst/>
          </a:prstGeom>
          <a:solidFill>
            <a:srgbClr val="558ED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Service State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Management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CustomShape 13"/>
          <p:cNvSpPr/>
          <p:nvPr/>
        </p:nvSpPr>
        <p:spPr>
          <a:xfrm>
            <a:off x="1676401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CLC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CustomShape 13"/>
          <p:cNvSpPr/>
          <p:nvPr/>
        </p:nvSpPr>
        <p:spPr>
          <a:xfrm>
            <a:off x="2836556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Walrus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" name="CustomShape 13"/>
          <p:cNvSpPr/>
          <p:nvPr/>
        </p:nvSpPr>
        <p:spPr>
          <a:xfrm>
            <a:off x="3982361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SC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" name="CustomShape 13"/>
          <p:cNvSpPr/>
          <p:nvPr/>
        </p:nvSpPr>
        <p:spPr>
          <a:xfrm>
            <a:off x="5130204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FFFFFF"/>
                </a:solidFill>
              </a:rPr>
              <a:t>EUARE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4" name="CustomShape 13"/>
          <p:cNvSpPr/>
          <p:nvPr/>
        </p:nvSpPr>
        <p:spPr>
          <a:xfrm>
            <a:off x="6326787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err="1" smtClean="0">
                <a:solidFill>
                  <a:srgbClr val="FFFFFF"/>
                </a:solidFill>
              </a:rPr>
              <a:t>VMWareB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c 49"/>
          <p:cNvSpPr/>
          <p:nvPr/>
        </p:nvSpPr>
        <p:spPr bwMode="auto">
          <a:xfrm rot="2220000" flipH="1">
            <a:off x="7520049" y="1288086"/>
            <a:ext cx="1465179" cy="1424252"/>
          </a:xfrm>
          <a:prstGeom prst="arc">
            <a:avLst>
              <a:gd name="adj1" fmla="val 4392974"/>
              <a:gd name="adj2" fmla="val 0"/>
            </a:avLst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76200" y="3129348"/>
            <a:ext cx="1066800" cy="83305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Request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192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295400" y="1143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5814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95400" y="27662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1295400" y="43664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Reservation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657600" y="1524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600" y="41148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Progress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019800" y="41148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 Allocation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6019800" y="1524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 State Update</a:t>
            </a:r>
            <a:endParaRPr lang="en-US" sz="1600" dirty="0"/>
          </a:p>
        </p:txBody>
      </p:sp>
      <p:sp>
        <p:nvSpPr>
          <p:cNvPr id="25" name="Down Arrow 24"/>
          <p:cNvSpPr/>
          <p:nvPr/>
        </p:nvSpPr>
        <p:spPr>
          <a:xfrm>
            <a:off x="1981200" y="2133600"/>
            <a:ext cx="351799" cy="535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981200" y="3731868"/>
            <a:ext cx="351799" cy="535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 flipV="1">
            <a:off x="3001026" y="4560500"/>
            <a:ext cx="656574" cy="251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63226" y="4789100"/>
            <a:ext cx="656574" cy="11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77200" y="2209800"/>
            <a:ext cx="830451" cy="8631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5" name="Straight Arrow Connector 34"/>
          <p:cNvCxnSpPr>
            <a:stCxn id="23" idx="3"/>
            <a:endCxn id="33" idx="3"/>
          </p:cNvCxnSpPr>
          <p:nvPr/>
        </p:nvCxnSpPr>
        <p:spPr>
          <a:xfrm flipV="1">
            <a:off x="7725426" y="2946558"/>
            <a:ext cx="473391" cy="16139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23" idx="0"/>
          </p:cNvCxnSpPr>
          <p:nvPr/>
        </p:nvCxnSpPr>
        <p:spPr>
          <a:xfrm rot="5400000">
            <a:off x="6022913" y="3265100"/>
            <a:ext cx="1699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</p:cNvCxnSpPr>
          <p:nvPr/>
        </p:nvCxnSpPr>
        <p:spPr>
          <a:xfrm flipV="1">
            <a:off x="3001026" y="2362200"/>
            <a:ext cx="656574" cy="8497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334000" y="4495800"/>
            <a:ext cx="668758" cy="106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0"/>
            <a:endCxn id="21" idx="2"/>
          </p:cNvCxnSpPr>
          <p:nvPr/>
        </p:nvCxnSpPr>
        <p:spPr>
          <a:xfrm rot="5400000" flipH="1" flipV="1">
            <a:off x="3660713" y="3265100"/>
            <a:ext cx="1699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 rot="5400000" flipH="1" flipV="1">
            <a:off x="416526" y="2098074"/>
            <a:ext cx="1224348" cy="838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1"/>
            <a:endCxn id="12" idx="1"/>
          </p:cNvCxnSpPr>
          <p:nvPr/>
        </p:nvCxnSpPr>
        <p:spPr>
          <a:xfrm rot="10800000">
            <a:off x="609600" y="3962400"/>
            <a:ext cx="685800" cy="849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338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1722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1000" y="3124200"/>
            <a:ext cx="11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98</Words>
  <Application>Microsoft Macintosh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Eucalyptus Systems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 wolski</dc:creator>
  <cp:lastModifiedBy>rich wolski</cp:lastModifiedBy>
  <cp:revision>36</cp:revision>
  <cp:lastPrinted>2012-09-29T23:13:44Z</cp:lastPrinted>
  <dcterms:created xsi:type="dcterms:W3CDTF">2012-10-02T19:40:18Z</dcterms:created>
  <dcterms:modified xsi:type="dcterms:W3CDTF">2012-10-02T20:15:04Z</dcterms:modified>
</cp:coreProperties>
</file>