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388" r:id="rId3"/>
    <p:sldId id="399" r:id="rId4"/>
    <p:sldId id="393" r:id="rId5"/>
    <p:sldId id="372" r:id="rId6"/>
    <p:sldId id="394" r:id="rId7"/>
    <p:sldId id="395" r:id="rId8"/>
    <p:sldId id="396" r:id="rId9"/>
    <p:sldId id="375" r:id="rId10"/>
    <p:sldId id="381" r:id="rId11"/>
    <p:sldId id="398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5473" autoAdjust="0"/>
  </p:normalViewPr>
  <p:slideViewPr>
    <p:cSldViewPr>
      <p:cViewPr>
        <p:scale>
          <a:sx n="110" d="100"/>
          <a:sy n="110" d="100"/>
        </p:scale>
        <p:origin x="1120" y="400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2/18/16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V1.6-20151020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February 18,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February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February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February 18, 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February 18,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February 18,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February 18, 2016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February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February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 no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69" y="1584964"/>
            <a:ext cx="5171019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1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4" y="1584960"/>
            <a:ext cx="5348816" cy="4293024"/>
          </a:xfrm>
        </p:spPr>
        <p:txBody>
          <a:bodyPr/>
          <a:lstStyle>
            <a:lvl1pPr>
              <a:defRPr sz="2100" b="0">
                <a:solidFill>
                  <a:schemeClr val="tx1"/>
                </a:solidFill>
              </a:defRPr>
            </a:lvl1pPr>
            <a:lvl2pPr marL="226404" indent="-226404">
              <a:buFont typeface="Arial" pitchFamily="34" charset="0"/>
              <a:buChar char="•"/>
              <a:defRPr sz="1900">
                <a:solidFill>
                  <a:srgbClr val="000000"/>
                </a:solidFill>
              </a:defRPr>
            </a:lvl2pPr>
            <a:lvl3pPr marL="461273" indent="-234870">
              <a:buSzPct val="80000"/>
              <a:buFont typeface="HP Simplified" pitchFamily="34" charset="0"/>
              <a:buChar char="–"/>
              <a:defRPr>
                <a:solidFill>
                  <a:srgbClr val="000000"/>
                </a:solidFill>
              </a:defRPr>
            </a:lvl3pPr>
            <a:lvl4pPr marL="687677" indent="-226404">
              <a:buSzPct val="10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4pPr>
            <a:lvl5pPr marL="914080" indent="-226404">
              <a:buSzPct val="80000"/>
              <a:buFont typeface="HP Simplified" pitchFamily="34" charset="0"/>
              <a:buChar char="–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February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February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February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  <p:sldLayoutId id="2147483684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docs.aws.amazon.com/cli/latest/userguide/installin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0393" y="1905000"/>
            <a:ext cx="7619207" cy="1676400"/>
          </a:xfrm>
        </p:spPr>
        <p:txBody>
          <a:bodyPr/>
          <a:lstStyle/>
          <a:p>
            <a:r>
              <a:rPr lang="en-US" sz="4000" dirty="0" smtClean="0"/>
              <a:t>HPE </a:t>
            </a:r>
            <a:r>
              <a:rPr lang="en-US" sz="4000" dirty="0" err="1" smtClean="0"/>
              <a:t>Helion</a:t>
            </a:r>
            <a:r>
              <a:rPr lang="en-US" sz="4000" dirty="0"/>
              <a:t> </a:t>
            </a:r>
            <a:r>
              <a:rPr lang="en-US" sz="4000" dirty="0" smtClean="0"/>
              <a:t>Eucalyptus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HowTo</a:t>
            </a:r>
            <a:r>
              <a:rPr lang="en-US" sz="3200" dirty="0" smtClean="0"/>
              <a:t>: Install and Configure AWSCLI for use with Eucalyptus</a:t>
            </a:r>
            <a:endParaRPr lang="en-US" sz="3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8013" y="4800600"/>
            <a:ext cx="8002587" cy="381000"/>
          </a:xfrm>
        </p:spPr>
        <p:txBody>
          <a:bodyPr/>
          <a:lstStyle/>
          <a:p>
            <a:r>
              <a:rPr lang="en-US" sz="2400" dirty="0" smtClean="0"/>
              <a:t>Michael Crawford, US West-Coast Solutions Architect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February,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1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Eucalyptus Demo Account Resources via AWSCLI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 --profile hp-aw2-1-demo-admin --region hp-aw2-1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 --profile hp-aw2-1-demo-admin --region 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elb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describe-load-balancers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profile hp-aw2-1-demo-admin --region hp-aw2-1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s3 ls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--profile hp-aw2-1-demo-admin --region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s3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mb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s3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mybucket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--profile hp-aw2-1-demo-admin --region hp-aw2-1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iam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list-users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--profile hp-aw2-1-demo-admin --region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iam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list-groups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--profile hp-aw2-1-demo-admin --region hp-aw2-1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cloudwatch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describe-alarms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profile hp-aw2-1-demo-admin --region hp-aw2-1</a:t>
            </a:r>
          </a:p>
          <a:p>
            <a:r>
              <a:rPr lang="en-US" dirty="0" smtClean="0"/>
              <a:t>Using Environment Variables</a:t>
            </a:r>
            <a:br>
              <a:rPr lang="en-US" dirty="0" smtClean="0"/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AWS_DEFAULT_PROFILE=hp-aw2-1-demo-admin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AWS_DEFAULT_REGION=hp-aw2-1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Where to find what you need to replicate these techniques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>
            <a:normAutofit/>
          </a:bodyPr>
          <a:lstStyle/>
          <a:p>
            <a:r>
              <a:rPr lang="en-US" sz="2000" b="1" dirty="0"/>
              <a:t>This Session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Google: “</a:t>
            </a:r>
            <a:r>
              <a:rPr lang="en-US" b="1" dirty="0" err="1" smtClean="0">
                <a:solidFill>
                  <a:schemeClr val="accent3"/>
                </a:solidFill>
              </a:rPr>
              <a:t>euca</a:t>
            </a:r>
            <a:r>
              <a:rPr lang="en-US" b="1" dirty="0" smtClean="0">
                <a:solidFill>
                  <a:schemeClr val="accent3"/>
                </a:solidFill>
              </a:rPr>
              <a:t>-demo”.</a:t>
            </a:r>
            <a:r>
              <a:rPr lang="en-US" dirty="0" smtClean="0"/>
              <a:t> Then this content inside “demo-90”.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PowerPoint Presentation: </a:t>
            </a:r>
            <a:r>
              <a:rPr lang="en-US" dirty="0">
                <a:solidFill>
                  <a:srgbClr val="00B388"/>
                </a:solidFill>
              </a:rPr>
              <a:t>https://</a:t>
            </a:r>
            <a:r>
              <a:rPr lang="en-US" dirty="0" smtClean="0">
                <a:solidFill>
                  <a:srgbClr val="00B388"/>
                </a:solidFill>
              </a:rPr>
              <a:t>github.com/eucalyptus/euca-demo/blob/master/demos/demo-90-configure-management-workstation/demo-90-configure-management-workstation-short.pptx</a:t>
            </a:r>
          </a:p>
          <a:p>
            <a:pPr lvl="1"/>
            <a:r>
              <a:rPr lang="en-US" dirty="0" smtClean="0"/>
              <a:t>Color-Coded _</a:t>
            </a:r>
            <a:r>
              <a:rPr lang="en-US" dirty="0" err="1" smtClean="0"/>
              <a:t>endpoints.json</a:t>
            </a:r>
            <a:r>
              <a:rPr lang="en-US" dirty="0"/>
              <a:t> Example: </a:t>
            </a:r>
            <a:r>
              <a:rPr lang="en-US" dirty="0">
                <a:solidFill>
                  <a:srgbClr val="00B388"/>
                </a:solidFill>
              </a:rPr>
              <a:t>https://</a:t>
            </a:r>
            <a:r>
              <a:rPr lang="en-US" dirty="0" smtClean="0">
                <a:solidFill>
                  <a:srgbClr val="00B388"/>
                </a:solidFill>
              </a:rPr>
              <a:t>github.com/eucalyptus/euca-demo/blob/master/demos/demo-90-configure-management-workstation/docs/demo-90-configure-management-workstation-endpoints-local-ssl.docx</a:t>
            </a:r>
          </a:p>
          <a:p>
            <a:pPr lvl="1"/>
            <a:r>
              <a:rPr lang="en-US" dirty="0" smtClean="0"/>
              <a:t>Configure AWSCLI Detailed Procedure: </a:t>
            </a:r>
            <a:r>
              <a:rPr lang="en-US" dirty="0" smtClean="0">
                <a:solidFill>
                  <a:srgbClr val="00B388"/>
                </a:solidFill>
                <a:ea typeface="Consolas" charset="0"/>
                <a:cs typeface="Consolas" charset="0"/>
              </a:rPr>
              <a:t>https://github.com/eucalyptus/euca-demo/blob/master/installs/install-10-faststart/docs/install-16-faststart-configure-awscli.md</a:t>
            </a:r>
          </a:p>
          <a:p>
            <a:pPr lvl="1"/>
            <a:r>
              <a:rPr lang="en-US" dirty="0"/>
              <a:t>Configure </a:t>
            </a:r>
            <a:r>
              <a:rPr lang="en-US" dirty="0" smtClean="0"/>
              <a:t>Management Workstation </a:t>
            </a:r>
            <a:r>
              <a:rPr lang="en-US" dirty="0"/>
              <a:t>Detailed Procedure: </a:t>
            </a:r>
            <a:r>
              <a:rPr lang="en-US" dirty="0" smtClean="0">
                <a:solidFill>
                  <a:srgbClr val="00B388"/>
                </a:solidFill>
                <a:ea typeface="Consolas" charset="0"/>
                <a:cs typeface="Consolas" charset="0"/>
              </a:rPr>
              <a:t>https</a:t>
            </a:r>
            <a:r>
              <a:rPr lang="en-US" dirty="0">
                <a:solidFill>
                  <a:srgbClr val="00B388"/>
                </a:solidFill>
                <a:ea typeface="Consolas" charset="0"/>
                <a:cs typeface="Consolas" charset="0"/>
              </a:rPr>
              <a:t>://</a:t>
            </a:r>
            <a:r>
              <a:rPr lang="en-US" dirty="0" err="1">
                <a:solidFill>
                  <a:srgbClr val="00B388"/>
                </a:solidFill>
                <a:ea typeface="Consolas" charset="0"/>
                <a:cs typeface="Consolas" charset="0"/>
              </a:rPr>
              <a:t>github.com</a:t>
            </a:r>
            <a:r>
              <a:rPr lang="en-US" dirty="0">
                <a:solidFill>
                  <a:srgbClr val="00B388"/>
                </a:solidFill>
                <a:ea typeface="Consolas" charset="0"/>
                <a:cs typeface="Consolas" charset="0"/>
              </a:rPr>
              <a:t>/eucalyptus/</a:t>
            </a:r>
            <a:r>
              <a:rPr lang="en-US" dirty="0" err="1">
                <a:solidFill>
                  <a:srgbClr val="00B388"/>
                </a:solidFill>
                <a:ea typeface="Consolas" charset="0"/>
                <a:cs typeface="Consolas" charset="0"/>
              </a:rPr>
              <a:t>euca</a:t>
            </a:r>
            <a:r>
              <a:rPr lang="en-US" dirty="0">
                <a:solidFill>
                  <a:srgbClr val="00B388"/>
                </a:solidFill>
                <a:ea typeface="Consolas" charset="0"/>
                <a:cs typeface="Consolas" charset="0"/>
              </a:rPr>
              <a:t>-demo/blob/master/demos/demo-90-configure-management-workstation/docs/demo-90-configure-management-workstation.md</a:t>
            </a:r>
            <a:endParaRPr lang="en-US" dirty="0" smtClean="0">
              <a:solidFill>
                <a:srgbClr val="00B388"/>
              </a:solidFill>
            </a:endParaRPr>
          </a:p>
          <a:p>
            <a:r>
              <a:rPr lang="en-US" sz="2000" b="1" dirty="0" smtClean="0"/>
              <a:t>AWSCLI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Google</a:t>
            </a:r>
            <a:r>
              <a:rPr lang="en-US" b="1" dirty="0">
                <a:solidFill>
                  <a:schemeClr val="accent3"/>
                </a:solidFill>
              </a:rPr>
              <a:t>: “</a:t>
            </a:r>
            <a:r>
              <a:rPr lang="en-US" b="1" dirty="0" err="1">
                <a:solidFill>
                  <a:schemeClr val="accent3"/>
                </a:solidFill>
              </a:rPr>
              <a:t>awscli</a:t>
            </a:r>
            <a:r>
              <a:rPr lang="en-US" b="1" dirty="0">
                <a:solidFill>
                  <a:schemeClr val="accent3"/>
                </a:solidFill>
              </a:rPr>
              <a:t> install</a:t>
            </a:r>
            <a:r>
              <a:rPr lang="en-US" b="1" dirty="0" smtClean="0">
                <a:solidFill>
                  <a:schemeClr val="accent3"/>
                </a:solidFill>
              </a:rPr>
              <a:t>”.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Documentation: </a:t>
            </a:r>
            <a:r>
              <a:rPr lang="en-US" dirty="0">
                <a:solidFill>
                  <a:srgbClr val="00B388"/>
                </a:solidFill>
              </a:rPr>
              <a:t>http://</a:t>
            </a:r>
            <a:r>
              <a:rPr lang="en-US" dirty="0" smtClean="0">
                <a:solidFill>
                  <a:srgbClr val="00B388"/>
                </a:solidFill>
              </a:rPr>
              <a:t>docs.aws.amazon.com/cli/latest/userguide/installing.html#install-with-pip </a:t>
            </a:r>
            <a:endParaRPr lang="en-US" dirty="0">
              <a:solidFill>
                <a:srgbClr val="00B38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and Assumptions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What should exist before we start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Eucalyptus is Installed</a:t>
            </a:r>
          </a:p>
          <a:p>
            <a:pPr lvl="1"/>
            <a:r>
              <a:rPr lang="en-US" dirty="0"/>
              <a:t>This session will not cover the installation or basic configuration of Eucalyptus.</a:t>
            </a:r>
          </a:p>
          <a:p>
            <a:r>
              <a:rPr lang="en-US" sz="2000" b="1" dirty="0"/>
              <a:t>DNS is </a:t>
            </a:r>
            <a:r>
              <a:rPr lang="en-US" sz="2000" b="1" dirty="0" smtClean="0"/>
              <a:t>Configured </a:t>
            </a:r>
            <a:r>
              <a:rPr lang="en-US" sz="2000" b="1" baseline="30000" dirty="0" smtClean="0"/>
              <a:t>*</a:t>
            </a:r>
            <a:endParaRPr lang="en-US" sz="2000" b="1" baseline="30000" dirty="0"/>
          </a:p>
          <a:p>
            <a:pPr lvl="1"/>
            <a:r>
              <a:rPr lang="en-US" dirty="0"/>
              <a:t>This session assumes DNS has been configured and is working properly.</a:t>
            </a:r>
          </a:p>
          <a:p>
            <a:pPr lvl="1"/>
            <a:r>
              <a:rPr lang="en-US" dirty="0"/>
              <a:t>This session will use </a:t>
            </a:r>
            <a:r>
              <a:rPr lang="en-US" b="1" dirty="0">
                <a:solidFill>
                  <a:schemeClr val="accent3"/>
                </a:solidFill>
              </a:rPr>
              <a:t>http://compute.hp-aw2-1.hpcloudsvc.com:8773/ </a:t>
            </a:r>
            <a:r>
              <a:rPr lang="en-US" dirty="0"/>
              <a:t>as an example </a:t>
            </a:r>
            <a:r>
              <a:rPr lang="en-US" b="1" dirty="0">
                <a:solidFill>
                  <a:schemeClr val="accent3"/>
                </a:solidFill>
              </a:rPr>
              <a:t>HTTP</a:t>
            </a:r>
            <a:r>
              <a:rPr lang="en-US" dirty="0"/>
              <a:t> service endpoint.</a:t>
            </a:r>
          </a:p>
          <a:p>
            <a:pPr lvl="1"/>
            <a:r>
              <a:rPr lang="en-US" dirty="0"/>
              <a:t>This session will use </a:t>
            </a:r>
            <a:r>
              <a:rPr lang="en-US" b="1" dirty="0">
                <a:solidFill>
                  <a:schemeClr val="accent3"/>
                </a:solidFill>
              </a:rPr>
              <a:t>https://compute.hp-aw2-1.hpcloudsvc.com/ </a:t>
            </a:r>
            <a:r>
              <a:rPr lang="en-US" dirty="0"/>
              <a:t>as an example </a:t>
            </a:r>
            <a:r>
              <a:rPr lang="en-US" b="1" dirty="0">
                <a:solidFill>
                  <a:schemeClr val="accent3"/>
                </a:solidFill>
              </a:rPr>
              <a:t>HTTPS</a:t>
            </a:r>
            <a:r>
              <a:rPr lang="en-US" dirty="0"/>
              <a:t> service endpoint.</a:t>
            </a:r>
          </a:p>
          <a:p>
            <a:r>
              <a:rPr lang="en-US" sz="2000" b="1" dirty="0"/>
              <a:t>SSL is Configured with an Internal Certificate </a:t>
            </a:r>
            <a:r>
              <a:rPr lang="en-US" sz="2000" b="1" dirty="0" smtClean="0"/>
              <a:t>Authority </a:t>
            </a:r>
            <a:r>
              <a:rPr lang="en-US" sz="2000" b="1" baseline="30000" dirty="0"/>
              <a:t>*</a:t>
            </a:r>
            <a:endParaRPr lang="en-US" sz="2000" b="1" dirty="0"/>
          </a:p>
          <a:p>
            <a:pPr lvl="1"/>
            <a:r>
              <a:rPr lang="en-US" dirty="0"/>
              <a:t>This session </a:t>
            </a:r>
            <a:r>
              <a:rPr lang="en-US" dirty="0" smtClean="0"/>
              <a:t>assumes an SSL certificate protecting the API has been signed by an internal CA.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5386" y="5867400"/>
            <a:ext cx="10967013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* It’s possible to configure AWSCLI without DNS or SSL using HTTP and the </a:t>
            </a:r>
            <a:r>
              <a:rPr lang="en-US" sz="1200" smtClean="0"/>
              <a:t>service endpoint IP address.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09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AWSCLI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Why is this tool important?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AWS Services Initially Had Per-Service CLIs (Command-Line Interface)</a:t>
            </a:r>
            <a:endParaRPr lang="en-US" sz="2000" b="1" dirty="0"/>
          </a:p>
          <a:p>
            <a:pPr lvl="1"/>
            <a:r>
              <a:rPr lang="en-US" dirty="0" smtClean="0"/>
              <a:t>There were separate CLIs available for many services such as EC2, ELB, IAM, </a:t>
            </a:r>
            <a:r>
              <a:rPr lang="en-US" dirty="0" err="1" smtClean="0"/>
              <a:t>CloudFormation</a:t>
            </a:r>
            <a:r>
              <a:rPr lang="en-US" dirty="0" smtClean="0"/>
              <a:t>, RDS, etc.</a:t>
            </a:r>
          </a:p>
          <a:p>
            <a:pPr lvl="1"/>
            <a:r>
              <a:rPr lang="en-US" dirty="0" smtClean="0"/>
              <a:t>Each tool was released on a separate release schedule.</a:t>
            </a:r>
            <a:endParaRPr lang="en-US" dirty="0"/>
          </a:p>
          <a:p>
            <a:r>
              <a:rPr lang="en-US" sz="2000" b="1" dirty="0" smtClean="0"/>
              <a:t>AWSCLI is a single Python-based Framework which Encapsulates all AWS Services</a:t>
            </a:r>
            <a:endParaRPr lang="en-US" sz="2000" b="1" dirty="0"/>
          </a:p>
          <a:p>
            <a:pPr lvl="1"/>
            <a:r>
              <a:rPr lang="en-US" dirty="0" smtClean="0"/>
              <a:t>All AWS Services are now incorporated into the single AWS CLI tool.</a:t>
            </a:r>
            <a:endParaRPr lang="en-US" dirty="0"/>
          </a:p>
          <a:p>
            <a:pPr lvl="1"/>
            <a:r>
              <a:rPr lang="en-US" dirty="0"/>
              <a:t>This </a:t>
            </a:r>
            <a:r>
              <a:rPr lang="en-US" dirty="0" smtClean="0"/>
              <a:t>tool is released on a combined release schedule, with more predictability testing of inter-service dependencies.</a:t>
            </a:r>
          </a:p>
          <a:p>
            <a:pPr lvl="1"/>
            <a:r>
              <a:rPr lang="en-US" dirty="0" smtClean="0"/>
              <a:t>The command-line syntax is rationalized across all services for greater simplicity and consistency.</a:t>
            </a:r>
          </a:p>
          <a:p>
            <a:pPr lvl="1"/>
            <a:r>
              <a:rPr lang="en-US" dirty="0" smtClean="0"/>
              <a:t>This is the tool AWS now recommends for all CLI-based access to AWS.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Install AWSCLI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/>
              <a:t>CentOS</a:t>
            </a:r>
            <a:r>
              <a:rPr lang="en-US" sz="2000" b="1" dirty="0" smtClean="0"/>
              <a:t> 6.7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yum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install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–y \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dl.fedoraproject.org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/pub/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epel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/epel-release-latest-6.noarch.rpm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yum install -y python-pip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--upgrade pip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awscli</a:t>
            </a:r>
            <a:endParaRPr lang="en-US" sz="1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b="1" dirty="0"/>
              <a:t>Mac OS X 10.10</a:t>
            </a:r>
            <a:br>
              <a:rPr lang="en-US" sz="2000" b="1" dirty="0"/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curl -O https://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bootstrap.pypa.io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/get-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pip.py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python get-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pip.py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awscli</a:t>
            </a:r>
            <a:endParaRPr lang="en-US" sz="1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b="1" dirty="0" smtClean="0"/>
              <a:t>Windows</a:t>
            </a:r>
          </a:p>
          <a:p>
            <a:pPr lvl="1"/>
            <a:r>
              <a:rPr lang="en-US" sz="1400" dirty="0" smtClean="0"/>
              <a:t>Download MSI installer which can </a:t>
            </a:r>
            <a:r>
              <a:rPr lang="en-US" sz="1400" dirty="0"/>
              <a:t>be found here: </a:t>
            </a:r>
            <a:r>
              <a:rPr lang="en-US" sz="1400" dirty="0">
                <a:solidFill>
                  <a:schemeClr val="accent3"/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chemeClr val="accent3"/>
                </a:solidFill>
                <a:hlinkClick r:id="rId2"/>
              </a:rPr>
              <a:t>docs.aws.amazon.com/cli/latest/userguide/installing.html</a:t>
            </a:r>
            <a:r>
              <a:rPr lang="en-US" sz="1400" dirty="0" smtClean="0"/>
              <a:t> 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>
              <a:solidFill>
                <a:schemeClr val="accent3"/>
              </a:solidFill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Overview of AWSCLI Configuration File Locations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System</a:t>
            </a:r>
            <a:endParaRPr lang="en-US" sz="2000" b="1" dirty="0"/>
          </a:p>
          <a:p>
            <a:pPr lvl="1"/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/usr/lib/python2.6/site-packages/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/data/_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CentOS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/Library/Python/2.7/site-packages/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/data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/_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(Mac OS X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C:\Program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Files\Amazon\AWSCLI\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\data\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\_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(Windows)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Contains definitions of all AWS region endpoints. We can modify this to add Eucalyptus region endpoints.</a:t>
            </a:r>
            <a:endParaRPr lang="en-US" dirty="0"/>
          </a:p>
          <a:p>
            <a:pPr lvl="1"/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usr/lib/python2.6/site-packages/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/requests/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cacert.pem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CentOS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/Library/Python/2.7/site-packages/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/requests/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cacert.pem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(Mac OS X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C:\Program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Files\Amazon\AWSCLI\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\requests\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cacert.pem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(Windows)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Contains list of trusted CA certs. We can modify this to add any local CA certs used to sign SSL certificates used with Eucalyptus.</a:t>
            </a:r>
            <a:endParaRPr lang="en-US" dirty="0"/>
          </a:p>
          <a:p>
            <a:r>
              <a:rPr lang="en-US" sz="2000" b="1" dirty="0"/>
              <a:t>User</a:t>
            </a:r>
          </a:p>
          <a:p>
            <a:pPr lvl="1"/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/>
              <a:t>Initially not present, user must create</a:t>
            </a:r>
            <a:r>
              <a:rPr lang="en-US" dirty="0" smtClean="0"/>
              <a:t>. Specifies profile with default region and output format.</a:t>
            </a:r>
          </a:p>
          <a:p>
            <a:pPr lvl="1"/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/credentials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/>
              <a:t>Initially not present, user must create. Specifies profile </a:t>
            </a:r>
            <a:r>
              <a:rPr lang="en-US" dirty="0" smtClean="0"/>
              <a:t>access-id and secret-key.</a:t>
            </a:r>
            <a:endParaRPr lang="en-US" b="1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 direct)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/data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/_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(partial)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"_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":”http://{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service}.{region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}.hpcloudsvc.com:8773",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hp-aw2-"]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amazonaws.com.cn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"properties":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signatureVersion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v4”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notEquals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null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(HTTPS proxy) (Part 1)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/data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/_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(partial)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"_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":"{scheme}://{service}.{region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}.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hp-aw2-"]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amazonaws.com.cn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"properties":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signatureVersion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v4”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notEquals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null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(HTTPS proxy) (Part 2)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/requests/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cacert.pem</a:t>
            </a:r>
            <a:endParaRPr lang="en-US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Append any CA certificates used to sign the SSL certificate securing the UFS endpoints in PEM format.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Optional – only needed if SSL certificate issued by an internal, non-globally known Certificate Authority.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Demo Account User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profile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hp-aw2-1-demo-admin]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</a:p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/credentials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hp-aw2-1-demo-admin]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XXXXXXXXXXXXXXXXXXXX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6801</TotalTime>
  <Words>474</Words>
  <Application>Microsoft Macintosh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Consolas</vt:lpstr>
      <vt:lpstr>HP Simplified</vt:lpstr>
      <vt:lpstr>Arial</vt:lpstr>
      <vt:lpstr>HPE_Standard_Arial_16x9_v2</vt:lpstr>
      <vt:lpstr>HPE Helion Eucalyptus  HowTo: Install and Configure AWSCLI for use with Eucalyptus</vt:lpstr>
      <vt:lpstr>Pre-Requisites and Assumptions</vt:lpstr>
      <vt:lpstr>AWSCLI Background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Demonstrate Use</vt:lpstr>
      <vt:lpstr>Resources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Dyess, Colby</dc:creator>
  <cp:lastModifiedBy>Microsoft Office User</cp:lastModifiedBy>
  <cp:revision>74</cp:revision>
  <dcterms:created xsi:type="dcterms:W3CDTF">2015-10-20T19:18:50Z</dcterms:created>
  <dcterms:modified xsi:type="dcterms:W3CDTF">2016-02-19T06:45:35Z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