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88" r:id="rId3"/>
    <p:sldId id="399" r:id="rId4"/>
    <p:sldId id="393" r:id="rId5"/>
    <p:sldId id="372" r:id="rId6"/>
    <p:sldId id="394" r:id="rId7"/>
    <p:sldId id="395" r:id="rId8"/>
    <p:sldId id="396" r:id="rId9"/>
    <p:sldId id="375" r:id="rId10"/>
    <p:sldId id="381" r:id="rId11"/>
    <p:sldId id="398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473" autoAdjust="0"/>
  </p:normalViewPr>
  <p:slideViewPr>
    <p:cSldViewPr>
      <p:cViewPr>
        <p:scale>
          <a:sx n="110" d="100"/>
          <a:sy n="110" d="100"/>
        </p:scale>
        <p:origin x="1120" y="40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12/8/15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8,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8,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calyptus/euca-demo/blob/master/installs/install-10-faststart/docs/install-16-faststart-configure-awscli.md" TargetMode="External"/><Relationship Id="rId4" Type="http://schemas.openxmlformats.org/officeDocument/2006/relationships/hyperlink" Target="http://docs.aws.amazon.com/cli/latest/userguide/installing.html#install-with-pip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eucalyptus/euca-demo/tree/feature/4.2/demos/demo-90-configure-management-workstation/demo-90-configure-management-workstation-short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619207" cy="16764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</a:t>
            </a:r>
            <a:r>
              <a:rPr lang="en-US" sz="3200" dirty="0" smtClean="0"/>
              <a:t>Install and Configure AWSCLI for use with Eucalyptus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dirty="0" smtClean="0"/>
              <a:t>Google</a:t>
            </a:r>
            <a:r>
              <a:rPr lang="en-US" dirty="0" smtClean="0"/>
              <a:t>: “</a:t>
            </a:r>
            <a:r>
              <a:rPr lang="en-US" dirty="0" err="1" smtClean="0"/>
              <a:t>euca</a:t>
            </a:r>
            <a:r>
              <a:rPr lang="en-US" dirty="0" smtClean="0"/>
              <a:t>-demo”. (4.2 related content currently under “feature/4.2” branch, will move to master once stable.)</a:t>
            </a:r>
            <a:endParaRPr lang="en-US" dirty="0"/>
          </a:p>
          <a:p>
            <a:pPr lvl="1"/>
            <a:r>
              <a:rPr lang="en-US" dirty="0" smtClean="0"/>
              <a:t>PowerPoint</a:t>
            </a:r>
            <a:r>
              <a:rPr lang="en-US" dirty="0"/>
              <a:t>: </a:t>
            </a:r>
            <a:r>
              <a:rPr lang="en-US" dirty="0">
                <a:solidFill>
                  <a:srgbClr val="00B388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B388"/>
                </a:solidFill>
                <a:hlinkClick r:id="rId2"/>
              </a:rPr>
              <a:t>github.com/eucalyptus/euca-demo/tree/feature/4.2/demos/demo-90-configure-management-workstation/demo-90-configure-management-workstation-short.pptx</a:t>
            </a:r>
            <a:r>
              <a:rPr lang="en-US" dirty="0" smtClean="0">
                <a:solidFill>
                  <a:srgbClr val="00B388"/>
                </a:solidFill>
              </a:rPr>
              <a:t> </a:t>
            </a:r>
            <a:endParaRPr lang="en-US" dirty="0" smtClean="0">
              <a:solidFill>
                <a:srgbClr val="00B388"/>
              </a:solidFill>
            </a:endParaRPr>
          </a:p>
          <a:p>
            <a:pPr lvl="1"/>
            <a:r>
              <a:rPr lang="en-US" dirty="0" smtClean="0"/>
              <a:t>Configure AWSCLI: </a:t>
            </a:r>
            <a:r>
              <a:rPr lang="en-US" dirty="0">
                <a:solidFill>
                  <a:srgbClr val="00B388"/>
                </a:solidFill>
                <a:ea typeface="Consolas" charset="0"/>
                <a:cs typeface="Consolas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B388"/>
                </a:solidFill>
                <a:ea typeface="Consolas" charset="0"/>
                <a:cs typeface="Consolas" charset="0"/>
                <a:hlinkClick r:id="rId3"/>
              </a:rPr>
              <a:t>github.com</a:t>
            </a:r>
            <a:r>
              <a:rPr lang="en-US" dirty="0" smtClean="0">
                <a:solidFill>
                  <a:srgbClr val="00B388"/>
                </a:solidFill>
                <a:ea typeface="Consolas" charset="0"/>
                <a:cs typeface="Consolas" charset="0"/>
                <a:hlinkClick r:id="rId3"/>
              </a:rPr>
              <a:t>/eucalyptus/</a:t>
            </a:r>
            <a:r>
              <a:rPr lang="en-US" dirty="0" err="1" smtClean="0">
                <a:solidFill>
                  <a:srgbClr val="00B388"/>
                </a:solidFill>
                <a:ea typeface="Consolas" charset="0"/>
                <a:cs typeface="Consolas" charset="0"/>
                <a:hlinkClick r:id="rId3"/>
              </a:rPr>
              <a:t>euca</a:t>
            </a:r>
            <a:r>
              <a:rPr lang="en-US" dirty="0" smtClean="0">
                <a:solidFill>
                  <a:srgbClr val="00B388"/>
                </a:solidFill>
                <a:ea typeface="Consolas" charset="0"/>
                <a:cs typeface="Consolas" charset="0"/>
                <a:hlinkClick r:id="rId3"/>
              </a:rPr>
              <a:t>-demo/blob/master/installs/install-10-faststart/docs/install-16-faststart-configure-awscli.md</a:t>
            </a:r>
            <a:endParaRPr lang="en-US" dirty="0">
              <a:solidFill>
                <a:srgbClr val="00B388"/>
              </a:solidFill>
            </a:endParaRPr>
          </a:p>
          <a:p>
            <a:r>
              <a:rPr lang="en-US" sz="2000" b="1" dirty="0" smtClean="0"/>
              <a:t>AWSCLI</a:t>
            </a:r>
            <a:endParaRPr lang="en-US" b="1" dirty="0"/>
          </a:p>
          <a:p>
            <a:pPr lvl="1"/>
            <a:r>
              <a:rPr lang="en-US" dirty="0"/>
              <a:t>Google: “</a:t>
            </a:r>
            <a:r>
              <a:rPr lang="en-US" dirty="0" err="1"/>
              <a:t>awscli</a:t>
            </a:r>
            <a:r>
              <a:rPr lang="en-US" dirty="0"/>
              <a:t>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solidFill>
                  <a:srgbClr val="00B388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00B388"/>
                </a:solidFill>
                <a:hlinkClick r:id="rId4"/>
              </a:rPr>
              <a:t>docs.aws.amazon.com/cli/latest/userguide/installing.html#install-with-pip</a:t>
            </a:r>
            <a:r>
              <a:rPr lang="en-US" dirty="0" smtClean="0">
                <a:solidFill>
                  <a:srgbClr val="00B388"/>
                </a:solidFill>
              </a:rPr>
              <a:t> </a:t>
            </a:r>
            <a:endParaRPr lang="en-US" dirty="0">
              <a:solidFill>
                <a:srgbClr val="00B38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Configured</a:t>
            </a:r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http://compute.hp-aw2-1.hpcloudsvc.com:8773/ as an example HTTP service endpoint.</a:t>
            </a:r>
          </a:p>
          <a:p>
            <a:pPr lvl="1"/>
            <a:r>
              <a:rPr lang="en-US" dirty="0"/>
              <a:t>This session will use https://compute.hp-aw2-1.hpcloudsvc.com/ as an example HTTPS service endpoint.</a:t>
            </a:r>
          </a:p>
          <a:p>
            <a:r>
              <a:rPr lang="en-US" sz="2000" b="1" dirty="0"/>
              <a:t>SSL is Configured with an Internal Certificate Authority</a:t>
            </a:r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assumes an SSL certificate protecting the API has been signed by an internal CA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AWSCLI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Why is this tool important?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AWS Services initially each had separate CLI (Command-Line Tools)</a:t>
            </a:r>
            <a:endParaRPr lang="en-US" sz="2000" b="1" dirty="0"/>
          </a:p>
          <a:p>
            <a:pPr lvl="1"/>
            <a:r>
              <a:rPr lang="en-US" dirty="0" smtClean="0"/>
              <a:t>There were separate CLIs available for many services such as EC2, ELB, </a:t>
            </a:r>
            <a:r>
              <a:rPr lang="en-US" dirty="0" err="1" smtClean="0"/>
              <a:t>AutoScaling</a:t>
            </a:r>
            <a:r>
              <a:rPr lang="en-US" dirty="0" smtClean="0"/>
              <a:t>, </a:t>
            </a:r>
            <a:r>
              <a:rPr lang="en-US" dirty="0" err="1" smtClean="0"/>
              <a:t>CloudFormation</a:t>
            </a:r>
            <a:r>
              <a:rPr lang="en-US" dirty="0" smtClean="0"/>
              <a:t>, RDS, etc.</a:t>
            </a:r>
          </a:p>
          <a:p>
            <a:pPr lvl="1"/>
            <a:r>
              <a:rPr lang="en-US" dirty="0" smtClean="0"/>
              <a:t>Each tool was released on a separate release schedule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000" b="1" dirty="0" smtClean="0"/>
              <a:t>AWSCLI is a single Python-based Framework which Encapsulates all AWS Services</a:t>
            </a:r>
            <a:endParaRPr lang="en-US" sz="2000" b="1" dirty="0"/>
          </a:p>
          <a:p>
            <a:pPr lvl="1"/>
            <a:r>
              <a:rPr lang="en-US" dirty="0" smtClean="0"/>
              <a:t>All AWS Services are now incorporated into the single AWS CLI tool.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smtClean="0"/>
              <a:t>tool is released on a combined release schedule, with more predictability testing of inter-service dependencies.</a:t>
            </a:r>
          </a:p>
          <a:p>
            <a:pPr lvl="1"/>
            <a:r>
              <a:rPr lang="en-US" dirty="0" smtClean="0"/>
              <a:t>The command-line syntax is rationalized across all services for greater simplicity and consistency.</a:t>
            </a:r>
          </a:p>
          <a:p>
            <a:pPr lvl="1"/>
            <a:r>
              <a:rPr lang="en-US" dirty="0" smtClean="0"/>
              <a:t>This is the tool AWS now recommends for all CLI-based access to AWS.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</a:t>
            </a:r>
            <a:r>
              <a:rPr lang="en-US" dirty="0" smtClean="0">
                <a:solidFill>
                  <a:srgbClr val="877B75"/>
                </a:solidFill>
              </a:rPr>
              <a:t>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/>
              <a:t>Mac OS X 10.10</a:t>
            </a:r>
            <a:br>
              <a:rPr lang="en-US" sz="2000" b="1" dirty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System</a:t>
            </a:r>
            <a:endParaRPr lang="en-US" sz="2000" b="1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X)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</a:t>
            </a:r>
            <a:r>
              <a:rPr lang="en-US" dirty="0" smtClean="0"/>
              <a:t>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X)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</a:t>
            </a:r>
            <a:r>
              <a:rPr lang="en-US" dirty="0" smtClean="0"/>
              <a:t>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</a:t>
            </a:r>
            <a:r>
              <a:rPr lang="en-US" dirty="0" smtClean="0"/>
              <a:t>.</a:t>
            </a:r>
            <a:endParaRPr lang="en-US" b="1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Optional,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</a:t>
            </a:r>
            <a:r>
              <a:rPr lang="en-US" dirty="0" smtClean="0">
                <a:solidFill>
                  <a:srgbClr val="877B75"/>
                </a:solidFill>
              </a:rPr>
              <a:t>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</a:p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4382</TotalTime>
  <Words>443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Consolas</vt:lpstr>
      <vt:lpstr>HP Simplified</vt:lpstr>
      <vt:lpstr>Arial</vt:lpstr>
      <vt:lpstr>HPE_Standard_Arial_16x9_v2</vt:lpstr>
      <vt:lpstr>HPE Helion Eucalyptus  HowTo: Install and Configure AWSCLI for use with Eucalyptus</vt:lpstr>
      <vt:lpstr>Pre-Requisites and Assumptions</vt:lpstr>
      <vt:lpstr>AWSCLI Background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Use</vt:lpstr>
      <vt:lpstr>Resources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Michael Crawford</cp:lastModifiedBy>
  <cp:revision>64</cp:revision>
  <dcterms:created xsi:type="dcterms:W3CDTF">2015-10-20T19:18:50Z</dcterms:created>
  <dcterms:modified xsi:type="dcterms:W3CDTF">2015-12-08T17:08:35Z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