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E8D9-7C64-440D-89AE-E1A00C6EC129}" type="datetimeFigureOut">
              <a:rPr lang="zh-TW" altLang="en-US" smtClean="0"/>
              <a:t>2018/8/29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weiich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weichen1008/JavaRobot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wnloads/jdk8-downloads-213315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8-downloads-2133155.html" TargetMode="External"/><Relationship Id="rId2" Type="http://schemas.openxmlformats.org/officeDocument/2006/relationships/hyperlink" Target="https://java.com/en/download/uninstalltool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on Matlab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Aug 29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, 2018</a:t>
            </a:r>
            <a:endParaRPr lang="en-US" altLang="zh-TW" dirty="0" smtClean="0"/>
          </a:p>
          <a:p>
            <a:r>
              <a:rPr lang="en-US" altLang="zh-TW" dirty="0" smtClean="0"/>
              <a:t>Yu-W</a:t>
            </a:r>
            <a:r>
              <a:rPr lang="en-US" altLang="zh-TW" dirty="0" smtClean="0"/>
              <a:t>ei</a:t>
            </a:r>
            <a:r>
              <a:rPr lang="en-US" altLang="zh-TW" dirty="0" smtClean="0"/>
              <a:t> Chen</a:t>
            </a:r>
          </a:p>
          <a:p>
            <a:r>
              <a:rPr lang="en-US" altLang="zh-TW" dirty="0" smtClean="0">
                <a:hlinkClick r:id="rId2"/>
              </a:rPr>
              <a:t>yuweiichen@gmail.com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JavaRobot Explanation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[JavaRobot, Tool, RefPosRMatrix] = JavaRobotRead();</a:t>
            </a:r>
          </a:p>
          <a:p>
            <a:pPr lvl="1"/>
            <a:r>
              <a:rPr lang="en-US" altLang="zh-TW" dirty="0"/>
              <a:t>JavaRobot is an object representing the Robot, which be used in every function below.</a:t>
            </a:r>
          </a:p>
          <a:p>
            <a:pPr lvl="1"/>
            <a:r>
              <a:rPr lang="en-US" altLang="zh-TW" dirty="0"/>
              <a:t>Tool </a:t>
            </a:r>
            <a:r>
              <a:rPr lang="en-US" altLang="zh-TW" dirty="0" smtClean="0"/>
              <a:t>store the original position data</a:t>
            </a:r>
          </a:p>
          <a:p>
            <a:pPr lvl="1"/>
            <a:r>
              <a:rPr lang="en-US" altLang="zh-TW" dirty="0" smtClean="0"/>
              <a:t>RefPosRMatrix </a:t>
            </a:r>
            <a:r>
              <a:rPr lang="en-US" altLang="zh-TW" dirty="0" smtClean="0">
                <a:sym typeface="Wingdings" panose="05000000000000000000" pitchFamily="2" charset="2"/>
              </a:rPr>
              <a:t> Reference Position Rotational Matrix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mThread =  JavaRobotMove(Roll, Pitch, Yaw, JavaRobot, Tool, RefPosRMatrix)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TW" dirty="0" smtClean="0"/>
              <a:t>mThread means the thread which will make sure the Robot’s moved to the target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flag = mThread.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isRobotMoveFinished</a:t>
            </a:r>
            <a:r>
              <a:rPr lang="en-US" altLang="zh-TW" b="1" dirty="0" smtClean="0"/>
              <a:t>()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flag of Boolean 0 -&gt; false(Not yet)/ 1 -&gt; true(Done!)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3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Pre-requires</a:t>
            </a:r>
          </a:p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</a:t>
            </a:r>
            <a:r>
              <a:rPr lang="en-US" altLang="zh-TW" dirty="0" smtClean="0"/>
              <a:t>Environment setting </a:t>
            </a:r>
          </a:p>
          <a:p>
            <a:r>
              <a:rPr lang="en-US" altLang="zh-TW" dirty="0" err="1" smtClean="0"/>
              <a:t>JavaRobot</a:t>
            </a:r>
            <a:r>
              <a:rPr lang="en-US" altLang="zh-TW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Explanation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1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Pre-requires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IDE for Java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://www.eclipse.org/downloads/packages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Clone the project </a:t>
            </a:r>
            <a:r>
              <a:rPr lang="en-US" dirty="0"/>
              <a:t>on Github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github.com/yuweichen1008/JavaRobot</a:t>
            </a:r>
            <a:r>
              <a:rPr lang="en-US" dirty="0" smtClean="0"/>
              <a:t> </a:t>
            </a:r>
          </a:p>
          <a:p>
            <a:r>
              <a:rPr lang="en-US" altLang="zh-TW" dirty="0" smtClean="0"/>
              <a:t>Download the JDK at least version 8_u121 or </a:t>
            </a:r>
            <a:r>
              <a:rPr lang="en-US" altLang="zh-TW" dirty="0"/>
              <a:t>any version newer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www.oracle.com/technetwork/java/javase/downloads/jdk8-downloads-2133151.html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(Optional) Install the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(you can find the install on NCTU FTP, but this is optional)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21" y="1690688"/>
            <a:ext cx="652953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707" y="6220506"/>
            <a:ext cx="9454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www.oracle.com/technetwork/java/javase/downloads/jdk8-downloads-2133151.html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Environment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Windows 8, 10 environment, </a:t>
            </a:r>
            <a:r>
              <a:rPr lang="en-US" dirty="0" err="1" smtClean="0"/>
              <a:t>JavaRobot</a:t>
            </a:r>
            <a:r>
              <a:rPr lang="en-US" dirty="0" smtClean="0"/>
              <a:t> used and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 Matlab, Java version is depended on the install environment. To make sure the version of Java is concessive to the version of JavaRobot , type </a:t>
            </a:r>
          </a:p>
          <a:p>
            <a:pPr marL="457200" lvl="1" indent="0">
              <a:buNone/>
            </a:pPr>
            <a:r>
              <a:rPr lang="en-US" altLang="zh-TW" dirty="0" smtClean="0"/>
              <a:t>In the Command Windows 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sz="3200" dirty="0" smtClean="0"/>
              <a:t>version –java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*Note that if your Java version is not the latest version, please use the uninstall tool here </a:t>
            </a:r>
          </a:p>
          <a:p>
            <a:pPr marL="457200" lvl="1" indent="0" algn="ctr">
              <a:buNone/>
            </a:pPr>
            <a:r>
              <a:rPr lang="en-US" altLang="zh-TW" sz="2600" dirty="0" smtClean="0">
                <a:hlinkClick r:id="rId2"/>
              </a:rPr>
              <a:t>https://java.com/en/download/uninstalltool.jsp</a:t>
            </a:r>
            <a:endParaRPr lang="en-US" altLang="zh-TW" sz="3500" dirty="0"/>
          </a:p>
          <a:p>
            <a:pPr marL="457200" lvl="1" indent="0">
              <a:buNone/>
            </a:pPr>
            <a:r>
              <a:rPr lang="en-US" altLang="zh-TW" sz="2200" dirty="0" smtClean="0"/>
              <a:t>If the version you are using is not </a:t>
            </a:r>
            <a:r>
              <a:rPr lang="fr-FR" altLang="zh-TW" sz="2200" dirty="0" smtClean="0"/>
              <a:t>Java Runtime Environment </a:t>
            </a:r>
            <a:r>
              <a:rPr lang="fr-FR" altLang="zh-TW" sz="2200" dirty="0">
                <a:solidFill>
                  <a:srgbClr val="FF0000"/>
                </a:solidFill>
              </a:rPr>
              <a:t>1.8.0_121 </a:t>
            </a:r>
            <a:r>
              <a:rPr lang="fr-FR" altLang="zh-TW" sz="2200" dirty="0"/>
              <a:t>(aka </a:t>
            </a:r>
            <a:r>
              <a:rPr lang="fr-FR" altLang="zh-TW" sz="2200" dirty="0">
                <a:solidFill>
                  <a:srgbClr val="FF0000"/>
                </a:solidFill>
              </a:rPr>
              <a:t>1.8.0_121-b13</a:t>
            </a:r>
            <a:r>
              <a:rPr lang="fr-FR" altLang="zh-TW" sz="2200" dirty="0"/>
              <a:t>)</a:t>
            </a:r>
            <a:r>
              <a:rPr lang="en-US" altLang="zh-TW" sz="2200" dirty="0" smtClean="0"/>
              <a:t>, then you may download it from the website or the link here: </a:t>
            </a:r>
          </a:p>
          <a:p>
            <a:pPr marL="457200" lvl="1" indent="0" algn="ctr">
              <a:buNone/>
            </a:pPr>
            <a:r>
              <a:rPr lang="en-US" altLang="zh-TW" sz="2200" dirty="0" smtClean="0">
                <a:hlinkClick r:id="rId3"/>
              </a:rPr>
              <a:t>http://www.oracle.com/technetwork/java/javase/downloads/jre8-downloads-2133155.html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 smtClean="0"/>
              <a:t>Current computer is based on x64 structure, make sure you’ve downloaded the right files</a:t>
            </a:r>
          </a:p>
          <a:p>
            <a:pPr marL="457200" lvl="1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994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Operation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56" y="2647329"/>
            <a:ext cx="4353113" cy="2795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4656" y="2092751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 : right click  This PC </a:t>
            </a:r>
            <a:r>
              <a:rPr lang="en-US" altLang="zh-TW" dirty="0" smtClean="0">
                <a:sym typeface="Wingdings" panose="05000000000000000000" pitchFamily="2" charset="2"/>
              </a:rPr>
              <a:t> properties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44533" y="2092751"/>
            <a:ext cx="38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 : go to Advanced system settings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9" y="2647329"/>
            <a:ext cx="6846375" cy="3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741" y="153339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Go into the Environment variables </a:t>
            </a:r>
          </a:p>
          <a:p>
            <a:pPr marL="0" indent="0">
              <a:buNone/>
            </a:pPr>
            <a:r>
              <a:rPr lang="en-US" altLang="zh-TW" dirty="0" smtClean="0"/>
              <a:t>And create a </a:t>
            </a:r>
            <a:r>
              <a:rPr lang="en-US" altLang="zh-TW" dirty="0" smtClean="0">
                <a:solidFill>
                  <a:srgbClr val="FF0000"/>
                </a:solidFill>
              </a:rPr>
              <a:t>system variable </a:t>
            </a:r>
            <a:r>
              <a:rPr lang="en-US" altLang="zh-TW" dirty="0" smtClean="0"/>
              <a:t>named MATLAB_JAVA  with path variable</a:t>
            </a:r>
          </a:p>
          <a:p>
            <a:pPr marL="0" indent="0">
              <a:buNone/>
            </a:pPr>
            <a:r>
              <a:rPr lang="en-US" altLang="zh-TW" dirty="0" smtClean="0"/>
              <a:t> value of the </a:t>
            </a:r>
            <a:r>
              <a:rPr lang="en-US" altLang="zh-TW" dirty="0" err="1" smtClean="0"/>
              <a:t>jre</a:t>
            </a:r>
            <a:r>
              <a:rPr lang="en-US" altLang="zh-TW" dirty="0" smtClean="0"/>
              <a:t> file you’ve install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3" y="3052308"/>
            <a:ext cx="2914028" cy="3400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33" y="2979756"/>
            <a:ext cx="7258641" cy="38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still got some problem setting up the environment on other OS, the step is quite the same: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heck up Matlab Java version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Download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corresponding to the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file we are using currently </a:t>
            </a:r>
          </a:p>
          <a:p>
            <a:pPr marL="514350" indent="-514350">
              <a:buAutoNum type="arabicPeriod"/>
            </a:pP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dd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environment </a:t>
            </a:r>
            <a:r>
              <a:rPr lang="en-US" altLang="zh-TW" dirty="0" smtClean="0">
                <a:sym typeface="Wingdings" panose="05000000000000000000" pitchFamily="2" charset="2"/>
              </a:rPr>
              <a:t>variable called MATLAB_JAVA and its value of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folder, etc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smtClean="0">
                <a:sym typeface="Wingdings" panose="05000000000000000000" pitchFamily="2" charset="2"/>
              </a:rPr>
              <a:t> C:\Program Files\Java\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fr-FR" altLang="zh-TW" dirty="0">
                <a:solidFill>
                  <a:srgbClr val="FF0000"/>
                </a:solidFill>
              </a:rPr>
              <a:t> 1.8.0_121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Restart </a:t>
            </a:r>
            <a:r>
              <a:rPr lang="en-US" altLang="zh-TW" dirty="0" err="1" smtClean="0">
                <a:sym typeface="Wingdings" panose="05000000000000000000" pitchFamily="2" charset="2"/>
              </a:rPr>
              <a:t>Matlab</a:t>
            </a:r>
            <a:r>
              <a:rPr lang="en-US" altLang="zh-TW" dirty="0" smtClean="0">
                <a:sym typeface="Wingdings" panose="05000000000000000000" pitchFamily="2" charset="2"/>
              </a:rPr>
              <a:t> and check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version –java  </a:t>
            </a:r>
            <a:r>
              <a:rPr lang="en-US" altLang="zh-TW" dirty="0" smtClean="0">
                <a:sym typeface="Wingdings" panose="05000000000000000000" pitchFamily="2" charset="2"/>
              </a:rPr>
              <a:t>again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Notice that Matlab call method may be dysfunctional for other version of java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Wingdings</vt:lpstr>
      <vt:lpstr>Office 佈景主題</vt:lpstr>
      <vt:lpstr>Java on Matlab</vt:lpstr>
      <vt:lpstr>Outline</vt:lpstr>
      <vt:lpstr>Pre-requires </vt:lpstr>
      <vt:lpstr>Java JDK download</vt:lpstr>
      <vt:lpstr>Matlab Environment Setup</vt:lpstr>
      <vt:lpstr>Matlab Environment setting </vt:lpstr>
      <vt:lpstr>Under Windows Operation System</vt:lpstr>
      <vt:lpstr>Under Windows OS</vt:lpstr>
      <vt:lpstr>Matlab Environment setting </vt:lpstr>
      <vt:lpstr>JavaRobot Explanation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on Matlab</dc:title>
  <dc:creator>黎乃瑋</dc:creator>
  <cp:lastModifiedBy>Tim Chen</cp:lastModifiedBy>
  <cp:revision>26</cp:revision>
  <dcterms:created xsi:type="dcterms:W3CDTF">2017-02-03T08:07:11Z</dcterms:created>
  <dcterms:modified xsi:type="dcterms:W3CDTF">2018-08-29T13:28:57Z</dcterms:modified>
</cp:coreProperties>
</file>