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60" r:id="rId9"/>
    <p:sldId id="261" r:id="rId10"/>
    <p:sldId id="268" r:id="rId11"/>
    <p:sldId id="262" r:id="rId12"/>
    <p:sldId id="267" r:id="rId13"/>
    <p:sldId id="266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3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E8D9-7C64-440D-89AE-E1A00C6EC129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80AC-45DB-43A4-A45F-065AF7F7F7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78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E8D9-7C64-440D-89AE-E1A00C6EC129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80AC-45DB-43A4-A45F-065AF7F7F7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E8D9-7C64-440D-89AE-E1A00C6EC129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80AC-45DB-43A4-A45F-065AF7F7F7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982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E8D9-7C64-440D-89AE-E1A00C6EC129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80AC-45DB-43A4-A45F-065AF7F7F7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82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E8D9-7C64-440D-89AE-E1A00C6EC129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80AC-45DB-43A4-A45F-065AF7F7F7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634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E8D9-7C64-440D-89AE-E1A00C6EC129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80AC-45DB-43A4-A45F-065AF7F7F7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4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E8D9-7C64-440D-89AE-E1A00C6EC129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80AC-45DB-43A4-A45F-065AF7F7F7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302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E8D9-7C64-440D-89AE-E1A00C6EC129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80AC-45DB-43A4-A45F-065AF7F7F7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03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E8D9-7C64-440D-89AE-E1A00C6EC129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80AC-45DB-43A4-A45F-065AF7F7F7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7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E8D9-7C64-440D-89AE-E1A00C6EC129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80AC-45DB-43A4-A45F-065AF7F7F7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865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E8D9-7C64-440D-89AE-E1A00C6EC129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280AC-45DB-43A4-A45F-065AF7F7F7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7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7E8D9-7C64-440D-89AE-E1A00C6EC129}" type="datetimeFigureOut">
              <a:rPr lang="zh-TW" altLang="en-US" smtClean="0"/>
              <a:t>2018/9/25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280AC-45DB-43A4-A45F-065AF7F7F7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90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uweiichen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weichen1008/JavaRobot" TargetMode="External"/><Relationship Id="rId2" Type="http://schemas.openxmlformats.org/officeDocument/2006/relationships/hyperlink" Target="https://www.eclipse.org/downloads/packag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oracle.com/technetwork/java/javase/downloads/jdk8-downloads-2133151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dk8-downloads-2133151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jre8-downloads-2133155.html" TargetMode="External"/><Relationship Id="rId2" Type="http://schemas.openxmlformats.org/officeDocument/2006/relationships/hyperlink" Target="https://java.com/en/download/uninstalltool.js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Java on Matlab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Aug 29</a:t>
            </a:r>
            <a:r>
              <a:rPr lang="en-US" altLang="zh-TW" baseline="30000" dirty="0" smtClean="0"/>
              <a:t>th</a:t>
            </a:r>
            <a:r>
              <a:rPr lang="en-US" altLang="zh-TW" dirty="0" smtClean="0"/>
              <a:t>, 2018</a:t>
            </a:r>
          </a:p>
          <a:p>
            <a:r>
              <a:rPr lang="en-US" altLang="zh-TW" dirty="0" smtClean="0"/>
              <a:t>Yu-Wei Chen</a:t>
            </a:r>
          </a:p>
          <a:p>
            <a:r>
              <a:rPr lang="en-US" altLang="zh-TW" dirty="0" smtClean="0">
                <a:hlinkClick r:id="rId2"/>
              </a:rPr>
              <a:t>yuweiichen@gmail.com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618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Matlab</a:t>
            </a:r>
            <a:r>
              <a:rPr lang="en-US" dirty="0" smtClean="0"/>
              <a:t> Static Class </a:t>
            </a:r>
            <a:r>
              <a:rPr lang="en-US" dirty="0" err="1" smtClean="0"/>
              <a:t>addpath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err="1" smtClean="0"/>
              <a:t>Matlab</a:t>
            </a:r>
            <a:r>
              <a:rPr lang="en-US" dirty="0" smtClean="0"/>
              <a:t> install folder (C:/ or D</a:t>
            </a:r>
            <a:r>
              <a:rPr lang="en-US" altLang="zh-TW" dirty="0" smtClean="0"/>
              <a:t>:/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Close the running </a:t>
            </a:r>
            <a:r>
              <a:rPr lang="en-US" dirty="0" err="1" smtClean="0"/>
              <a:t>Matlab</a:t>
            </a:r>
            <a:endParaRPr lang="en-US" dirty="0" smtClean="0"/>
          </a:p>
          <a:p>
            <a:pPr lvl="1"/>
            <a:r>
              <a:rPr lang="en-US" dirty="0" smtClean="0"/>
              <a:t>In &lt;</a:t>
            </a:r>
            <a:r>
              <a:rPr lang="en-US" dirty="0" err="1" smtClean="0"/>
              <a:t>Matlab</a:t>
            </a:r>
            <a:r>
              <a:rPr lang="en-US" dirty="0" smtClean="0"/>
              <a:t>&gt;/tool/local/XXXXX.txt (some </a:t>
            </a:r>
            <a:r>
              <a:rPr lang="en-US" dirty="0" err="1" smtClean="0"/>
              <a:t>config</a:t>
            </a:r>
            <a:r>
              <a:rPr lang="en-US" dirty="0" smtClean="0"/>
              <a:t> file)</a:t>
            </a:r>
          </a:p>
          <a:p>
            <a:pPr lvl="1"/>
            <a:r>
              <a:rPr lang="en-US" dirty="0" smtClean="0"/>
              <a:t>Add the path to jar file with additional newline appends after</a:t>
            </a:r>
          </a:p>
          <a:p>
            <a:pPr lvl="1"/>
            <a:r>
              <a:rPr lang="en-US" dirty="0" smtClean="0"/>
              <a:t>Restart </a:t>
            </a:r>
            <a:r>
              <a:rPr lang="en-US" dirty="0" err="1" smtClean="0"/>
              <a:t>Matlab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688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JavaRobot Explanation 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b="1" dirty="0" smtClean="0"/>
              <a:t>[JavaRobot, Tool, RefPosRMatrix] = JavaRobotRead();</a:t>
            </a:r>
          </a:p>
          <a:p>
            <a:pPr lvl="1"/>
            <a:r>
              <a:rPr lang="en-US" altLang="zh-TW" dirty="0"/>
              <a:t>JavaRobot is an object representing the Robot, which be used in every function below.</a:t>
            </a:r>
          </a:p>
          <a:p>
            <a:pPr lvl="1"/>
            <a:r>
              <a:rPr lang="en-US" altLang="zh-TW" dirty="0"/>
              <a:t>Tool </a:t>
            </a:r>
            <a:r>
              <a:rPr lang="en-US" altLang="zh-TW" dirty="0" smtClean="0"/>
              <a:t>store the original position data</a:t>
            </a:r>
          </a:p>
          <a:p>
            <a:pPr lvl="1"/>
            <a:r>
              <a:rPr lang="en-US" altLang="zh-TW" dirty="0" smtClean="0"/>
              <a:t>RefPosRMatrix </a:t>
            </a:r>
            <a:r>
              <a:rPr lang="en-US" altLang="zh-TW" dirty="0" smtClean="0">
                <a:sym typeface="Wingdings" panose="05000000000000000000" pitchFamily="2" charset="2"/>
              </a:rPr>
              <a:t> Reference Position Rotational Matrix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/>
              <a:t>mThread =  JavaRobotMove(Roll, Pitch, Yaw, JavaRobot, Tool, RefPosRMatrix)</a:t>
            </a:r>
          </a:p>
          <a:p>
            <a:pPr marL="800100" lvl="2" indent="-342900">
              <a:spcBef>
                <a:spcPts val="1000"/>
              </a:spcBef>
            </a:pPr>
            <a:r>
              <a:rPr lang="en-US" altLang="zh-TW" dirty="0" smtClean="0"/>
              <a:t>mThread means the thread which will make sure the Robot’s moved to the target 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b="1" dirty="0" smtClean="0"/>
              <a:t>flag = mThread.</a:t>
            </a:r>
            <a:r>
              <a:rPr lang="en-US" altLang="zh-TW" b="1" dirty="0"/>
              <a:t> </a:t>
            </a:r>
            <a:r>
              <a:rPr lang="en-US" altLang="zh-TW" b="1" dirty="0" err="1" smtClean="0"/>
              <a:t>isRobotMoveFinished</a:t>
            </a:r>
            <a:r>
              <a:rPr lang="en-US" altLang="zh-TW" b="1" dirty="0" smtClean="0"/>
              <a:t>()</a:t>
            </a:r>
          </a:p>
          <a:p>
            <a:pPr lvl="1"/>
            <a:r>
              <a:rPr lang="en-US" altLang="zh-TW" dirty="0"/>
              <a:t> </a:t>
            </a:r>
            <a:r>
              <a:rPr lang="en-US" altLang="zh-TW" dirty="0" smtClean="0"/>
              <a:t>flag of Boolean 0 -&gt; false(Not yet)/ 1 -&gt; true(Done!)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1839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Ethernet IP configuration for DX200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1) </a:t>
            </a:r>
            <a:r>
              <a:rPr lang="en-US" dirty="0" smtClean="0"/>
              <a:t>Turn </a:t>
            </a:r>
            <a:r>
              <a:rPr lang="en-US" dirty="0"/>
              <a:t>on controller </a:t>
            </a:r>
            <a:r>
              <a:rPr lang="en-US" dirty="0" smtClean="0"/>
              <a:t>while holding </a:t>
            </a:r>
            <a:r>
              <a:rPr lang="en-US" dirty="0"/>
              <a:t>the main </a:t>
            </a:r>
            <a:r>
              <a:rPr lang="en-US" dirty="0" smtClean="0"/>
              <a:t>menu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主選單</a:t>
            </a:r>
            <a:r>
              <a:rPr lang="en-US" altLang="zh-TW" dirty="0" smtClean="0"/>
              <a:t>)</a:t>
            </a:r>
            <a:r>
              <a:rPr lang="en-US" dirty="0" smtClean="0"/>
              <a:t> </a:t>
            </a:r>
            <a:r>
              <a:rPr lang="en-US" dirty="0"/>
              <a:t>key</a:t>
            </a:r>
          </a:p>
          <a:p>
            <a:pPr marL="0" indent="0">
              <a:buNone/>
            </a:pPr>
            <a:r>
              <a:rPr lang="en-US" dirty="0"/>
              <a:t>2) </a:t>
            </a:r>
            <a:r>
              <a:rPr lang="en-US" altLang="zh-TW" dirty="0" smtClean="0"/>
              <a:t>Go to </a:t>
            </a:r>
            <a:r>
              <a:rPr lang="en-US" dirty="0" smtClean="0"/>
              <a:t>System -&gt; security </a:t>
            </a:r>
            <a:r>
              <a:rPr lang="en-US" dirty="0"/>
              <a:t>and enter 99999999 or 00000000 </a:t>
            </a:r>
            <a:r>
              <a:rPr lang="en-US" dirty="0" smtClean="0"/>
              <a:t>to </a:t>
            </a:r>
            <a:r>
              <a:rPr lang="en-US" dirty="0"/>
              <a:t>go to </a:t>
            </a:r>
            <a:r>
              <a:rPr lang="en-US" b="1" dirty="0"/>
              <a:t>Maintenance mode</a:t>
            </a:r>
          </a:p>
          <a:p>
            <a:pPr marL="0" indent="0">
              <a:buNone/>
            </a:pPr>
            <a:r>
              <a:rPr lang="en-US" dirty="0"/>
              <a:t>3) </a:t>
            </a:r>
            <a:r>
              <a:rPr lang="en-US" dirty="0" smtClean="0"/>
              <a:t>Go to Setup -&gt; </a:t>
            </a:r>
            <a:r>
              <a:rPr lang="en-US" dirty="0"/>
              <a:t>option function </a:t>
            </a:r>
            <a:r>
              <a:rPr lang="en-US" dirty="0" smtClean="0"/>
              <a:t>-&gt; </a:t>
            </a:r>
            <a:r>
              <a:rPr lang="en-US" dirty="0"/>
              <a:t>select </a:t>
            </a:r>
            <a:r>
              <a:rPr lang="en-US" dirty="0" smtClean="0"/>
              <a:t>network</a:t>
            </a:r>
          </a:p>
          <a:p>
            <a:pPr marL="0" indent="0">
              <a:buNone/>
            </a:pPr>
            <a:r>
              <a:rPr lang="en-US" dirty="0" smtClean="0"/>
              <a:t>4</a:t>
            </a:r>
            <a:r>
              <a:rPr lang="en-US" dirty="0"/>
              <a:t>) </a:t>
            </a:r>
            <a:r>
              <a:rPr lang="en-US" dirty="0" smtClean="0"/>
              <a:t>Setting the network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5) Press Enter (</a:t>
            </a:r>
            <a:r>
              <a:rPr lang="zh-TW" altLang="en-US" dirty="0" smtClean="0"/>
              <a:t>輸入</a:t>
            </a:r>
            <a:r>
              <a:rPr lang="en-US" dirty="0" smtClean="0"/>
              <a:t>), </a:t>
            </a:r>
            <a:r>
              <a:rPr lang="en-US" dirty="0"/>
              <a:t>then the controller is going to ask to modify, it might ask you few time</a:t>
            </a:r>
          </a:p>
          <a:p>
            <a:pPr marL="0" indent="0">
              <a:buNone/>
            </a:pPr>
            <a:r>
              <a:rPr lang="en-US" dirty="0"/>
              <a:t>6) </a:t>
            </a:r>
            <a:r>
              <a:rPr lang="en-US" altLang="zh-TW" dirty="0" smtClean="0"/>
              <a:t>R</a:t>
            </a:r>
            <a:r>
              <a:rPr lang="en-US" dirty="0" smtClean="0"/>
              <a:t>eboot</a:t>
            </a:r>
          </a:p>
          <a:p>
            <a:pPr marL="0" indent="0">
              <a:buNone/>
            </a:pPr>
            <a:r>
              <a:rPr lang="en-US" dirty="0" smtClean="0"/>
              <a:t>7)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510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point calibration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the 5-point (or more) calibration to set the tool offset from the center TCP.</a:t>
            </a:r>
          </a:p>
          <a:p>
            <a:r>
              <a:rPr lang="en-US" dirty="0" smtClean="0"/>
              <a:t>Procedure: Main </a:t>
            </a:r>
            <a:r>
              <a:rPr lang="en-US" dirty="0"/>
              <a:t>Menu </a:t>
            </a:r>
            <a:r>
              <a:rPr lang="en-US" dirty="0" smtClean="0"/>
              <a:t>-&gt; </a:t>
            </a:r>
            <a:r>
              <a:rPr lang="en-US" dirty="0"/>
              <a:t>Robot </a:t>
            </a:r>
            <a:r>
              <a:rPr lang="en-US" dirty="0" smtClean="0"/>
              <a:t>-&gt; </a:t>
            </a:r>
            <a:r>
              <a:rPr lang="en-US" dirty="0"/>
              <a:t>Tool </a:t>
            </a:r>
            <a:r>
              <a:rPr lang="en-US" dirty="0" smtClean="0"/>
              <a:t>-&gt; </a:t>
            </a:r>
            <a:r>
              <a:rPr lang="en-US" dirty="0"/>
              <a:t>Select the tool to create TCP </a:t>
            </a:r>
            <a:r>
              <a:rPr lang="en-US" dirty="0" smtClean="0"/>
              <a:t>-&gt; </a:t>
            </a:r>
            <a:r>
              <a:rPr lang="en-US" dirty="0"/>
              <a:t>Utility </a:t>
            </a:r>
            <a:r>
              <a:rPr lang="en-US" dirty="0" smtClean="0"/>
              <a:t>-&gt; </a:t>
            </a:r>
            <a:r>
              <a:rPr lang="en-US" dirty="0"/>
              <a:t>Calibration</a:t>
            </a:r>
          </a:p>
        </p:txBody>
      </p:sp>
    </p:spTree>
    <p:extLst>
      <p:ext uri="{BB962C8B-B14F-4D97-AF65-F5344CB8AC3E}">
        <p14:creationId xmlns:p14="http://schemas.microsoft.com/office/powerpoint/2010/main" val="311886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Pre-requires</a:t>
            </a:r>
          </a:p>
          <a:p>
            <a:r>
              <a:rPr lang="en-US" altLang="zh-TW" dirty="0" err="1" smtClean="0"/>
              <a:t>Matlab</a:t>
            </a:r>
            <a:r>
              <a:rPr lang="en-US" altLang="zh-TW" dirty="0" smtClean="0"/>
              <a:t> Environment setting </a:t>
            </a:r>
          </a:p>
          <a:p>
            <a:r>
              <a:rPr lang="en-US" altLang="zh-TW" dirty="0" err="1" smtClean="0"/>
              <a:t>JavaRobot</a:t>
            </a:r>
            <a:r>
              <a:rPr lang="en-US" altLang="zh-TW" dirty="0" smtClean="0"/>
              <a:t> 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Explanation </a:t>
            </a:r>
          </a:p>
        </p:txBody>
      </p:sp>
    </p:spTree>
    <p:extLst>
      <p:ext uri="{BB962C8B-B14F-4D97-AF65-F5344CB8AC3E}">
        <p14:creationId xmlns:p14="http://schemas.microsoft.com/office/powerpoint/2010/main" val="384169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Pre-requires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Eclipse IDE for Java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://www.eclipse.org/downloads/packages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Clone the project </a:t>
            </a:r>
            <a:r>
              <a:rPr lang="en-US" dirty="0"/>
              <a:t>on Github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github.com/yuweichen1008/JavaRobot</a:t>
            </a:r>
            <a:r>
              <a:rPr lang="en-US" dirty="0" smtClean="0"/>
              <a:t> </a:t>
            </a:r>
          </a:p>
          <a:p>
            <a:r>
              <a:rPr lang="en-US" altLang="zh-TW" dirty="0" smtClean="0"/>
              <a:t>Download the JDK at least version 8_u121 or </a:t>
            </a:r>
            <a:r>
              <a:rPr lang="en-US" altLang="zh-TW" dirty="0"/>
              <a:t>any version newer </a:t>
            </a:r>
            <a:r>
              <a:rPr lang="en-US" altLang="zh-TW" dirty="0">
                <a:hlinkClick r:id="rId4"/>
              </a:rPr>
              <a:t>http://</a:t>
            </a:r>
            <a:r>
              <a:rPr lang="en-US" altLang="zh-TW" dirty="0" smtClean="0">
                <a:hlinkClick r:id="rId4"/>
              </a:rPr>
              <a:t>www.oracle.com/technetwork/java/javase/downloads/jdk8-downloads-2133151.html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(Optional) Install the </a:t>
            </a:r>
            <a:r>
              <a:rPr lang="en-US" altLang="zh-TW" dirty="0" err="1" smtClean="0"/>
              <a:t>Matlab</a:t>
            </a:r>
            <a:r>
              <a:rPr lang="en-US" altLang="zh-TW" dirty="0" smtClean="0"/>
              <a:t> (you can find the install on NCTU FTP, but this is optional)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7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JDK download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7721" y="1690688"/>
            <a:ext cx="6529539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20707" y="6220506"/>
            <a:ext cx="94547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www.oracle.com/technetwork/java/javase/downloads/jdk8-downloads-2133151.html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4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Matlab</a:t>
            </a:r>
            <a:r>
              <a:rPr lang="en-US" altLang="zh-TW" dirty="0" smtClean="0"/>
              <a:t> Environment Setup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the Windows 8, 10 environment, </a:t>
            </a:r>
            <a:r>
              <a:rPr lang="en-US" dirty="0" err="1" smtClean="0"/>
              <a:t>JavaRobot</a:t>
            </a:r>
            <a:r>
              <a:rPr lang="en-US" dirty="0" smtClean="0"/>
              <a:t> used and tested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601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Matlab Environment setting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In Matlab, Java version is depended on the install environment. To make sure the version of Java is concessive to the version of JavaRobot , type </a:t>
            </a:r>
          </a:p>
          <a:p>
            <a:pPr marL="457200" lvl="1" indent="0">
              <a:buNone/>
            </a:pPr>
            <a:r>
              <a:rPr lang="en-US" altLang="zh-TW" dirty="0" smtClean="0"/>
              <a:t>In the Command Windows </a:t>
            </a:r>
          </a:p>
          <a:p>
            <a:pPr marL="457200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	</a:t>
            </a:r>
            <a:r>
              <a:rPr lang="en-US" altLang="zh-TW" sz="3200" dirty="0" smtClean="0"/>
              <a:t>version –java</a:t>
            </a:r>
          </a:p>
          <a:p>
            <a:pPr marL="457200" lvl="1" indent="0">
              <a:buNone/>
            </a:pPr>
            <a:r>
              <a:rPr lang="en-US" altLang="zh-TW" sz="3200" dirty="0" smtClean="0"/>
              <a:t>*Note that if your Java version is not the latest version, please use the uninstall tool here </a:t>
            </a:r>
          </a:p>
          <a:p>
            <a:pPr marL="457200" lvl="1" indent="0" algn="ctr">
              <a:buNone/>
            </a:pPr>
            <a:r>
              <a:rPr lang="en-US" altLang="zh-TW" sz="2600" dirty="0" smtClean="0">
                <a:hlinkClick r:id="rId2"/>
              </a:rPr>
              <a:t>https://java.com/en/download/uninstalltool.jsp</a:t>
            </a:r>
            <a:endParaRPr lang="en-US" altLang="zh-TW" sz="3500" dirty="0"/>
          </a:p>
          <a:p>
            <a:pPr marL="457200" lvl="1" indent="0">
              <a:buNone/>
            </a:pPr>
            <a:r>
              <a:rPr lang="en-US" altLang="zh-TW" sz="2200" dirty="0" smtClean="0"/>
              <a:t>If the version you are using is not </a:t>
            </a:r>
            <a:r>
              <a:rPr lang="fr-FR" altLang="zh-TW" sz="2200" dirty="0" smtClean="0"/>
              <a:t>Java Runtime Environment </a:t>
            </a:r>
            <a:r>
              <a:rPr lang="fr-FR" altLang="zh-TW" sz="2200" dirty="0">
                <a:solidFill>
                  <a:srgbClr val="FF0000"/>
                </a:solidFill>
              </a:rPr>
              <a:t>1.8.0_121 </a:t>
            </a:r>
            <a:r>
              <a:rPr lang="fr-FR" altLang="zh-TW" sz="2200" dirty="0"/>
              <a:t>(aka </a:t>
            </a:r>
            <a:r>
              <a:rPr lang="fr-FR" altLang="zh-TW" sz="2200" dirty="0">
                <a:solidFill>
                  <a:srgbClr val="FF0000"/>
                </a:solidFill>
              </a:rPr>
              <a:t>1.8.0_121-b13</a:t>
            </a:r>
            <a:r>
              <a:rPr lang="fr-FR" altLang="zh-TW" sz="2200" dirty="0"/>
              <a:t>)</a:t>
            </a:r>
            <a:r>
              <a:rPr lang="en-US" altLang="zh-TW" sz="2200" dirty="0" smtClean="0"/>
              <a:t>, then you may download it from the website or the link here: </a:t>
            </a:r>
          </a:p>
          <a:p>
            <a:pPr marL="457200" lvl="1" indent="0" algn="ctr">
              <a:buNone/>
            </a:pPr>
            <a:r>
              <a:rPr lang="en-US" altLang="zh-TW" sz="2200" dirty="0" smtClean="0">
                <a:hlinkClick r:id="rId3"/>
              </a:rPr>
              <a:t>http://www.oracle.com/technetwork/java/javase/downloads/jre8-downloads-2133155.html</a:t>
            </a:r>
            <a:endParaRPr lang="en-US" altLang="zh-TW" sz="2200" dirty="0" smtClean="0"/>
          </a:p>
          <a:p>
            <a:pPr marL="457200" lvl="1" indent="0">
              <a:buNone/>
            </a:pPr>
            <a:r>
              <a:rPr lang="en-US" altLang="zh-TW" sz="2200" dirty="0" smtClean="0"/>
              <a:t>Current computer is based on x64 structure, make sure you’ve downloaded the right files</a:t>
            </a:r>
          </a:p>
          <a:p>
            <a:pPr marL="457200" lvl="1" indent="0">
              <a:buNone/>
            </a:pPr>
            <a:endParaRPr lang="en-US" altLang="zh-TW" sz="2200" dirty="0"/>
          </a:p>
        </p:txBody>
      </p:sp>
    </p:spTree>
    <p:extLst>
      <p:ext uri="{BB962C8B-B14F-4D97-AF65-F5344CB8AC3E}">
        <p14:creationId xmlns:p14="http://schemas.microsoft.com/office/powerpoint/2010/main" val="399408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Under Windows Operation System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656" y="2647329"/>
            <a:ext cx="4353113" cy="279507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074656" y="2092751"/>
            <a:ext cx="3919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Step 1 : right click  This PC </a:t>
            </a:r>
            <a:r>
              <a:rPr lang="en-US" altLang="zh-TW" dirty="0" smtClean="0">
                <a:sym typeface="Wingdings" panose="05000000000000000000" pitchFamily="2" charset="2"/>
              </a:rPr>
              <a:t> properties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544533" y="2092751"/>
            <a:ext cx="3878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Step 2 : go to Advanced system settings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339" y="2647329"/>
            <a:ext cx="6846375" cy="331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9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Under Windows OS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2741" y="1533394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Go into the Environment variables </a:t>
            </a:r>
          </a:p>
          <a:p>
            <a:pPr marL="0" indent="0">
              <a:buNone/>
            </a:pPr>
            <a:r>
              <a:rPr lang="en-US" altLang="zh-TW" dirty="0" smtClean="0"/>
              <a:t>And create a </a:t>
            </a:r>
            <a:r>
              <a:rPr lang="en-US" altLang="zh-TW" dirty="0" smtClean="0">
                <a:solidFill>
                  <a:srgbClr val="FF0000"/>
                </a:solidFill>
              </a:rPr>
              <a:t>system variable </a:t>
            </a:r>
            <a:r>
              <a:rPr lang="en-US" altLang="zh-TW" dirty="0" smtClean="0"/>
              <a:t>named MATLAB_JAVA  with path variable</a:t>
            </a:r>
          </a:p>
          <a:p>
            <a:pPr marL="0" indent="0">
              <a:buNone/>
            </a:pPr>
            <a:r>
              <a:rPr lang="en-US" altLang="zh-TW" dirty="0" smtClean="0"/>
              <a:t> value of the </a:t>
            </a:r>
            <a:r>
              <a:rPr lang="en-US" altLang="zh-TW" dirty="0" err="1" smtClean="0"/>
              <a:t>jre</a:t>
            </a:r>
            <a:r>
              <a:rPr lang="en-US" altLang="zh-TW" dirty="0" smtClean="0"/>
              <a:t> file you’ve install  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23" y="3052308"/>
            <a:ext cx="2914028" cy="340050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333" y="2979756"/>
            <a:ext cx="7258641" cy="381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52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Matlab Environment setting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you still got some problem setting up the environment on other OS, the step is quite the same: </a:t>
            </a:r>
          </a:p>
          <a:p>
            <a:pPr marL="514350" indent="-514350">
              <a:buAutoNum type="arabicPeriod"/>
            </a:pPr>
            <a:r>
              <a:rPr lang="en-US" altLang="zh-TW" dirty="0"/>
              <a:t>C</a:t>
            </a:r>
            <a:r>
              <a:rPr lang="en-US" altLang="zh-TW" dirty="0" smtClean="0"/>
              <a:t>heck up Matlab Java version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</a:p>
          <a:p>
            <a:pPr marL="514350" indent="-514350">
              <a:buAutoNum type="arabicPeriod"/>
            </a:pPr>
            <a:r>
              <a:rPr lang="en-US" altLang="zh-TW" dirty="0" smtClean="0">
                <a:sym typeface="Wingdings" panose="05000000000000000000" pitchFamily="2" charset="2"/>
              </a:rPr>
              <a:t>Download </a:t>
            </a:r>
            <a:r>
              <a:rPr lang="en-US" altLang="zh-TW" dirty="0" err="1" smtClean="0">
                <a:sym typeface="Wingdings" panose="05000000000000000000" pitchFamily="2" charset="2"/>
              </a:rPr>
              <a:t>jre</a:t>
            </a:r>
            <a:r>
              <a:rPr lang="en-US" altLang="zh-TW" dirty="0" smtClean="0">
                <a:sym typeface="Wingdings" panose="05000000000000000000" pitchFamily="2" charset="2"/>
              </a:rPr>
              <a:t> corresponding to the </a:t>
            </a:r>
            <a:r>
              <a:rPr lang="en-US" altLang="zh-TW" dirty="0" err="1" smtClean="0">
                <a:sym typeface="Wingdings" panose="05000000000000000000" pitchFamily="2" charset="2"/>
              </a:rPr>
              <a:t>jre</a:t>
            </a:r>
            <a:r>
              <a:rPr lang="en-US" altLang="zh-TW" dirty="0" smtClean="0">
                <a:sym typeface="Wingdings" panose="05000000000000000000" pitchFamily="2" charset="2"/>
              </a:rPr>
              <a:t> file we are using currently </a:t>
            </a:r>
          </a:p>
          <a:p>
            <a:pPr marL="514350" indent="-514350">
              <a:buAutoNum type="arabicPeriod"/>
            </a:pPr>
            <a:r>
              <a:rPr lang="en-US" altLang="zh-TW" dirty="0">
                <a:sym typeface="Wingdings" panose="05000000000000000000" pitchFamily="2" charset="2"/>
              </a:rPr>
              <a:t>A</a:t>
            </a:r>
            <a:r>
              <a:rPr lang="en-US" altLang="zh-TW" dirty="0" smtClean="0">
                <a:sym typeface="Wingdings" panose="05000000000000000000" pitchFamily="2" charset="2"/>
              </a:rPr>
              <a:t>dd 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system environment </a:t>
            </a:r>
            <a:r>
              <a:rPr lang="en-US" altLang="zh-TW" dirty="0" smtClean="0">
                <a:sym typeface="Wingdings" panose="05000000000000000000" pitchFamily="2" charset="2"/>
              </a:rPr>
              <a:t>variable called MATLAB_JAVA and its value of </a:t>
            </a:r>
            <a:r>
              <a:rPr lang="en-US" altLang="zh-TW" dirty="0" err="1" smtClean="0">
                <a:sym typeface="Wingdings" panose="05000000000000000000" pitchFamily="2" charset="2"/>
              </a:rPr>
              <a:t>jre</a:t>
            </a:r>
            <a:r>
              <a:rPr lang="en-US" altLang="zh-TW" dirty="0" smtClean="0">
                <a:sym typeface="Wingdings" panose="05000000000000000000" pitchFamily="2" charset="2"/>
              </a:rPr>
              <a:t> folder, etc</a:t>
            </a:r>
            <a:r>
              <a:rPr lang="en-US" altLang="zh-TW" dirty="0">
                <a:sym typeface="Wingdings" panose="05000000000000000000" pitchFamily="2" charset="2"/>
              </a:rPr>
              <a:t>.</a:t>
            </a:r>
            <a:r>
              <a:rPr lang="en-US" altLang="zh-TW" dirty="0" smtClean="0">
                <a:sym typeface="Wingdings" panose="05000000000000000000" pitchFamily="2" charset="2"/>
              </a:rPr>
              <a:t> C:\Program Files\Java\</a:t>
            </a:r>
            <a:r>
              <a:rPr lang="en-US" altLang="zh-TW" dirty="0" err="1" smtClean="0">
                <a:sym typeface="Wingdings" panose="05000000000000000000" pitchFamily="2" charset="2"/>
              </a:rPr>
              <a:t>jre</a:t>
            </a:r>
            <a:r>
              <a:rPr lang="fr-FR" altLang="zh-TW" dirty="0">
                <a:solidFill>
                  <a:srgbClr val="FF0000"/>
                </a:solidFill>
              </a:rPr>
              <a:t> 1.8.0_121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marL="514350" indent="-514350">
              <a:buAutoNum type="arabicPeriod"/>
            </a:pPr>
            <a:r>
              <a:rPr lang="en-US" altLang="zh-TW" dirty="0" smtClean="0">
                <a:sym typeface="Wingdings" panose="05000000000000000000" pitchFamily="2" charset="2"/>
              </a:rPr>
              <a:t>Restart </a:t>
            </a:r>
            <a:r>
              <a:rPr lang="en-US" altLang="zh-TW" dirty="0" err="1" smtClean="0">
                <a:sym typeface="Wingdings" panose="05000000000000000000" pitchFamily="2" charset="2"/>
              </a:rPr>
              <a:t>Matlab</a:t>
            </a:r>
            <a:r>
              <a:rPr lang="en-US" altLang="zh-TW" dirty="0" smtClean="0">
                <a:sym typeface="Wingdings" panose="05000000000000000000" pitchFamily="2" charset="2"/>
              </a:rPr>
              <a:t> and check </a:t>
            </a:r>
            <a:r>
              <a:rPr lang="en-US" altLang="zh-TW" dirty="0" smtClean="0">
                <a:solidFill>
                  <a:srgbClr val="FF0000"/>
                </a:solidFill>
                <a:sym typeface="Wingdings" panose="05000000000000000000" pitchFamily="2" charset="2"/>
              </a:rPr>
              <a:t>version –java  </a:t>
            </a:r>
            <a:r>
              <a:rPr lang="en-US" altLang="zh-TW" dirty="0" smtClean="0">
                <a:sym typeface="Wingdings" panose="05000000000000000000" pitchFamily="2" charset="2"/>
              </a:rPr>
              <a:t>again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 dirty="0" smtClean="0">
                <a:sym typeface="Wingdings" panose="05000000000000000000" pitchFamily="2" charset="2"/>
              </a:rPr>
              <a:t>Notice that Matlab call method may be dysfunctional for other version of java file.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016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514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新細明體</vt:lpstr>
      <vt:lpstr>Arial</vt:lpstr>
      <vt:lpstr>Calibri</vt:lpstr>
      <vt:lpstr>Calibri Light</vt:lpstr>
      <vt:lpstr>Wingdings</vt:lpstr>
      <vt:lpstr>Office 佈景主題</vt:lpstr>
      <vt:lpstr>Java on Matlab</vt:lpstr>
      <vt:lpstr>Outline</vt:lpstr>
      <vt:lpstr>Pre-requires </vt:lpstr>
      <vt:lpstr>Java JDK download</vt:lpstr>
      <vt:lpstr>Matlab Environment Setup</vt:lpstr>
      <vt:lpstr>Matlab Environment setting </vt:lpstr>
      <vt:lpstr>Under Windows Operation System</vt:lpstr>
      <vt:lpstr>Under Windows OS</vt:lpstr>
      <vt:lpstr>Matlab Environment setting </vt:lpstr>
      <vt:lpstr>Matlab Static Class addpath</vt:lpstr>
      <vt:lpstr>JavaRobot Explanation </vt:lpstr>
      <vt:lpstr>Ethernet IP configuration for DX200</vt:lpstr>
      <vt:lpstr>5 point calibration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on Matlab</dc:title>
  <dc:creator>黎乃瑋</dc:creator>
  <cp:lastModifiedBy>Tim Chen</cp:lastModifiedBy>
  <cp:revision>31</cp:revision>
  <dcterms:created xsi:type="dcterms:W3CDTF">2017-02-03T08:07:11Z</dcterms:created>
  <dcterms:modified xsi:type="dcterms:W3CDTF">2018-09-25T04:43:30Z</dcterms:modified>
</cp:coreProperties>
</file>