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notesMasterIdLst>
    <p:notesMasterId r:id="rId15"/>
  </p:notesMasterIdLst>
  <p:sldIdLst>
    <p:sldId id="257" r:id="rId2"/>
    <p:sldId id="258" r:id="rId3"/>
    <p:sldId id="274" r:id="rId4"/>
    <p:sldId id="260" r:id="rId5"/>
    <p:sldId id="269" r:id="rId6"/>
    <p:sldId id="261" r:id="rId7"/>
    <p:sldId id="259" r:id="rId8"/>
    <p:sldId id="273" r:id="rId9"/>
    <p:sldId id="266" r:id="rId10"/>
    <p:sldId id="270" r:id="rId11"/>
    <p:sldId id="265" r:id="rId12"/>
    <p:sldId id="275" r:id="rId13"/>
    <p:sldId id="272"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3CE3E1-B69A-442D-997E-BFDAFA56D6DA}">
          <p14:sldIdLst>
            <p14:sldId id="257"/>
            <p14:sldId id="258"/>
            <p14:sldId id="274"/>
            <p14:sldId id="260"/>
          </p14:sldIdLst>
        </p14:section>
        <p14:section name="Untitled Section" id="{F4D79372-A592-41A8-A2E1-7118B8451666}">
          <p14:sldIdLst>
            <p14:sldId id="269"/>
            <p14:sldId id="261"/>
            <p14:sldId id="259"/>
            <p14:sldId id="273"/>
            <p14:sldId id="266"/>
            <p14:sldId id="270"/>
            <p14:sldId id="265"/>
            <p14:sldId id="27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C1A8D-1415-462F-8391-2239F2491D00}" v="15" dt="2023-09-20T17:54:55.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968" autoAdjust="0"/>
  </p:normalViewPr>
  <p:slideViewPr>
    <p:cSldViewPr snapToGrid="0">
      <p:cViewPr varScale="1">
        <p:scale>
          <a:sx n="86" d="100"/>
          <a:sy n="86" d="100"/>
        </p:scale>
        <p:origin x="14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ie Cosby" userId="2c70ee397fdb4cc6" providerId="LiveId" clId="{99BC1A8D-1415-462F-8391-2239F2491D00}"/>
    <pc:docChg chg="undo custSel modSld">
      <pc:chgData name="Cherie Cosby" userId="2c70ee397fdb4cc6" providerId="LiveId" clId="{99BC1A8D-1415-462F-8391-2239F2491D00}" dt="2023-09-20T17:55:37.717" v="63" actId="1076"/>
      <pc:docMkLst>
        <pc:docMk/>
      </pc:docMkLst>
      <pc:sldChg chg="addSp delSp modSp mod">
        <pc:chgData name="Cherie Cosby" userId="2c70ee397fdb4cc6" providerId="LiveId" clId="{99BC1A8D-1415-462F-8391-2239F2491D00}" dt="2023-09-20T17:51:49.747" v="53" actId="12789"/>
        <pc:sldMkLst>
          <pc:docMk/>
          <pc:sldMk cId="2039068107" sldId="259"/>
        </pc:sldMkLst>
        <pc:graphicFrameChg chg="del">
          <ac:chgData name="Cherie Cosby" userId="2c70ee397fdb4cc6" providerId="LiveId" clId="{99BC1A8D-1415-462F-8391-2239F2491D00}" dt="2023-09-20T17:51:35.437" v="51" actId="478"/>
          <ac:graphicFrameMkLst>
            <pc:docMk/>
            <pc:sldMk cId="2039068107" sldId="259"/>
            <ac:graphicFrameMk id="2" creationId="{DEBE1544-A8F0-4CB4-811E-98AC07858CF9}"/>
          </ac:graphicFrameMkLst>
        </pc:graphicFrameChg>
        <pc:picChg chg="add mod">
          <ac:chgData name="Cherie Cosby" userId="2c70ee397fdb4cc6" providerId="LiveId" clId="{99BC1A8D-1415-462F-8391-2239F2491D00}" dt="2023-09-20T17:51:49.747" v="53" actId="12789"/>
          <ac:picMkLst>
            <pc:docMk/>
            <pc:sldMk cId="2039068107" sldId="259"/>
            <ac:picMk id="4" creationId="{7932614A-4F06-2F85-E777-331E73FB2F7F}"/>
          </ac:picMkLst>
        </pc:picChg>
      </pc:sldChg>
      <pc:sldChg chg="addSp delSp modSp mod">
        <pc:chgData name="Cherie Cosby" userId="2c70ee397fdb4cc6" providerId="LiveId" clId="{99BC1A8D-1415-462F-8391-2239F2491D00}" dt="2023-09-20T17:47:27.044" v="16" actId="12789"/>
        <pc:sldMkLst>
          <pc:docMk/>
          <pc:sldMk cId="2957641252" sldId="260"/>
        </pc:sldMkLst>
        <pc:graphicFrameChg chg="del">
          <ac:chgData name="Cherie Cosby" userId="2c70ee397fdb4cc6" providerId="LiveId" clId="{99BC1A8D-1415-462F-8391-2239F2491D00}" dt="2023-09-20T17:45:52.680" v="5" actId="478"/>
          <ac:graphicFrameMkLst>
            <pc:docMk/>
            <pc:sldMk cId="2957641252" sldId="260"/>
            <ac:graphicFrameMk id="3" creationId="{02D0F67D-7BD3-4C42-9F8B-49DC94C0FBE8}"/>
          </ac:graphicFrameMkLst>
        </pc:graphicFrameChg>
        <pc:picChg chg="add mod">
          <ac:chgData name="Cherie Cosby" userId="2c70ee397fdb4cc6" providerId="LiveId" clId="{99BC1A8D-1415-462F-8391-2239F2491D00}" dt="2023-09-20T17:47:27.044" v="16" actId="12789"/>
          <ac:picMkLst>
            <pc:docMk/>
            <pc:sldMk cId="2957641252" sldId="260"/>
            <ac:picMk id="2" creationId="{FDB1F9B6-6B8F-9624-238A-4F440F6C6331}"/>
          </ac:picMkLst>
        </pc:picChg>
      </pc:sldChg>
      <pc:sldChg chg="addSp delSp modSp mod">
        <pc:chgData name="Cherie Cosby" userId="2c70ee397fdb4cc6" providerId="LiveId" clId="{99BC1A8D-1415-462F-8391-2239F2491D00}" dt="2023-09-20T17:50:58.433" v="49" actId="1076"/>
        <pc:sldMkLst>
          <pc:docMk/>
          <pc:sldMk cId="1554406072" sldId="261"/>
        </pc:sldMkLst>
        <pc:graphicFrameChg chg="add del">
          <ac:chgData name="Cherie Cosby" userId="2c70ee397fdb4cc6" providerId="LiveId" clId="{99BC1A8D-1415-462F-8391-2239F2491D00}" dt="2023-09-20T17:50:17.695" v="23" actId="478"/>
          <ac:graphicFrameMkLst>
            <pc:docMk/>
            <pc:sldMk cId="1554406072" sldId="261"/>
            <ac:graphicFrameMk id="3" creationId="{99DE4A50-0AD6-4521-B163-77091D71C75D}"/>
          </ac:graphicFrameMkLst>
        </pc:graphicFrameChg>
        <pc:graphicFrameChg chg="del">
          <ac:chgData name="Cherie Cosby" userId="2c70ee397fdb4cc6" providerId="LiveId" clId="{99BC1A8D-1415-462F-8391-2239F2491D00}" dt="2023-09-20T17:50:03.661" v="21" actId="478"/>
          <ac:graphicFrameMkLst>
            <pc:docMk/>
            <pc:sldMk cId="1554406072" sldId="261"/>
            <ac:graphicFrameMk id="4" creationId="{D3839A2A-9EAD-4A81-9785-E98B29A87A8D}"/>
          </ac:graphicFrameMkLst>
        </pc:graphicFrameChg>
        <pc:picChg chg="add del mod">
          <ac:chgData name="Cherie Cosby" userId="2c70ee397fdb4cc6" providerId="LiveId" clId="{99BC1A8D-1415-462F-8391-2239F2491D00}" dt="2023-09-20T17:47:24.613" v="15"/>
          <ac:picMkLst>
            <pc:docMk/>
            <pc:sldMk cId="1554406072" sldId="261"/>
            <ac:picMk id="2" creationId="{0011C09A-99DB-FA4E-1405-235238CA719F}"/>
          </ac:picMkLst>
        </pc:picChg>
        <pc:picChg chg="add mod">
          <ac:chgData name="Cherie Cosby" userId="2c70ee397fdb4cc6" providerId="LiveId" clId="{99BC1A8D-1415-462F-8391-2239F2491D00}" dt="2023-09-20T17:50:58.433" v="49" actId="1076"/>
          <ac:picMkLst>
            <pc:docMk/>
            <pc:sldMk cId="1554406072" sldId="261"/>
            <ac:picMk id="6" creationId="{F64D4DE4-34D4-E9DF-F929-739B8ACFF1EB}"/>
          </ac:picMkLst>
        </pc:picChg>
        <pc:picChg chg="add mod">
          <ac:chgData name="Cherie Cosby" userId="2c70ee397fdb4cc6" providerId="LiveId" clId="{99BC1A8D-1415-462F-8391-2239F2491D00}" dt="2023-09-20T17:50:54.818" v="48" actId="1076"/>
          <ac:picMkLst>
            <pc:docMk/>
            <pc:sldMk cId="1554406072" sldId="261"/>
            <ac:picMk id="7" creationId="{49E2DA90-4E47-B90E-543F-AC69A9565F6A}"/>
          </ac:picMkLst>
        </pc:picChg>
      </pc:sldChg>
      <pc:sldChg chg="addSp delSp modSp mod">
        <pc:chgData name="Cherie Cosby" userId="2c70ee397fdb4cc6" providerId="LiveId" clId="{99BC1A8D-1415-462F-8391-2239F2491D00}" dt="2023-09-20T17:54:32.626" v="58" actId="12789"/>
        <pc:sldMkLst>
          <pc:docMk/>
          <pc:sldMk cId="2665063441" sldId="266"/>
        </pc:sldMkLst>
        <pc:graphicFrameChg chg="del">
          <ac:chgData name="Cherie Cosby" userId="2c70ee397fdb4cc6" providerId="LiveId" clId="{99BC1A8D-1415-462F-8391-2239F2491D00}" dt="2023-09-20T17:54:24.517" v="56" actId="478"/>
          <ac:graphicFrameMkLst>
            <pc:docMk/>
            <pc:sldMk cId="2665063441" sldId="266"/>
            <ac:graphicFrameMk id="3" creationId="{4CC4FABB-4562-4F35-946B-8FF8978D1DA4}"/>
          </ac:graphicFrameMkLst>
        </pc:graphicFrameChg>
        <pc:picChg chg="add mod">
          <ac:chgData name="Cherie Cosby" userId="2c70ee397fdb4cc6" providerId="LiveId" clId="{99BC1A8D-1415-462F-8391-2239F2491D00}" dt="2023-09-20T17:54:32.626" v="58" actId="12789"/>
          <ac:picMkLst>
            <pc:docMk/>
            <pc:sldMk cId="2665063441" sldId="266"/>
            <ac:picMk id="4" creationId="{75988CCA-ECBE-E9B4-779D-B196D332B6E8}"/>
          </ac:picMkLst>
        </pc:picChg>
      </pc:sldChg>
      <pc:sldChg chg="addSp delSp modSp mod">
        <pc:chgData name="Cherie Cosby" userId="2c70ee397fdb4cc6" providerId="LiveId" clId="{99BC1A8D-1415-462F-8391-2239F2491D00}" dt="2023-09-20T17:55:37.717" v="63" actId="1076"/>
        <pc:sldMkLst>
          <pc:docMk/>
          <pc:sldMk cId="4070599460" sldId="270"/>
        </pc:sldMkLst>
        <pc:graphicFrameChg chg="del">
          <ac:chgData name="Cherie Cosby" userId="2c70ee397fdb4cc6" providerId="LiveId" clId="{99BC1A8D-1415-462F-8391-2239F2491D00}" dt="2023-09-20T17:55:27.583" v="62" actId="478"/>
          <ac:graphicFrameMkLst>
            <pc:docMk/>
            <pc:sldMk cId="4070599460" sldId="270"/>
            <ac:graphicFrameMk id="26" creationId="{D7DAEB1D-C9AD-457E-7CAB-2422FC754FA0}"/>
          </ac:graphicFrameMkLst>
        </pc:graphicFrameChg>
        <pc:graphicFrameChg chg="del">
          <ac:chgData name="Cherie Cosby" userId="2c70ee397fdb4cc6" providerId="LiveId" clId="{99BC1A8D-1415-462F-8391-2239F2491D00}" dt="2023-09-20T17:55:27.583" v="62" actId="478"/>
          <ac:graphicFrameMkLst>
            <pc:docMk/>
            <pc:sldMk cId="4070599460" sldId="270"/>
            <ac:graphicFrameMk id="27" creationId="{49980FC8-FCDF-F81D-DED4-9E4A2A36480B}"/>
          </ac:graphicFrameMkLst>
        </pc:graphicFrameChg>
        <pc:graphicFrameChg chg="del">
          <ac:chgData name="Cherie Cosby" userId="2c70ee397fdb4cc6" providerId="LiveId" clId="{99BC1A8D-1415-462F-8391-2239F2491D00}" dt="2023-09-20T17:55:27.583" v="62" actId="478"/>
          <ac:graphicFrameMkLst>
            <pc:docMk/>
            <pc:sldMk cId="4070599460" sldId="270"/>
            <ac:graphicFrameMk id="28" creationId="{4B6BD200-B60D-24C4-7F36-BC11D38AC6A2}"/>
          </ac:graphicFrameMkLst>
        </pc:graphicFrameChg>
        <pc:graphicFrameChg chg="del">
          <ac:chgData name="Cherie Cosby" userId="2c70ee397fdb4cc6" providerId="LiveId" clId="{99BC1A8D-1415-462F-8391-2239F2491D00}" dt="2023-09-20T17:55:27.583" v="62" actId="478"/>
          <ac:graphicFrameMkLst>
            <pc:docMk/>
            <pc:sldMk cId="4070599460" sldId="270"/>
            <ac:graphicFrameMk id="29" creationId="{9E9883EA-2200-C1BC-B17E-AF5E4CB26E87}"/>
          </ac:graphicFrameMkLst>
        </pc:graphicFrameChg>
        <pc:picChg chg="add mod">
          <ac:chgData name="Cherie Cosby" userId="2c70ee397fdb4cc6" providerId="LiveId" clId="{99BC1A8D-1415-462F-8391-2239F2491D00}" dt="2023-09-20T17:55:37.717" v="63" actId="1076"/>
          <ac:picMkLst>
            <pc:docMk/>
            <pc:sldMk cId="4070599460" sldId="270"/>
            <ac:picMk id="2" creationId="{D3251D56-2422-BA80-7BAB-E493E7C8E066}"/>
          </ac:picMkLst>
        </pc:picChg>
      </pc:sldChg>
    </pc:docChg>
  </pc:docChgLst>
  <pc:docChgLst>
    <pc:chgData name="Cherie Cosby" userId="2c70ee397fdb4cc6" providerId="LiveId" clId="{EE876429-0AF0-428C-A719-46EEDA3E08B3}"/>
    <pc:docChg chg="undo redo custSel addSld delSld modSld sldOrd modSection">
      <pc:chgData name="Cherie Cosby" userId="2c70ee397fdb4cc6" providerId="LiveId" clId="{EE876429-0AF0-428C-A719-46EEDA3E08B3}" dt="2023-06-21T22:35:35.120" v="8986" actId="6549"/>
      <pc:docMkLst>
        <pc:docMk/>
      </pc:docMkLst>
      <pc:sldChg chg="modNotesTx">
        <pc:chgData name="Cherie Cosby" userId="2c70ee397fdb4cc6" providerId="LiveId" clId="{EE876429-0AF0-428C-A719-46EEDA3E08B3}" dt="2023-06-21T20:59:16.232" v="7201" actId="20577"/>
        <pc:sldMkLst>
          <pc:docMk/>
          <pc:sldMk cId="4043737824" sldId="257"/>
        </pc:sldMkLst>
      </pc:sldChg>
      <pc:sldChg chg="addSp modSp mod modAnim modNotesTx">
        <pc:chgData name="Cherie Cosby" userId="2c70ee397fdb4cc6" providerId="LiveId" clId="{EE876429-0AF0-428C-A719-46EEDA3E08B3}" dt="2023-06-21T22:26:37.811" v="8943"/>
        <pc:sldMkLst>
          <pc:docMk/>
          <pc:sldMk cId="3755594833" sldId="258"/>
        </pc:sldMkLst>
        <pc:spChg chg="mod">
          <ac:chgData name="Cherie Cosby" userId="2c70ee397fdb4cc6" providerId="LiveId" clId="{EE876429-0AF0-428C-A719-46EEDA3E08B3}" dt="2023-06-21T21:01:33.507" v="7224" actId="115"/>
          <ac:spMkLst>
            <pc:docMk/>
            <pc:sldMk cId="3755594833" sldId="258"/>
            <ac:spMk id="2" creationId="{0DC125B7-55D4-4E54-B3EF-F62AD83EF8A9}"/>
          </ac:spMkLst>
        </pc:spChg>
        <pc:spChg chg="mod">
          <ac:chgData name="Cherie Cosby" userId="2c70ee397fdb4cc6" providerId="LiveId" clId="{EE876429-0AF0-428C-A719-46EEDA3E08B3}" dt="2023-06-21T22:26:14.480" v="8938" actId="255"/>
          <ac:spMkLst>
            <pc:docMk/>
            <pc:sldMk cId="3755594833" sldId="258"/>
            <ac:spMk id="3" creationId="{4A2BA662-0C15-4167-A05A-98BADCB2EF8C}"/>
          </ac:spMkLst>
        </pc:spChg>
        <pc:spChg chg="add mod">
          <ac:chgData name="Cherie Cosby" userId="2c70ee397fdb4cc6" providerId="LiveId" clId="{EE876429-0AF0-428C-A719-46EEDA3E08B3}" dt="2023-06-21T20:37:01.778" v="6734" actId="20577"/>
          <ac:spMkLst>
            <pc:docMk/>
            <pc:sldMk cId="3755594833" sldId="258"/>
            <ac:spMk id="4" creationId="{72ABEB15-22A3-6C4D-B1A3-0D742910121A}"/>
          </ac:spMkLst>
        </pc:spChg>
        <pc:spChg chg="add mod">
          <ac:chgData name="Cherie Cosby" userId="2c70ee397fdb4cc6" providerId="LiveId" clId="{EE876429-0AF0-428C-A719-46EEDA3E08B3}" dt="2023-06-21T22:26:14.480" v="8938" actId="255"/>
          <ac:spMkLst>
            <pc:docMk/>
            <pc:sldMk cId="3755594833" sldId="258"/>
            <ac:spMk id="6" creationId="{AD6CD793-6A92-2AD9-9000-1669C9178F87}"/>
          </ac:spMkLst>
        </pc:spChg>
        <pc:spChg chg="add mod">
          <ac:chgData name="Cherie Cosby" userId="2c70ee397fdb4cc6" providerId="LiveId" clId="{EE876429-0AF0-428C-A719-46EEDA3E08B3}" dt="2023-06-21T22:26:30.111" v="8940" actId="5793"/>
          <ac:spMkLst>
            <pc:docMk/>
            <pc:sldMk cId="3755594833" sldId="258"/>
            <ac:spMk id="7" creationId="{E79C85C2-5206-B17F-48C2-2F3D049ACB9A}"/>
          </ac:spMkLst>
        </pc:spChg>
        <pc:spChg chg="add mod">
          <ac:chgData name="Cherie Cosby" userId="2c70ee397fdb4cc6" providerId="LiveId" clId="{EE876429-0AF0-428C-A719-46EEDA3E08B3}" dt="2023-06-21T22:26:14.480" v="8938" actId="255"/>
          <ac:spMkLst>
            <pc:docMk/>
            <pc:sldMk cId="3755594833" sldId="258"/>
            <ac:spMk id="8" creationId="{394A8502-9276-3CC5-9366-72D7CB0345D5}"/>
          </ac:spMkLst>
        </pc:spChg>
      </pc:sldChg>
      <pc:sldChg chg="addSp modSp mod ord modNotesTx">
        <pc:chgData name="Cherie Cosby" userId="2c70ee397fdb4cc6" providerId="LiveId" clId="{EE876429-0AF0-428C-A719-46EEDA3E08B3}" dt="2023-06-21T22:32:58.786" v="8968"/>
        <pc:sldMkLst>
          <pc:docMk/>
          <pc:sldMk cId="2039068107" sldId="259"/>
        </pc:sldMkLst>
        <pc:spChg chg="add mod">
          <ac:chgData name="Cherie Cosby" userId="2c70ee397fdb4cc6" providerId="LiveId" clId="{EE876429-0AF0-428C-A719-46EEDA3E08B3}" dt="2023-06-21T20:52:31.024" v="7028" actId="1076"/>
          <ac:spMkLst>
            <pc:docMk/>
            <pc:sldMk cId="2039068107" sldId="259"/>
            <ac:spMk id="3" creationId="{C1059EAD-3105-C0D0-BF15-B9D1D89E92B7}"/>
          </ac:spMkLst>
        </pc:spChg>
        <pc:graphicFrameChg chg="mod">
          <ac:chgData name="Cherie Cosby" userId="2c70ee397fdb4cc6" providerId="LiveId" clId="{EE876429-0AF0-428C-A719-46EEDA3E08B3}" dt="2023-06-21T22:27:37.700" v="8944" actId="1076"/>
          <ac:graphicFrameMkLst>
            <pc:docMk/>
            <pc:sldMk cId="2039068107" sldId="259"/>
            <ac:graphicFrameMk id="2" creationId="{DEBE1544-A8F0-4CB4-811E-98AC07858CF9}"/>
          </ac:graphicFrameMkLst>
        </pc:graphicFrameChg>
      </pc:sldChg>
      <pc:sldChg chg="addSp delSp modSp mod modNotesTx">
        <pc:chgData name="Cherie Cosby" userId="2c70ee397fdb4cc6" providerId="LiveId" clId="{EE876429-0AF0-428C-A719-46EEDA3E08B3}" dt="2023-06-21T22:11:41.500" v="8811" actId="20577"/>
        <pc:sldMkLst>
          <pc:docMk/>
          <pc:sldMk cId="2957641252" sldId="260"/>
        </pc:sldMkLst>
        <pc:spChg chg="add del mod">
          <ac:chgData name="Cherie Cosby" userId="2c70ee397fdb4cc6" providerId="LiveId" clId="{EE876429-0AF0-428C-A719-46EEDA3E08B3}" dt="2023-06-19T06:18:17.208" v="1978"/>
          <ac:spMkLst>
            <pc:docMk/>
            <pc:sldMk cId="2957641252" sldId="260"/>
            <ac:spMk id="2" creationId="{5A27170C-599D-6024-A2E7-8738AB5871D2}"/>
          </ac:spMkLst>
        </pc:spChg>
        <pc:spChg chg="add mod">
          <ac:chgData name="Cherie Cosby" userId="2c70ee397fdb4cc6" providerId="LiveId" clId="{EE876429-0AF0-428C-A719-46EEDA3E08B3}" dt="2023-06-19T06:26:50.200" v="2292" actId="1036"/>
          <ac:spMkLst>
            <pc:docMk/>
            <pc:sldMk cId="2957641252" sldId="260"/>
            <ac:spMk id="4" creationId="{6B309BBC-E14F-6D09-F9EC-9ED637F8FDE7}"/>
          </ac:spMkLst>
        </pc:spChg>
        <pc:spChg chg="add mod">
          <ac:chgData name="Cherie Cosby" userId="2c70ee397fdb4cc6" providerId="LiveId" clId="{EE876429-0AF0-428C-A719-46EEDA3E08B3}" dt="2023-06-19T06:26:50.200" v="2292" actId="1036"/>
          <ac:spMkLst>
            <pc:docMk/>
            <pc:sldMk cId="2957641252" sldId="260"/>
            <ac:spMk id="5" creationId="{84B1C493-8D0B-0FEB-00BC-9640E05CC54E}"/>
          </ac:spMkLst>
        </pc:spChg>
        <pc:spChg chg="add del mod">
          <ac:chgData name="Cherie Cosby" userId="2c70ee397fdb4cc6" providerId="LiveId" clId="{EE876429-0AF0-428C-A719-46EEDA3E08B3}" dt="2023-06-19T06:25:18.067" v="2190"/>
          <ac:spMkLst>
            <pc:docMk/>
            <pc:sldMk cId="2957641252" sldId="260"/>
            <ac:spMk id="6" creationId="{6FDAB0AF-B2AE-F990-E93D-A62AF40BE661}"/>
          </ac:spMkLst>
        </pc:spChg>
        <pc:spChg chg="add mod">
          <ac:chgData name="Cherie Cosby" userId="2c70ee397fdb4cc6" providerId="LiveId" clId="{EE876429-0AF0-428C-A719-46EEDA3E08B3}" dt="2023-06-21T22:09:43.599" v="8788" actId="6549"/>
          <ac:spMkLst>
            <pc:docMk/>
            <pc:sldMk cId="2957641252" sldId="260"/>
            <ac:spMk id="7" creationId="{B1C550AE-1B8D-48A5-36E4-BEA643F46DE1}"/>
          </ac:spMkLst>
        </pc:spChg>
        <pc:graphicFrameChg chg="mod">
          <ac:chgData name="Cherie Cosby" userId="2c70ee397fdb4cc6" providerId="LiveId" clId="{EE876429-0AF0-428C-A719-46EEDA3E08B3}" dt="2023-06-21T22:11:41.500" v="8811" actId="20577"/>
          <ac:graphicFrameMkLst>
            <pc:docMk/>
            <pc:sldMk cId="2957641252" sldId="260"/>
            <ac:graphicFrameMk id="3" creationId="{02D0F67D-7BD3-4C42-9F8B-49DC94C0FBE8}"/>
          </ac:graphicFrameMkLst>
        </pc:graphicFrameChg>
      </pc:sldChg>
      <pc:sldChg chg="modSp mod ord modNotes modNotesTx">
        <pc:chgData name="Cherie Cosby" userId="2c70ee397fdb4cc6" providerId="LiveId" clId="{EE876429-0AF0-428C-A719-46EEDA3E08B3}" dt="2023-06-21T22:08:13.087" v="8776" actId="255"/>
        <pc:sldMkLst>
          <pc:docMk/>
          <pc:sldMk cId="1554406072" sldId="261"/>
        </pc:sldMkLst>
        <pc:spChg chg="mod">
          <ac:chgData name="Cherie Cosby" userId="2c70ee397fdb4cc6" providerId="LiveId" clId="{EE876429-0AF0-428C-A719-46EEDA3E08B3}" dt="2023-06-21T22:08:13.087" v="8776" actId="255"/>
          <ac:spMkLst>
            <pc:docMk/>
            <pc:sldMk cId="1554406072" sldId="261"/>
            <ac:spMk id="5" creationId="{B52DF7CB-DD5E-0C60-CB6F-3ABED1944B07}"/>
          </ac:spMkLst>
        </pc:spChg>
        <pc:graphicFrameChg chg="mod">
          <ac:chgData name="Cherie Cosby" userId="2c70ee397fdb4cc6" providerId="LiveId" clId="{EE876429-0AF0-428C-A719-46EEDA3E08B3}" dt="2023-06-21T20:10:03.927" v="5849"/>
          <ac:graphicFrameMkLst>
            <pc:docMk/>
            <pc:sldMk cId="1554406072" sldId="261"/>
            <ac:graphicFrameMk id="3" creationId="{99DE4A50-0AD6-4521-B163-77091D71C75D}"/>
          </ac:graphicFrameMkLst>
        </pc:graphicFrameChg>
        <pc:graphicFrameChg chg="mod">
          <ac:chgData name="Cherie Cosby" userId="2c70ee397fdb4cc6" providerId="LiveId" clId="{EE876429-0AF0-428C-A719-46EEDA3E08B3}" dt="2023-06-21T20:10:03.927" v="5849"/>
          <ac:graphicFrameMkLst>
            <pc:docMk/>
            <pc:sldMk cId="1554406072" sldId="261"/>
            <ac:graphicFrameMk id="4" creationId="{D3839A2A-9EAD-4A81-9785-E98B29A87A8D}"/>
          </ac:graphicFrameMkLst>
        </pc:graphicFrameChg>
      </pc:sldChg>
      <pc:sldChg chg="del">
        <pc:chgData name="Cherie Cosby" userId="2c70ee397fdb4cc6" providerId="LiveId" clId="{EE876429-0AF0-428C-A719-46EEDA3E08B3}" dt="2023-06-19T03:49:19.007" v="835" actId="2696"/>
        <pc:sldMkLst>
          <pc:docMk/>
          <pc:sldMk cId="1621169978" sldId="262"/>
        </pc:sldMkLst>
      </pc:sldChg>
      <pc:sldChg chg="addSp modSp del mod ord modNotesTx">
        <pc:chgData name="Cherie Cosby" userId="2c70ee397fdb4cc6" providerId="LiveId" clId="{EE876429-0AF0-428C-A719-46EEDA3E08B3}" dt="2023-06-21T22:31:34.014" v="8966" actId="2696"/>
        <pc:sldMkLst>
          <pc:docMk/>
          <pc:sldMk cId="3491863510" sldId="263"/>
        </pc:sldMkLst>
        <pc:spChg chg="add mod">
          <ac:chgData name="Cherie Cosby" userId="2c70ee397fdb4cc6" providerId="LiveId" clId="{EE876429-0AF0-428C-A719-46EEDA3E08B3}" dt="2023-06-21T22:08:39.747" v="8778" actId="1076"/>
          <ac:spMkLst>
            <pc:docMk/>
            <pc:sldMk cId="3491863510" sldId="263"/>
            <ac:spMk id="2" creationId="{2B7A6684-1ED4-B460-F30D-8141A9739C11}"/>
          </ac:spMkLst>
        </pc:spChg>
        <pc:graphicFrameChg chg="mod">
          <ac:chgData name="Cherie Cosby" userId="2c70ee397fdb4cc6" providerId="LiveId" clId="{EE876429-0AF0-428C-A719-46EEDA3E08B3}" dt="2023-06-19T07:21:05.685" v="3065" actId="6549"/>
          <ac:graphicFrameMkLst>
            <pc:docMk/>
            <pc:sldMk cId="3491863510" sldId="263"/>
            <ac:graphicFrameMk id="4" creationId="{4B1F8124-B55B-4CC7-9D1A-48ABC7D197A5}"/>
          </ac:graphicFrameMkLst>
        </pc:graphicFrameChg>
      </pc:sldChg>
      <pc:sldChg chg="addSp modSp mod modNotesTx">
        <pc:chgData name="Cherie Cosby" userId="2c70ee397fdb4cc6" providerId="LiveId" clId="{EE876429-0AF0-428C-A719-46EEDA3E08B3}" dt="2023-06-21T22:07:02.789" v="8769" actId="1076"/>
        <pc:sldMkLst>
          <pc:docMk/>
          <pc:sldMk cId="3924838872" sldId="265"/>
        </pc:sldMkLst>
        <pc:spChg chg="add mod">
          <ac:chgData name="Cherie Cosby" userId="2c70ee397fdb4cc6" providerId="LiveId" clId="{EE876429-0AF0-428C-A719-46EEDA3E08B3}" dt="2023-06-21T22:07:02.789" v="8769" actId="1076"/>
          <ac:spMkLst>
            <pc:docMk/>
            <pc:sldMk cId="3924838872" sldId="265"/>
            <ac:spMk id="3" creationId="{024A654E-3B85-D443-35E4-E2AAA3209E24}"/>
          </ac:spMkLst>
        </pc:spChg>
        <pc:graphicFrameChg chg="mod modGraphic">
          <ac:chgData name="Cherie Cosby" userId="2c70ee397fdb4cc6" providerId="LiveId" clId="{EE876429-0AF0-428C-A719-46EEDA3E08B3}" dt="2023-06-19T07:27:14.866" v="3203" actId="20577"/>
          <ac:graphicFrameMkLst>
            <pc:docMk/>
            <pc:sldMk cId="3924838872" sldId="265"/>
            <ac:graphicFrameMk id="2" creationId="{FB0D7864-A02C-467A-8B05-CD9535186DBD}"/>
          </ac:graphicFrameMkLst>
        </pc:graphicFrameChg>
      </pc:sldChg>
      <pc:sldChg chg="addSp modSp mod modNotesTx">
        <pc:chgData name="Cherie Cosby" userId="2c70ee397fdb4cc6" providerId="LiveId" clId="{EE876429-0AF0-428C-A719-46EEDA3E08B3}" dt="2023-06-21T22:16:14.190" v="8868" actId="313"/>
        <pc:sldMkLst>
          <pc:docMk/>
          <pc:sldMk cId="2665063441" sldId="266"/>
        </pc:sldMkLst>
        <pc:spChg chg="add mod">
          <ac:chgData name="Cherie Cosby" userId="2c70ee397fdb4cc6" providerId="LiveId" clId="{EE876429-0AF0-428C-A719-46EEDA3E08B3}" dt="2023-06-21T22:07:13.647" v="8771" actId="1076"/>
          <ac:spMkLst>
            <pc:docMk/>
            <pc:sldMk cId="2665063441" sldId="266"/>
            <ac:spMk id="2" creationId="{02914EBF-8250-8271-FD94-CF12E2BDEF34}"/>
          </ac:spMkLst>
        </pc:spChg>
        <pc:graphicFrameChg chg="mod">
          <ac:chgData name="Cherie Cosby" userId="2c70ee397fdb4cc6" providerId="LiveId" clId="{EE876429-0AF0-428C-A719-46EEDA3E08B3}" dt="2023-06-19T06:30:43.910" v="2331" actId="14100"/>
          <ac:graphicFrameMkLst>
            <pc:docMk/>
            <pc:sldMk cId="2665063441" sldId="266"/>
            <ac:graphicFrameMk id="3" creationId="{4CC4FABB-4562-4F35-946B-8FF8978D1DA4}"/>
          </ac:graphicFrameMkLst>
        </pc:graphicFrameChg>
      </pc:sldChg>
      <pc:sldChg chg="delSp modSp del mod modNotesTx">
        <pc:chgData name="Cherie Cosby" userId="2c70ee397fdb4cc6" providerId="LiveId" clId="{EE876429-0AF0-428C-A719-46EEDA3E08B3}" dt="2023-06-21T20:13:52.654" v="5879" actId="2696"/>
        <pc:sldMkLst>
          <pc:docMk/>
          <pc:sldMk cId="1688991300" sldId="267"/>
        </pc:sldMkLst>
        <pc:spChg chg="mod">
          <ac:chgData name="Cherie Cosby" userId="2c70ee397fdb4cc6" providerId="LiveId" clId="{EE876429-0AF0-428C-A719-46EEDA3E08B3}" dt="2023-06-19T06:29:32.977" v="2325" actId="1076"/>
          <ac:spMkLst>
            <pc:docMk/>
            <pc:sldMk cId="1688991300" sldId="267"/>
            <ac:spMk id="6" creationId="{FCEC41EC-E9B3-10B9-7210-AEDFC33B1EF2}"/>
          </ac:spMkLst>
        </pc:spChg>
        <pc:spChg chg="del mod">
          <ac:chgData name="Cherie Cosby" userId="2c70ee397fdb4cc6" providerId="LiveId" clId="{EE876429-0AF0-428C-A719-46EEDA3E08B3}" dt="2023-06-21T20:11:33.164" v="5860" actId="21"/>
          <ac:spMkLst>
            <pc:docMk/>
            <pc:sldMk cId="1688991300" sldId="267"/>
            <ac:spMk id="10" creationId="{21388143-BCC7-95B9-FBC0-2CD01E503DD2}"/>
          </ac:spMkLst>
        </pc:spChg>
        <pc:spChg chg="del mod">
          <ac:chgData name="Cherie Cosby" userId="2c70ee397fdb4cc6" providerId="LiveId" clId="{EE876429-0AF0-428C-A719-46EEDA3E08B3}" dt="2023-06-21T20:12:30.506" v="5868" actId="21"/>
          <ac:spMkLst>
            <pc:docMk/>
            <pc:sldMk cId="1688991300" sldId="267"/>
            <ac:spMk id="12" creationId="{4D278698-9FF1-DB4C-7CF9-39DA7FA64BA1}"/>
          </ac:spMkLst>
        </pc:spChg>
        <pc:spChg chg="del mod">
          <ac:chgData name="Cherie Cosby" userId="2c70ee397fdb4cc6" providerId="LiveId" clId="{EE876429-0AF0-428C-A719-46EEDA3E08B3}" dt="2023-06-21T20:12:48.078" v="5871" actId="21"/>
          <ac:spMkLst>
            <pc:docMk/>
            <pc:sldMk cId="1688991300" sldId="267"/>
            <ac:spMk id="13" creationId="{91EAA2B5-BE5B-222E-98C0-AB31A2F342A0}"/>
          </ac:spMkLst>
        </pc:spChg>
      </pc:sldChg>
      <pc:sldChg chg="addSp delSp modSp add del mod delAnim modAnim modNotesTx">
        <pc:chgData name="Cherie Cosby" userId="2c70ee397fdb4cc6" providerId="LiveId" clId="{EE876429-0AF0-428C-A719-46EEDA3E08B3}" dt="2023-06-21T20:52:41.291" v="7029" actId="2696"/>
        <pc:sldMkLst>
          <pc:docMk/>
          <pc:sldMk cId="1920120082" sldId="268"/>
        </pc:sldMkLst>
        <pc:spChg chg="add del mod">
          <ac:chgData name="Cherie Cosby" userId="2c70ee397fdb4cc6" providerId="LiveId" clId="{EE876429-0AF0-428C-A719-46EEDA3E08B3}" dt="2023-06-21T19:49:36.183" v="5781" actId="478"/>
          <ac:spMkLst>
            <pc:docMk/>
            <pc:sldMk cId="1920120082" sldId="268"/>
            <ac:spMk id="2" creationId="{B2CB3AA5-71A5-7502-9F3A-5A4BA1EDB13D}"/>
          </ac:spMkLst>
        </pc:spChg>
        <pc:spChg chg="mod">
          <ac:chgData name="Cherie Cosby" userId="2c70ee397fdb4cc6" providerId="LiveId" clId="{EE876429-0AF0-428C-A719-46EEDA3E08B3}" dt="2023-06-21T20:13:40.170" v="5878" actId="1076"/>
          <ac:spMkLst>
            <pc:docMk/>
            <pc:sldMk cId="1920120082" sldId="268"/>
            <ac:spMk id="3" creationId="{F01A6D54-AD51-5CA3-7809-BA1923C54C18}"/>
          </ac:spMkLst>
        </pc:spChg>
        <pc:spChg chg="add mod">
          <ac:chgData name="Cherie Cosby" userId="2c70ee397fdb4cc6" providerId="LiveId" clId="{EE876429-0AF0-428C-A719-46EEDA3E08B3}" dt="2023-06-21T20:12:17.212" v="5867" actId="6549"/>
          <ac:spMkLst>
            <pc:docMk/>
            <pc:sldMk cId="1920120082" sldId="268"/>
            <ac:spMk id="4" creationId="{D0F0B24B-024D-3EC4-1566-D61D7649C16E}"/>
          </ac:spMkLst>
        </pc:spChg>
        <pc:spChg chg="add del mod">
          <ac:chgData name="Cherie Cosby" userId="2c70ee397fdb4cc6" providerId="LiveId" clId="{EE876429-0AF0-428C-A719-46EEDA3E08B3}" dt="2023-06-21T20:13:32.483" v="5877" actId="478"/>
          <ac:spMkLst>
            <pc:docMk/>
            <pc:sldMk cId="1920120082" sldId="268"/>
            <ac:spMk id="5" creationId="{404F995A-05EE-4090-8462-8A2D9683676B}"/>
          </ac:spMkLst>
        </pc:spChg>
        <pc:spChg chg="mod">
          <ac:chgData name="Cherie Cosby" userId="2c70ee397fdb4cc6" providerId="LiveId" clId="{EE876429-0AF0-428C-A719-46EEDA3E08B3}" dt="2023-06-19T06:30:02.506" v="2328" actId="1076"/>
          <ac:spMkLst>
            <pc:docMk/>
            <pc:sldMk cId="1920120082" sldId="268"/>
            <ac:spMk id="6" creationId="{FCEC41EC-E9B3-10B9-7210-AEDFC33B1EF2}"/>
          </ac:spMkLst>
        </pc:spChg>
        <pc:spChg chg="del mod">
          <ac:chgData name="Cherie Cosby" userId="2c70ee397fdb4cc6" providerId="LiveId" clId="{EE876429-0AF0-428C-A719-46EEDA3E08B3}" dt="2023-06-21T19:46:53.371" v="5779"/>
          <ac:spMkLst>
            <pc:docMk/>
            <pc:sldMk cId="1920120082" sldId="268"/>
            <ac:spMk id="7" creationId="{483B97BE-C4F7-951E-E80D-AB412F5F27E3}"/>
          </ac:spMkLst>
        </pc:spChg>
        <pc:spChg chg="add del mod">
          <ac:chgData name="Cherie Cosby" userId="2c70ee397fdb4cc6" providerId="LiveId" clId="{EE876429-0AF0-428C-A719-46EEDA3E08B3}" dt="2023-06-21T20:47:32.347" v="6959" actId="21"/>
          <ac:spMkLst>
            <pc:docMk/>
            <pc:sldMk cId="1920120082" sldId="268"/>
            <ac:spMk id="8" creationId="{B33601A3-CA3B-657F-7497-8E80877AA768}"/>
          </ac:spMkLst>
        </pc:spChg>
        <pc:spChg chg="mod">
          <ac:chgData name="Cherie Cosby" userId="2c70ee397fdb4cc6" providerId="LiveId" clId="{EE876429-0AF0-428C-A719-46EEDA3E08B3}" dt="2023-06-21T20:12:03.013" v="5864" actId="12788"/>
          <ac:spMkLst>
            <pc:docMk/>
            <pc:sldMk cId="1920120082" sldId="268"/>
            <ac:spMk id="10" creationId="{21388143-BCC7-95B9-FBC0-2CD01E503DD2}"/>
          </ac:spMkLst>
        </pc:spChg>
        <pc:spChg chg="del">
          <ac:chgData name="Cherie Cosby" userId="2c70ee397fdb4cc6" providerId="LiveId" clId="{EE876429-0AF0-428C-A719-46EEDA3E08B3}" dt="2023-06-19T03:31:16.871" v="420" actId="478"/>
          <ac:spMkLst>
            <pc:docMk/>
            <pc:sldMk cId="1920120082" sldId="268"/>
            <ac:spMk id="11" creationId="{421830C4-69B5-6C89-985A-AF43B51FC749}"/>
          </ac:spMkLst>
        </pc:spChg>
        <pc:spChg chg="del mod">
          <ac:chgData name="Cherie Cosby" userId="2c70ee397fdb4cc6" providerId="LiveId" clId="{EE876429-0AF0-428C-A719-46EEDA3E08B3}" dt="2023-06-21T20:46:26.039" v="6949" actId="21"/>
          <ac:spMkLst>
            <pc:docMk/>
            <pc:sldMk cId="1920120082" sldId="268"/>
            <ac:spMk id="12" creationId="{4D278698-9FF1-DB4C-7CF9-39DA7FA64BA1}"/>
          </ac:spMkLst>
        </pc:spChg>
      </pc:sldChg>
      <pc:sldChg chg="modSp mod modNotes modNotesTx">
        <pc:chgData name="Cherie Cosby" userId="2c70ee397fdb4cc6" providerId="LiveId" clId="{EE876429-0AF0-428C-A719-46EEDA3E08B3}" dt="2023-06-21T22:07:49.376" v="8775" actId="255"/>
        <pc:sldMkLst>
          <pc:docMk/>
          <pc:sldMk cId="2056902133" sldId="269"/>
        </pc:sldMkLst>
        <pc:spChg chg="mod">
          <ac:chgData name="Cherie Cosby" userId="2c70ee397fdb4cc6" providerId="LiveId" clId="{EE876429-0AF0-428C-A719-46EEDA3E08B3}" dt="2023-06-21T22:07:49.376" v="8775" actId="255"/>
          <ac:spMkLst>
            <pc:docMk/>
            <pc:sldMk cId="2056902133" sldId="269"/>
            <ac:spMk id="6" creationId="{FCEC41EC-E9B3-10B9-7210-AEDFC33B1EF2}"/>
          </ac:spMkLst>
        </pc:spChg>
        <pc:graphicFrameChg chg="mod modGraphic">
          <ac:chgData name="Cherie Cosby" userId="2c70ee397fdb4cc6" providerId="LiveId" clId="{EE876429-0AF0-428C-A719-46EEDA3E08B3}" dt="2023-06-21T21:57:30.106" v="8717" actId="12788"/>
          <ac:graphicFrameMkLst>
            <pc:docMk/>
            <pc:sldMk cId="2056902133" sldId="269"/>
            <ac:graphicFrameMk id="2" creationId="{727DF239-432B-4A88-A209-07F036079101}"/>
          </ac:graphicFrameMkLst>
        </pc:graphicFrameChg>
      </pc:sldChg>
      <pc:sldChg chg="addSp delSp modSp add mod modNotesTx">
        <pc:chgData name="Cherie Cosby" userId="2c70ee397fdb4cc6" providerId="LiveId" clId="{EE876429-0AF0-428C-A719-46EEDA3E08B3}" dt="2023-06-21T22:07:09.182" v="8770" actId="1076"/>
        <pc:sldMkLst>
          <pc:docMk/>
          <pc:sldMk cId="4070599460" sldId="270"/>
        </pc:sldMkLst>
        <pc:spChg chg="mod">
          <ac:chgData name="Cherie Cosby" userId="2c70ee397fdb4cc6" providerId="LiveId" clId="{EE876429-0AF0-428C-A719-46EEDA3E08B3}" dt="2023-06-21T22:07:09.182" v="8770" actId="1076"/>
          <ac:spMkLst>
            <pc:docMk/>
            <pc:sldMk cId="4070599460" sldId="270"/>
            <ac:spMk id="3" creationId="{A7BCF569-73A7-4548-BDFF-43D6F49BFB72}"/>
          </ac:spMkLst>
        </pc:spChg>
        <pc:spChg chg="add del mod">
          <ac:chgData name="Cherie Cosby" userId="2c70ee397fdb4cc6" providerId="LiveId" clId="{EE876429-0AF0-428C-A719-46EEDA3E08B3}" dt="2023-06-21T20:30:13.311" v="6571" actId="478"/>
          <ac:spMkLst>
            <pc:docMk/>
            <pc:sldMk cId="4070599460" sldId="270"/>
            <ac:spMk id="8" creationId="{E729CE8D-2215-5FC0-8A4F-D21306DB9687}"/>
          </ac:spMkLst>
        </pc:spChg>
        <pc:spChg chg="add del mod">
          <ac:chgData name="Cherie Cosby" userId="2c70ee397fdb4cc6" providerId="LiveId" clId="{EE876429-0AF0-428C-A719-46EEDA3E08B3}" dt="2023-06-21T20:30:13.311" v="6571" actId="478"/>
          <ac:spMkLst>
            <pc:docMk/>
            <pc:sldMk cId="4070599460" sldId="270"/>
            <ac:spMk id="9" creationId="{0CAD7D50-C25F-8E57-CB25-5668D22955F7}"/>
          </ac:spMkLst>
        </pc:spChg>
        <pc:spChg chg="add del mod">
          <ac:chgData name="Cherie Cosby" userId="2c70ee397fdb4cc6" providerId="LiveId" clId="{EE876429-0AF0-428C-A719-46EEDA3E08B3}" dt="2023-06-21T20:30:13.311" v="6571" actId="478"/>
          <ac:spMkLst>
            <pc:docMk/>
            <pc:sldMk cId="4070599460" sldId="270"/>
            <ac:spMk id="10" creationId="{4EF305B6-8D63-43E4-6267-3CEC4819DEA7}"/>
          </ac:spMkLst>
        </pc:spChg>
        <pc:spChg chg="add del mod">
          <ac:chgData name="Cherie Cosby" userId="2c70ee397fdb4cc6" providerId="LiveId" clId="{EE876429-0AF0-428C-A719-46EEDA3E08B3}" dt="2023-06-21T20:30:13.311" v="6571" actId="478"/>
          <ac:spMkLst>
            <pc:docMk/>
            <pc:sldMk cId="4070599460" sldId="270"/>
            <ac:spMk id="11" creationId="{4A6C549D-CE16-89E7-D371-2B30D566B88F}"/>
          </ac:spMkLst>
        </pc:spChg>
        <pc:spChg chg="add mod">
          <ac:chgData name="Cherie Cosby" userId="2c70ee397fdb4cc6" providerId="LiveId" clId="{EE876429-0AF0-428C-A719-46EEDA3E08B3}" dt="2023-06-19T06:43:26.287" v="2526" actId="12788"/>
          <ac:spMkLst>
            <pc:docMk/>
            <pc:sldMk cId="4070599460" sldId="270"/>
            <ac:spMk id="12" creationId="{B36CF1C7-A66E-3294-6A8F-3D6F781E8165}"/>
          </ac:spMkLst>
        </pc:spChg>
        <pc:spChg chg="add del mod">
          <ac:chgData name="Cherie Cosby" userId="2c70ee397fdb4cc6" providerId="LiveId" clId="{EE876429-0AF0-428C-A719-46EEDA3E08B3}" dt="2023-06-19T06:39:38.432" v="2451"/>
          <ac:spMkLst>
            <pc:docMk/>
            <pc:sldMk cId="4070599460" sldId="270"/>
            <ac:spMk id="13" creationId="{BCAA7290-8ABE-F7C5-1B5B-A9181B7722E0}"/>
          </ac:spMkLst>
        </pc:spChg>
        <pc:spChg chg="add mod">
          <ac:chgData name="Cherie Cosby" userId="2c70ee397fdb4cc6" providerId="LiveId" clId="{EE876429-0AF0-428C-A719-46EEDA3E08B3}" dt="2023-06-19T06:43:30.781" v="2527" actId="12788"/>
          <ac:spMkLst>
            <pc:docMk/>
            <pc:sldMk cId="4070599460" sldId="270"/>
            <ac:spMk id="14" creationId="{1F55721F-BFD1-71B5-3069-A41BA5231E8D}"/>
          </ac:spMkLst>
        </pc:spChg>
        <pc:spChg chg="add del mod">
          <ac:chgData name="Cherie Cosby" userId="2c70ee397fdb4cc6" providerId="LiveId" clId="{EE876429-0AF0-428C-A719-46EEDA3E08B3}" dt="2023-06-21T20:30:08.445" v="6570"/>
          <ac:spMkLst>
            <pc:docMk/>
            <pc:sldMk cId="4070599460" sldId="270"/>
            <ac:spMk id="17" creationId="{5AB36A1C-A647-4160-4434-30F7449C9E2F}"/>
          </ac:spMkLst>
        </pc:spChg>
        <pc:spChg chg="add del mod">
          <ac:chgData name="Cherie Cosby" userId="2c70ee397fdb4cc6" providerId="LiveId" clId="{EE876429-0AF0-428C-A719-46EEDA3E08B3}" dt="2023-06-21T20:30:08.445" v="6570"/>
          <ac:spMkLst>
            <pc:docMk/>
            <pc:sldMk cId="4070599460" sldId="270"/>
            <ac:spMk id="18" creationId="{F94FC0AE-761F-FEB1-3E6C-2C12CEBB44A5}"/>
          </ac:spMkLst>
        </pc:spChg>
        <pc:spChg chg="add del mod">
          <ac:chgData name="Cherie Cosby" userId="2c70ee397fdb4cc6" providerId="LiveId" clId="{EE876429-0AF0-428C-A719-46EEDA3E08B3}" dt="2023-06-21T20:30:08.445" v="6570"/>
          <ac:spMkLst>
            <pc:docMk/>
            <pc:sldMk cId="4070599460" sldId="270"/>
            <ac:spMk id="19" creationId="{4ED4617E-A122-16C0-4A30-C5C6648F7AA4}"/>
          </ac:spMkLst>
        </pc:spChg>
        <pc:spChg chg="add del mod">
          <ac:chgData name="Cherie Cosby" userId="2c70ee397fdb4cc6" providerId="LiveId" clId="{EE876429-0AF0-428C-A719-46EEDA3E08B3}" dt="2023-06-21T20:30:08.445" v="6570"/>
          <ac:spMkLst>
            <pc:docMk/>
            <pc:sldMk cId="4070599460" sldId="270"/>
            <ac:spMk id="20" creationId="{21ED3D8D-77F3-1315-BC8D-FE08407EC0B0}"/>
          </ac:spMkLst>
        </pc:spChg>
        <pc:spChg chg="add del mod">
          <ac:chgData name="Cherie Cosby" userId="2c70ee397fdb4cc6" providerId="LiveId" clId="{EE876429-0AF0-428C-A719-46EEDA3E08B3}" dt="2023-06-21T20:30:25.340" v="6573"/>
          <ac:spMkLst>
            <pc:docMk/>
            <pc:sldMk cId="4070599460" sldId="270"/>
            <ac:spMk id="25" creationId="{1E7F31D7-035B-F3AC-6048-815F0188F541}"/>
          </ac:spMkLst>
        </pc:spChg>
        <pc:spChg chg="add mod">
          <ac:chgData name="Cherie Cosby" userId="2c70ee397fdb4cc6" providerId="LiveId" clId="{EE876429-0AF0-428C-A719-46EEDA3E08B3}" dt="2023-06-21T20:30:34.592" v="6574"/>
          <ac:spMkLst>
            <pc:docMk/>
            <pc:sldMk cId="4070599460" sldId="270"/>
            <ac:spMk id="30" creationId="{3319DFD0-57D7-27F7-73A8-04410129A79E}"/>
          </ac:spMkLst>
        </pc:spChg>
        <pc:spChg chg="add mod">
          <ac:chgData name="Cherie Cosby" userId="2c70ee397fdb4cc6" providerId="LiveId" clId="{EE876429-0AF0-428C-A719-46EEDA3E08B3}" dt="2023-06-21T20:30:34.592" v="6574"/>
          <ac:spMkLst>
            <pc:docMk/>
            <pc:sldMk cId="4070599460" sldId="270"/>
            <ac:spMk id="31" creationId="{72D1CA9F-1CDD-C08B-2CAF-8403A358493D}"/>
          </ac:spMkLst>
        </pc:spChg>
        <pc:spChg chg="add mod">
          <ac:chgData name="Cherie Cosby" userId="2c70ee397fdb4cc6" providerId="LiveId" clId="{EE876429-0AF0-428C-A719-46EEDA3E08B3}" dt="2023-06-21T20:30:34.592" v="6574"/>
          <ac:spMkLst>
            <pc:docMk/>
            <pc:sldMk cId="4070599460" sldId="270"/>
            <ac:spMk id="32" creationId="{3ECDC0E3-CE7D-6B1F-2163-66C54869B495}"/>
          </ac:spMkLst>
        </pc:spChg>
        <pc:spChg chg="add mod">
          <ac:chgData name="Cherie Cosby" userId="2c70ee397fdb4cc6" providerId="LiveId" clId="{EE876429-0AF0-428C-A719-46EEDA3E08B3}" dt="2023-06-21T20:30:34.592" v="6574"/>
          <ac:spMkLst>
            <pc:docMk/>
            <pc:sldMk cId="4070599460" sldId="270"/>
            <ac:spMk id="33" creationId="{6B02DEFF-980B-14C5-AB8A-FED66F275BB4}"/>
          </ac:spMkLst>
        </pc:spChg>
        <pc:graphicFrameChg chg="add del mod modGraphic">
          <ac:chgData name="Cherie Cosby" userId="2c70ee397fdb4cc6" providerId="LiveId" clId="{EE876429-0AF0-428C-A719-46EEDA3E08B3}" dt="2023-06-21T20:30:13.311" v="6571" actId="478"/>
          <ac:graphicFrameMkLst>
            <pc:docMk/>
            <pc:sldMk cId="4070599460" sldId="270"/>
            <ac:graphicFrameMk id="2" creationId="{52E0F78E-8B54-4DA4-D88B-81782C0DC67B}"/>
          </ac:graphicFrameMkLst>
        </pc:graphicFrameChg>
        <pc:graphicFrameChg chg="add del mod modGraphic">
          <ac:chgData name="Cherie Cosby" userId="2c70ee397fdb4cc6" providerId="LiveId" clId="{EE876429-0AF0-428C-A719-46EEDA3E08B3}" dt="2023-06-21T20:30:13.311" v="6571" actId="478"/>
          <ac:graphicFrameMkLst>
            <pc:docMk/>
            <pc:sldMk cId="4070599460" sldId="270"/>
            <ac:graphicFrameMk id="4" creationId="{B6E9CDBA-E1C4-4EB0-85E2-2EDE62C9BA34}"/>
          </ac:graphicFrameMkLst>
        </pc:graphicFrameChg>
        <pc:graphicFrameChg chg="add del mod modGraphic">
          <ac:chgData name="Cherie Cosby" userId="2c70ee397fdb4cc6" providerId="LiveId" clId="{EE876429-0AF0-428C-A719-46EEDA3E08B3}" dt="2023-06-21T20:30:13.311" v="6571" actId="478"/>
          <ac:graphicFrameMkLst>
            <pc:docMk/>
            <pc:sldMk cId="4070599460" sldId="270"/>
            <ac:graphicFrameMk id="5" creationId="{4EB07115-73E0-FCC8-85BF-DA9D259D7F40}"/>
          </ac:graphicFrameMkLst>
        </pc:graphicFrameChg>
        <pc:graphicFrameChg chg="add del mod modGraphic">
          <ac:chgData name="Cherie Cosby" userId="2c70ee397fdb4cc6" providerId="LiveId" clId="{EE876429-0AF0-428C-A719-46EEDA3E08B3}" dt="2023-06-21T20:30:13.311" v="6571" actId="478"/>
          <ac:graphicFrameMkLst>
            <pc:docMk/>
            <pc:sldMk cId="4070599460" sldId="270"/>
            <ac:graphicFrameMk id="6" creationId="{5F3AF9EC-7C2B-09CB-030B-FD8BF25B4B26}"/>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7" creationId="{8B876625-D1DC-0105-4291-E5CAC96D8011}"/>
          </ac:graphicFrameMkLst>
        </pc:graphicFrameChg>
        <pc:graphicFrameChg chg="del modGraphic">
          <ac:chgData name="Cherie Cosby" userId="2c70ee397fdb4cc6" providerId="LiveId" clId="{EE876429-0AF0-428C-A719-46EEDA3E08B3}" dt="2023-06-19T03:39:13.869" v="558" actId="478"/>
          <ac:graphicFrameMkLst>
            <pc:docMk/>
            <pc:sldMk cId="4070599460" sldId="270"/>
            <ac:graphicFrameMk id="7" creationId="{AAD2B194-B249-44ED-83F2-688D4185C2A2}"/>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13" creationId="{2C4E94F2-E369-D068-6818-F771A1F02370}"/>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15" creationId="{5A9D8320-CD85-CEBF-D90E-D95C7BC8C1AD}"/>
          </ac:graphicFrameMkLst>
        </pc:graphicFrameChg>
        <pc:graphicFrameChg chg="add del mod">
          <ac:chgData name="Cherie Cosby" userId="2c70ee397fdb4cc6" providerId="LiveId" clId="{EE876429-0AF0-428C-A719-46EEDA3E08B3}" dt="2023-06-21T20:30:08.445" v="6570"/>
          <ac:graphicFrameMkLst>
            <pc:docMk/>
            <pc:sldMk cId="4070599460" sldId="270"/>
            <ac:graphicFrameMk id="16" creationId="{22834879-C8B9-E629-A9A8-DC889404465D}"/>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1" creationId="{E65745EE-A53E-B946-33F7-40E97B4CEC6A}"/>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2" creationId="{3BD4DDF0-745F-05FB-FE14-2136A11DB577}"/>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3" creationId="{87EAB265-3A8D-4EC6-0B52-3BDEA11781D8}"/>
          </ac:graphicFrameMkLst>
        </pc:graphicFrameChg>
        <pc:graphicFrameChg chg="add del mod">
          <ac:chgData name="Cherie Cosby" userId="2c70ee397fdb4cc6" providerId="LiveId" clId="{EE876429-0AF0-428C-A719-46EEDA3E08B3}" dt="2023-06-21T20:30:25.340" v="6573"/>
          <ac:graphicFrameMkLst>
            <pc:docMk/>
            <pc:sldMk cId="4070599460" sldId="270"/>
            <ac:graphicFrameMk id="24" creationId="{582A80FF-FD5C-EE69-8B42-D0B96747BF7E}"/>
          </ac:graphicFrameMkLst>
        </pc:graphicFrameChg>
        <pc:graphicFrameChg chg="add mod modGraphic">
          <ac:chgData name="Cherie Cosby" userId="2c70ee397fdb4cc6" providerId="LiveId" clId="{EE876429-0AF0-428C-A719-46EEDA3E08B3}" dt="2023-06-21T20:31:14.002" v="6581"/>
          <ac:graphicFrameMkLst>
            <pc:docMk/>
            <pc:sldMk cId="4070599460" sldId="270"/>
            <ac:graphicFrameMk id="26" creationId="{D7DAEB1D-C9AD-457E-7CAB-2422FC754FA0}"/>
          </ac:graphicFrameMkLst>
        </pc:graphicFrameChg>
        <pc:graphicFrameChg chg="add mod modGraphic">
          <ac:chgData name="Cherie Cosby" userId="2c70ee397fdb4cc6" providerId="LiveId" clId="{EE876429-0AF0-428C-A719-46EEDA3E08B3}" dt="2023-06-21T20:31:49.449" v="6587" actId="113"/>
          <ac:graphicFrameMkLst>
            <pc:docMk/>
            <pc:sldMk cId="4070599460" sldId="270"/>
            <ac:graphicFrameMk id="27" creationId="{49980FC8-FCDF-F81D-DED4-9E4A2A36480B}"/>
          </ac:graphicFrameMkLst>
        </pc:graphicFrameChg>
        <pc:graphicFrameChg chg="add mod modGraphic">
          <ac:chgData name="Cherie Cosby" userId="2c70ee397fdb4cc6" providerId="LiveId" clId="{EE876429-0AF0-428C-A719-46EEDA3E08B3}" dt="2023-06-21T20:32:03.249" v="6589"/>
          <ac:graphicFrameMkLst>
            <pc:docMk/>
            <pc:sldMk cId="4070599460" sldId="270"/>
            <ac:graphicFrameMk id="28" creationId="{4B6BD200-B60D-24C4-7F36-BC11D38AC6A2}"/>
          </ac:graphicFrameMkLst>
        </pc:graphicFrameChg>
        <pc:graphicFrameChg chg="add mod modGraphic">
          <ac:chgData name="Cherie Cosby" userId="2c70ee397fdb4cc6" providerId="LiveId" clId="{EE876429-0AF0-428C-A719-46EEDA3E08B3}" dt="2023-06-21T20:32:07.250" v="6590"/>
          <ac:graphicFrameMkLst>
            <pc:docMk/>
            <pc:sldMk cId="4070599460" sldId="270"/>
            <ac:graphicFrameMk id="29" creationId="{9E9883EA-2200-C1BC-B17E-AF5E4CB26E87}"/>
          </ac:graphicFrameMkLst>
        </pc:graphicFrameChg>
      </pc:sldChg>
      <pc:sldChg chg="add del">
        <pc:chgData name="Cherie Cosby" userId="2c70ee397fdb4cc6" providerId="LiveId" clId="{EE876429-0AF0-428C-A719-46EEDA3E08B3}" dt="2023-06-19T06:14:56.753" v="1963" actId="2696"/>
        <pc:sldMkLst>
          <pc:docMk/>
          <pc:sldMk cId="1204840608" sldId="271"/>
        </pc:sldMkLst>
      </pc:sldChg>
      <pc:sldChg chg="addSp delSp modSp new mod modAnim modNotesTx">
        <pc:chgData name="Cherie Cosby" userId="2c70ee397fdb4cc6" providerId="LiveId" clId="{EE876429-0AF0-428C-A719-46EEDA3E08B3}" dt="2023-06-21T22:35:35.120" v="8986" actId="6549"/>
        <pc:sldMkLst>
          <pc:docMk/>
          <pc:sldMk cId="1215247156" sldId="272"/>
        </pc:sldMkLst>
        <pc:spChg chg="add mod">
          <ac:chgData name="Cherie Cosby" userId="2c70ee397fdb4cc6" providerId="LiveId" clId="{EE876429-0AF0-428C-A719-46EEDA3E08B3}" dt="2023-06-21T22:09:10.466" v="8784" actId="20577"/>
          <ac:spMkLst>
            <pc:docMk/>
            <pc:sldMk cId="1215247156" sldId="272"/>
            <ac:spMk id="2" creationId="{21D64C0C-3D97-A9A9-EDB9-77CE3315103F}"/>
          </ac:spMkLst>
        </pc:spChg>
        <pc:spChg chg="add mod">
          <ac:chgData name="Cherie Cosby" userId="2c70ee397fdb4cc6" providerId="LiveId" clId="{EE876429-0AF0-428C-A719-46EEDA3E08B3}" dt="2023-06-21T22:34:46.501" v="8985" actId="6549"/>
          <ac:spMkLst>
            <pc:docMk/>
            <pc:sldMk cId="1215247156" sldId="272"/>
            <ac:spMk id="3" creationId="{85E3476D-009B-487E-41CB-82BA669416A1}"/>
          </ac:spMkLst>
        </pc:spChg>
        <pc:spChg chg="add mod">
          <ac:chgData name="Cherie Cosby" userId="2c70ee397fdb4cc6" providerId="LiveId" clId="{EE876429-0AF0-428C-A719-46EEDA3E08B3}" dt="2023-06-21T21:44:08.830" v="8371" actId="552"/>
          <ac:spMkLst>
            <pc:docMk/>
            <pc:sldMk cId="1215247156" sldId="272"/>
            <ac:spMk id="4" creationId="{F6D999E4-7BBD-2D77-947A-F0C31436589A}"/>
          </ac:spMkLst>
        </pc:spChg>
        <pc:spChg chg="add mod">
          <ac:chgData name="Cherie Cosby" userId="2c70ee397fdb4cc6" providerId="LiveId" clId="{EE876429-0AF0-428C-A719-46EEDA3E08B3}" dt="2023-06-21T22:35:35.120" v="8986" actId="6549"/>
          <ac:spMkLst>
            <pc:docMk/>
            <pc:sldMk cId="1215247156" sldId="272"/>
            <ac:spMk id="5" creationId="{DE235D7B-58FB-1938-BB4A-E2498241B066}"/>
          </ac:spMkLst>
        </pc:spChg>
        <pc:spChg chg="add del mod">
          <ac:chgData name="Cherie Cosby" userId="2c70ee397fdb4cc6" providerId="LiveId" clId="{EE876429-0AF0-428C-A719-46EEDA3E08B3}" dt="2023-06-21T21:39:34.212" v="8177" actId="478"/>
          <ac:spMkLst>
            <pc:docMk/>
            <pc:sldMk cId="1215247156" sldId="272"/>
            <ac:spMk id="6" creationId="{9A57BD7B-D020-1B7F-C121-617842E9AD07}"/>
          </ac:spMkLst>
        </pc:spChg>
        <pc:spChg chg="add mod">
          <ac:chgData name="Cherie Cosby" userId="2c70ee397fdb4cc6" providerId="LiveId" clId="{EE876429-0AF0-428C-A719-46EEDA3E08B3}" dt="2023-06-21T21:44:08.830" v="8371" actId="552"/>
          <ac:spMkLst>
            <pc:docMk/>
            <pc:sldMk cId="1215247156" sldId="272"/>
            <ac:spMk id="7" creationId="{98D606F3-239F-F45B-CDA5-007BCB544FD8}"/>
          </ac:spMkLst>
        </pc:spChg>
      </pc:sldChg>
      <pc:sldChg chg="addSp delSp modSp new mod ord modAnim modNotesTx">
        <pc:chgData name="Cherie Cosby" userId="2c70ee397fdb4cc6" providerId="LiveId" clId="{EE876429-0AF0-428C-A719-46EEDA3E08B3}" dt="2023-06-21T22:29:25.493" v="8965" actId="20577"/>
        <pc:sldMkLst>
          <pc:docMk/>
          <pc:sldMk cId="2081072046" sldId="273"/>
        </pc:sldMkLst>
        <pc:spChg chg="add mod">
          <ac:chgData name="Cherie Cosby" userId="2c70ee397fdb4cc6" providerId="LiveId" clId="{EE876429-0AF0-428C-A719-46EEDA3E08B3}" dt="2023-06-21T22:28:47.175" v="8949" actId="1076"/>
          <ac:spMkLst>
            <pc:docMk/>
            <pc:sldMk cId="2081072046" sldId="273"/>
            <ac:spMk id="2" creationId="{5CE79B5C-A74D-A258-BBB3-EAE1FCDD2A66}"/>
          </ac:spMkLst>
        </pc:spChg>
        <pc:spChg chg="add mod">
          <ac:chgData name="Cherie Cosby" userId="2c70ee397fdb4cc6" providerId="LiveId" clId="{EE876429-0AF0-428C-A719-46EEDA3E08B3}" dt="2023-06-21T22:08:24.060" v="8777" actId="255"/>
          <ac:spMkLst>
            <pc:docMk/>
            <pc:sldMk cId="2081072046" sldId="273"/>
            <ac:spMk id="3" creationId="{4F248D18-83F4-89DA-B4E0-1345020F0CA7}"/>
          </ac:spMkLst>
        </pc:spChg>
        <pc:spChg chg="add del mod">
          <ac:chgData name="Cherie Cosby" userId="2c70ee397fdb4cc6" providerId="LiveId" clId="{EE876429-0AF0-428C-A719-46EEDA3E08B3}" dt="2023-06-19T05:51:08.193" v="1612"/>
          <ac:spMkLst>
            <pc:docMk/>
            <pc:sldMk cId="2081072046" sldId="273"/>
            <ac:spMk id="4" creationId="{D9EB5C19-BF11-1FFA-B3B1-F8C01A5F60C2}"/>
          </ac:spMkLst>
        </pc:spChg>
        <pc:spChg chg="add mod">
          <ac:chgData name="Cherie Cosby" userId="2c70ee397fdb4cc6" providerId="LiveId" clId="{EE876429-0AF0-428C-A719-46EEDA3E08B3}" dt="2023-06-19T06:58:36.630" v="2749" actId="255"/>
          <ac:spMkLst>
            <pc:docMk/>
            <pc:sldMk cId="2081072046" sldId="273"/>
            <ac:spMk id="5" creationId="{48002C68-B683-E4A9-0AC1-4A029B730E77}"/>
          </ac:spMkLst>
        </pc:spChg>
        <pc:spChg chg="add del mod">
          <ac:chgData name="Cherie Cosby" userId="2c70ee397fdb4cc6" providerId="LiveId" clId="{EE876429-0AF0-428C-A719-46EEDA3E08B3}" dt="2023-06-19T05:55:20.801" v="1705"/>
          <ac:spMkLst>
            <pc:docMk/>
            <pc:sldMk cId="2081072046" sldId="273"/>
            <ac:spMk id="6" creationId="{D26037B1-56D2-5EC8-5D2A-66B3B642C2DD}"/>
          </ac:spMkLst>
        </pc:spChg>
        <pc:spChg chg="add mod">
          <ac:chgData name="Cherie Cosby" userId="2c70ee397fdb4cc6" providerId="LiveId" clId="{EE876429-0AF0-428C-A719-46EEDA3E08B3}" dt="2023-06-21T22:29:25.493" v="8965" actId="20577"/>
          <ac:spMkLst>
            <pc:docMk/>
            <pc:sldMk cId="2081072046" sldId="273"/>
            <ac:spMk id="7" creationId="{9C1F903E-12C2-7BC5-FB6F-BB4A247385A1}"/>
          </ac:spMkLst>
        </pc:spChg>
      </pc:sldChg>
      <pc:sldChg chg="addSp delSp modSp new mod delAnim modAnim modNotesTx">
        <pc:chgData name="Cherie Cosby" userId="2c70ee397fdb4cc6" providerId="LiveId" clId="{EE876429-0AF0-428C-A719-46EEDA3E08B3}" dt="2023-06-21T22:06:06.689" v="8766" actId="6549"/>
        <pc:sldMkLst>
          <pc:docMk/>
          <pc:sldMk cId="3685459395" sldId="274"/>
        </pc:sldMkLst>
        <pc:spChg chg="add mod">
          <ac:chgData name="Cherie Cosby" userId="2c70ee397fdb4cc6" providerId="LiveId" clId="{EE876429-0AF0-428C-A719-46EEDA3E08B3}" dt="2023-06-21T21:55:40.597" v="8711" actId="1076"/>
          <ac:spMkLst>
            <pc:docMk/>
            <pc:sldMk cId="3685459395" sldId="274"/>
            <ac:spMk id="2" creationId="{8A068491-1121-1901-C92C-BA3811BE9B4E}"/>
          </ac:spMkLst>
        </pc:spChg>
        <pc:spChg chg="add mod">
          <ac:chgData name="Cherie Cosby" userId="2c70ee397fdb4cc6" providerId="LiveId" clId="{EE876429-0AF0-428C-A719-46EEDA3E08B3}" dt="2023-06-21T21:55:48.861" v="8712" actId="1076"/>
          <ac:spMkLst>
            <pc:docMk/>
            <pc:sldMk cId="3685459395" sldId="274"/>
            <ac:spMk id="3" creationId="{56C071DB-B6F6-9792-EC76-838A87B40261}"/>
          </ac:spMkLst>
        </pc:spChg>
        <pc:spChg chg="add mod">
          <ac:chgData name="Cherie Cosby" userId="2c70ee397fdb4cc6" providerId="LiveId" clId="{EE876429-0AF0-428C-A719-46EEDA3E08B3}" dt="2023-06-21T21:00:06.494" v="7204" actId="1076"/>
          <ac:spMkLst>
            <pc:docMk/>
            <pc:sldMk cId="3685459395" sldId="274"/>
            <ac:spMk id="4" creationId="{0A379903-7085-09F5-085E-8D7FC45A5521}"/>
          </ac:spMkLst>
        </pc:spChg>
        <pc:spChg chg="add del mod">
          <ac:chgData name="Cherie Cosby" userId="2c70ee397fdb4cc6" providerId="LiveId" clId="{EE876429-0AF0-428C-A719-46EEDA3E08B3}" dt="2023-06-21T20:59:57.627" v="7202" actId="478"/>
          <ac:spMkLst>
            <pc:docMk/>
            <pc:sldMk cId="3685459395" sldId="274"/>
            <ac:spMk id="5" creationId="{FCB337E9-15B8-AF22-670C-5F662B60D253}"/>
          </ac:spMkLst>
        </pc:spChg>
        <pc:spChg chg="add mod">
          <ac:chgData name="Cherie Cosby" userId="2c70ee397fdb4cc6" providerId="LiveId" clId="{EE876429-0AF0-428C-A719-46EEDA3E08B3}" dt="2023-06-21T22:06:06.689" v="8766" actId="6549"/>
          <ac:spMkLst>
            <pc:docMk/>
            <pc:sldMk cId="3685459395" sldId="274"/>
            <ac:spMk id="6" creationId="{7BE33786-6F63-E11D-8872-419EDE84A17C}"/>
          </ac:spMkLst>
        </pc:spChg>
        <pc:spChg chg="add del mod">
          <ac:chgData name="Cherie Cosby" userId="2c70ee397fdb4cc6" providerId="LiveId" clId="{EE876429-0AF0-428C-A719-46EEDA3E08B3}" dt="2023-06-21T20:50:16.199" v="7009"/>
          <ac:spMkLst>
            <pc:docMk/>
            <pc:sldMk cId="3685459395" sldId="274"/>
            <ac:spMk id="7" creationId="{2A02C2AB-3A1D-8275-BE4B-453411932B9C}"/>
          </ac:spMkLst>
        </pc:spChg>
        <pc:spChg chg="add mod">
          <ac:chgData name="Cherie Cosby" userId="2c70ee397fdb4cc6" providerId="LiveId" clId="{EE876429-0AF0-428C-A719-46EEDA3E08B3}" dt="2023-06-21T22:05:52.969" v="8765" actId="20577"/>
          <ac:spMkLst>
            <pc:docMk/>
            <pc:sldMk cId="3685459395" sldId="274"/>
            <ac:spMk id="8" creationId="{D8ADF88B-36BE-17B9-4276-49E2CFBE092D}"/>
          </ac:spMkLst>
        </pc:spChg>
      </pc:sldChg>
      <pc:sldChg chg="addSp delSp modSp new mod ord modAnim modNotesTx">
        <pc:chgData name="Cherie Cosby" userId="2c70ee397fdb4cc6" providerId="LiveId" clId="{EE876429-0AF0-428C-A719-46EEDA3E08B3}" dt="2023-06-21T22:21:05.345" v="8884"/>
        <pc:sldMkLst>
          <pc:docMk/>
          <pc:sldMk cId="2313566511" sldId="275"/>
        </pc:sldMkLst>
        <pc:spChg chg="add mod">
          <ac:chgData name="Cherie Cosby" userId="2c70ee397fdb4cc6" providerId="LiveId" clId="{EE876429-0AF0-428C-A719-46EEDA3E08B3}" dt="2023-06-21T22:08:52.789" v="8780" actId="255"/>
          <ac:spMkLst>
            <pc:docMk/>
            <pc:sldMk cId="2313566511" sldId="275"/>
            <ac:spMk id="2" creationId="{A8BB7C83-17D2-890D-BA33-47F934408CAC}"/>
          </ac:spMkLst>
        </pc:spChg>
        <pc:spChg chg="add mod">
          <ac:chgData name="Cherie Cosby" userId="2c70ee397fdb4cc6" providerId="LiveId" clId="{EE876429-0AF0-428C-A719-46EEDA3E08B3}" dt="2023-06-21T22:04:15.550" v="8752" actId="555"/>
          <ac:spMkLst>
            <pc:docMk/>
            <pc:sldMk cId="2313566511" sldId="275"/>
            <ac:spMk id="3" creationId="{09F98050-68B3-498F-5FDB-E8C14D0E44D4}"/>
          </ac:spMkLst>
        </pc:spChg>
        <pc:spChg chg="add mod">
          <ac:chgData name="Cherie Cosby" userId="2c70ee397fdb4cc6" providerId="LiveId" clId="{EE876429-0AF0-428C-A719-46EEDA3E08B3}" dt="2023-06-21T21:34:32.036" v="7932" actId="6549"/>
          <ac:spMkLst>
            <pc:docMk/>
            <pc:sldMk cId="2313566511" sldId="275"/>
            <ac:spMk id="4" creationId="{1D8DE6F2-DF1A-D813-91C0-410BD81683E8}"/>
          </ac:spMkLst>
        </pc:spChg>
        <pc:spChg chg="add del mod">
          <ac:chgData name="Cherie Cosby" userId="2c70ee397fdb4cc6" providerId="LiveId" clId="{EE876429-0AF0-428C-A719-46EEDA3E08B3}" dt="2023-06-19T07:25:20.249" v="3176"/>
          <ac:spMkLst>
            <pc:docMk/>
            <pc:sldMk cId="2313566511" sldId="275"/>
            <ac:spMk id="4" creationId="{4A1B0C31-026F-EEBD-429A-054C61A38C0F}"/>
          </ac:spMkLst>
        </pc:spChg>
        <pc:spChg chg="add del mod">
          <ac:chgData name="Cherie Cosby" userId="2c70ee397fdb4cc6" providerId="LiveId" clId="{EE876429-0AF0-428C-A719-46EEDA3E08B3}" dt="2023-06-19T06:03:25.799" v="1865"/>
          <ac:spMkLst>
            <pc:docMk/>
            <pc:sldMk cId="2313566511" sldId="275"/>
            <ac:spMk id="5" creationId="{77AC073D-0C71-8F88-EFA8-186CCEEC95E1}"/>
          </ac:spMkLst>
        </pc:spChg>
        <pc:spChg chg="add mod">
          <ac:chgData name="Cherie Cosby" userId="2c70ee397fdb4cc6" providerId="LiveId" clId="{EE876429-0AF0-428C-A719-46EEDA3E08B3}" dt="2023-06-21T22:18:45.128" v="8872" actId="164"/>
          <ac:spMkLst>
            <pc:docMk/>
            <pc:sldMk cId="2313566511" sldId="275"/>
            <ac:spMk id="6" creationId="{15C2CEEE-9792-0FA3-9200-8833ED670A63}"/>
          </ac:spMkLst>
        </pc:spChg>
        <pc:spChg chg="add del mod">
          <ac:chgData name="Cherie Cosby" userId="2c70ee397fdb4cc6" providerId="LiveId" clId="{EE876429-0AF0-428C-A719-46EEDA3E08B3}" dt="2023-06-19T06:04:27.475" v="1904"/>
          <ac:spMkLst>
            <pc:docMk/>
            <pc:sldMk cId="2313566511" sldId="275"/>
            <ac:spMk id="7" creationId="{F7534A4A-533C-43EE-BE46-231DBD85AC6B}"/>
          </ac:spMkLst>
        </pc:spChg>
        <pc:spChg chg="add mod">
          <ac:chgData name="Cherie Cosby" userId="2c70ee397fdb4cc6" providerId="LiveId" clId="{EE876429-0AF0-428C-A719-46EEDA3E08B3}" dt="2023-06-21T22:05:12.476" v="8757" actId="553"/>
          <ac:spMkLst>
            <pc:docMk/>
            <pc:sldMk cId="2313566511" sldId="275"/>
            <ac:spMk id="8" creationId="{BD736308-A49A-FA3D-8512-2F7B3AD2F9F9}"/>
          </ac:spMkLst>
        </pc:spChg>
        <pc:spChg chg="add del mod">
          <ac:chgData name="Cherie Cosby" userId="2c70ee397fdb4cc6" providerId="LiveId" clId="{EE876429-0AF0-428C-A719-46EEDA3E08B3}" dt="2023-06-19T06:06:56.393" v="1913"/>
          <ac:spMkLst>
            <pc:docMk/>
            <pc:sldMk cId="2313566511" sldId="275"/>
            <ac:spMk id="9" creationId="{907D007A-FA37-D110-E012-947AE610B815}"/>
          </ac:spMkLst>
        </pc:spChg>
        <pc:spChg chg="add mod">
          <ac:chgData name="Cherie Cosby" userId="2c70ee397fdb4cc6" providerId="LiveId" clId="{EE876429-0AF0-428C-A719-46EEDA3E08B3}" dt="2023-06-21T22:05:12.476" v="8757" actId="553"/>
          <ac:spMkLst>
            <pc:docMk/>
            <pc:sldMk cId="2313566511" sldId="275"/>
            <ac:spMk id="10" creationId="{65641758-FD90-3621-3FBF-D9E9F9BBF4A9}"/>
          </ac:spMkLst>
        </pc:spChg>
        <pc:spChg chg="add del mod">
          <ac:chgData name="Cherie Cosby" userId="2c70ee397fdb4cc6" providerId="LiveId" clId="{EE876429-0AF0-428C-A719-46EEDA3E08B3}" dt="2023-06-19T06:08:49.429" v="1930"/>
          <ac:spMkLst>
            <pc:docMk/>
            <pc:sldMk cId="2313566511" sldId="275"/>
            <ac:spMk id="11" creationId="{A2798C4F-3D76-23E3-73C8-D5226F0A6991}"/>
          </ac:spMkLst>
        </pc:spChg>
        <pc:spChg chg="add mod">
          <ac:chgData name="Cherie Cosby" userId="2c70ee397fdb4cc6" providerId="LiveId" clId="{EE876429-0AF0-428C-A719-46EEDA3E08B3}" dt="2023-06-21T22:18:45.128" v="8872" actId="164"/>
          <ac:spMkLst>
            <pc:docMk/>
            <pc:sldMk cId="2313566511" sldId="275"/>
            <ac:spMk id="12" creationId="{723F035E-B922-64C2-4DA3-1E58E5A245A8}"/>
          </ac:spMkLst>
        </pc:spChg>
        <pc:spChg chg="add mod">
          <ac:chgData name="Cherie Cosby" userId="2c70ee397fdb4cc6" providerId="LiveId" clId="{EE876429-0AF0-428C-A719-46EEDA3E08B3}" dt="2023-06-21T22:04:21.456" v="8753" actId="555"/>
          <ac:spMkLst>
            <pc:docMk/>
            <pc:sldMk cId="2313566511" sldId="275"/>
            <ac:spMk id="13" creationId="{73182759-6C0A-671D-C20B-3AAAAFFB3B3B}"/>
          </ac:spMkLst>
        </pc:spChg>
        <pc:spChg chg="add mod">
          <ac:chgData name="Cherie Cosby" userId="2c70ee397fdb4cc6" providerId="LiveId" clId="{EE876429-0AF0-428C-A719-46EEDA3E08B3}" dt="2023-06-21T22:05:12.476" v="8757" actId="553"/>
          <ac:spMkLst>
            <pc:docMk/>
            <pc:sldMk cId="2313566511" sldId="275"/>
            <ac:spMk id="14" creationId="{64AF8597-2652-9D36-ED29-6B66D4391441}"/>
          </ac:spMkLst>
        </pc:spChg>
        <pc:spChg chg="add mod">
          <ac:chgData name="Cherie Cosby" userId="2c70ee397fdb4cc6" providerId="LiveId" clId="{EE876429-0AF0-428C-A719-46EEDA3E08B3}" dt="2023-06-21T22:04:28.337" v="8754" actId="555"/>
          <ac:spMkLst>
            <pc:docMk/>
            <pc:sldMk cId="2313566511" sldId="275"/>
            <ac:spMk id="15" creationId="{D0792963-A647-58B6-81D8-EE194C7A51A8}"/>
          </ac:spMkLst>
        </pc:spChg>
        <pc:grpChg chg="add mod">
          <ac:chgData name="Cherie Cosby" userId="2c70ee397fdb4cc6" providerId="LiveId" clId="{EE876429-0AF0-428C-A719-46EEDA3E08B3}" dt="2023-06-21T22:20:49.964" v="8882" actId="164"/>
          <ac:grpSpMkLst>
            <pc:docMk/>
            <pc:sldMk cId="2313566511" sldId="275"/>
            <ac:grpSpMk id="9" creationId="{D72F5D8F-B0DC-FF3A-E636-7163D82E1E34}"/>
          </ac:grpSpMkLst>
        </pc:grpChg>
        <pc:grpChg chg="add mod">
          <ac:chgData name="Cherie Cosby" userId="2c70ee397fdb4cc6" providerId="LiveId" clId="{EE876429-0AF0-428C-A719-46EEDA3E08B3}" dt="2023-06-21T22:20:49.964" v="8882" actId="164"/>
          <ac:grpSpMkLst>
            <pc:docMk/>
            <pc:sldMk cId="2313566511" sldId="275"/>
            <ac:grpSpMk id="11" creationId="{8A8D3235-5791-5827-F9CE-8979FA3A938E}"/>
          </ac:grpSpMkLst>
        </pc:grpChg>
        <pc:cxnChg chg="add mod">
          <ac:chgData name="Cherie Cosby" userId="2c70ee397fdb4cc6" providerId="LiveId" clId="{EE876429-0AF0-428C-A719-46EEDA3E08B3}" dt="2023-06-21T22:20:49.964" v="8882" actId="164"/>
          <ac:cxnSpMkLst>
            <pc:docMk/>
            <pc:sldMk cId="2313566511" sldId="275"/>
            <ac:cxnSpMk id="7" creationId="{CB2A7967-D452-9545-CB1A-258713197043}"/>
          </ac:cxnSpMkLst>
        </pc:cxnChg>
      </pc:sldChg>
      <pc:sldChg chg="addSp delSp modSp new del mod">
        <pc:chgData name="Cherie Cosby" userId="2c70ee397fdb4cc6" providerId="LiveId" clId="{EE876429-0AF0-428C-A719-46EEDA3E08B3}" dt="2023-06-21T20:33:05" v="6635" actId="2696"/>
        <pc:sldMkLst>
          <pc:docMk/>
          <pc:sldMk cId="3994879467" sldId="276"/>
        </pc:sldMkLst>
        <pc:spChg chg="add mod">
          <ac:chgData name="Cherie Cosby" userId="2c70ee397fdb4cc6" providerId="LiveId" clId="{EE876429-0AF0-428C-A719-46EEDA3E08B3}" dt="2023-06-21T20:27:09.477" v="6481" actId="1076"/>
          <ac:spMkLst>
            <pc:docMk/>
            <pc:sldMk cId="3994879467" sldId="276"/>
            <ac:spMk id="7" creationId="{17E55820-BB8D-ADAF-86DC-53CA651367D9}"/>
          </ac:spMkLst>
        </pc:spChg>
        <pc:spChg chg="add mod">
          <ac:chgData name="Cherie Cosby" userId="2c70ee397fdb4cc6" providerId="LiveId" clId="{EE876429-0AF0-428C-A719-46EEDA3E08B3}" dt="2023-06-21T20:26:27.249" v="6471"/>
          <ac:spMkLst>
            <pc:docMk/>
            <pc:sldMk cId="3994879467" sldId="276"/>
            <ac:spMk id="8" creationId="{FB117C9D-A8F3-3C78-2744-0F35377F9794}"/>
          </ac:spMkLst>
        </pc:spChg>
        <pc:spChg chg="add mod">
          <ac:chgData name="Cherie Cosby" userId="2c70ee397fdb4cc6" providerId="LiveId" clId="{EE876429-0AF0-428C-A719-46EEDA3E08B3}" dt="2023-06-21T20:26:27.249" v="6471"/>
          <ac:spMkLst>
            <pc:docMk/>
            <pc:sldMk cId="3994879467" sldId="276"/>
            <ac:spMk id="9" creationId="{A80D5FC8-68F7-EEAC-D6BB-5D012AA65B17}"/>
          </ac:spMkLst>
        </pc:spChg>
        <pc:spChg chg="add mod">
          <ac:chgData name="Cherie Cosby" userId="2c70ee397fdb4cc6" providerId="LiveId" clId="{EE876429-0AF0-428C-A719-46EEDA3E08B3}" dt="2023-06-21T20:26:27.249" v="6471"/>
          <ac:spMkLst>
            <pc:docMk/>
            <pc:sldMk cId="3994879467" sldId="276"/>
            <ac:spMk id="10" creationId="{AB05AF17-E6D7-8759-E5AC-2517E5CAE9A6}"/>
          </ac:spMkLst>
        </pc:spChg>
        <pc:spChg chg="add del mod">
          <ac:chgData name="Cherie Cosby" userId="2c70ee397fdb4cc6" providerId="LiveId" clId="{EE876429-0AF0-428C-A719-46EEDA3E08B3}" dt="2023-06-21T20:29:45.905" v="6568" actId="478"/>
          <ac:spMkLst>
            <pc:docMk/>
            <pc:sldMk cId="3994879467" sldId="276"/>
            <ac:spMk id="12" creationId="{7A05B4A3-FFD0-6CBC-EBA9-46FBDA90C738}"/>
          </ac:spMkLst>
        </pc:spChg>
        <pc:graphicFrameChg chg="add mod modGraphic">
          <ac:chgData name="Cherie Cosby" userId="2c70ee397fdb4cc6" providerId="LiveId" clId="{EE876429-0AF0-428C-A719-46EEDA3E08B3}" dt="2023-06-21T20:29:01.965" v="6541" actId="20577"/>
          <ac:graphicFrameMkLst>
            <pc:docMk/>
            <pc:sldMk cId="3994879467" sldId="276"/>
            <ac:graphicFrameMk id="3" creationId="{54F0CFF4-74E1-C5E0-5C26-1C27A293852D}"/>
          </ac:graphicFrameMkLst>
        </pc:graphicFrameChg>
        <pc:graphicFrameChg chg="add mod modGraphic">
          <ac:chgData name="Cherie Cosby" userId="2c70ee397fdb4cc6" providerId="LiveId" clId="{EE876429-0AF0-428C-A719-46EEDA3E08B3}" dt="2023-06-21T20:29:08.379" v="6543"/>
          <ac:graphicFrameMkLst>
            <pc:docMk/>
            <pc:sldMk cId="3994879467" sldId="276"/>
            <ac:graphicFrameMk id="4" creationId="{D122D5CA-7C2D-C2DD-E416-34DCC4DFB1BD}"/>
          </ac:graphicFrameMkLst>
        </pc:graphicFrameChg>
        <pc:graphicFrameChg chg="add mod modGraphic">
          <ac:chgData name="Cherie Cosby" userId="2c70ee397fdb4cc6" providerId="LiveId" clId="{EE876429-0AF0-428C-A719-46EEDA3E08B3}" dt="2023-06-21T20:29:21.967" v="6554" actId="6549"/>
          <ac:graphicFrameMkLst>
            <pc:docMk/>
            <pc:sldMk cId="3994879467" sldId="276"/>
            <ac:graphicFrameMk id="5" creationId="{21611867-EB96-FD1D-AC48-D356EFD2824B}"/>
          </ac:graphicFrameMkLst>
        </pc:graphicFrameChg>
        <pc:graphicFrameChg chg="add mod modGraphic">
          <ac:chgData name="Cherie Cosby" userId="2c70ee397fdb4cc6" providerId="LiveId" clId="{EE876429-0AF0-428C-A719-46EEDA3E08B3}" dt="2023-06-21T20:29:42.147" v="6567" actId="20577"/>
          <ac:graphicFrameMkLst>
            <pc:docMk/>
            <pc:sldMk cId="3994879467" sldId="276"/>
            <ac:graphicFrameMk id="6" creationId="{5271C879-E6BD-6C68-EFA3-A12B504C2DB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1F275-B2C1-4F1F-A52A-CC481CF12268}" type="datetimeFigureOut">
              <a:rPr lang="en-US" smtClean="0"/>
              <a:t>9/20/2023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5067C-BEB3-4591-93B8-DD9CE94796E7}" type="slidenum">
              <a:rPr lang="en-US" smtClean="0"/>
              <a:t>‹#›</a:t>
            </a:fld>
            <a:endParaRPr lang="en-US" dirty="0"/>
          </a:p>
        </p:txBody>
      </p:sp>
    </p:spTree>
    <p:extLst>
      <p:ext uri="{BB962C8B-B14F-4D97-AF65-F5344CB8AC3E}">
        <p14:creationId xmlns:p14="http://schemas.microsoft.com/office/powerpoint/2010/main" val="240928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we are going to review the opportunities Lariat has available for increasing its profitability for the 2019 fiscal year*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projection was performed with incomplete data sets and should not be assumed to be completely accurate. However, it may be used as a guide to show opportunities for growth and improvements, and as the framework for a more detailed and in-depth analysis with the addition of the required data.</a:t>
            </a:r>
          </a:p>
          <a:p>
            <a:endParaRPr lang="en-US" dirty="0"/>
          </a:p>
        </p:txBody>
      </p:sp>
      <p:sp>
        <p:nvSpPr>
          <p:cNvPr id="4" name="Slide Number Placeholder 3"/>
          <p:cNvSpPr>
            <a:spLocks noGrp="1"/>
          </p:cNvSpPr>
          <p:nvPr>
            <p:ph type="sldNum" sz="quarter" idx="5"/>
          </p:nvPr>
        </p:nvSpPr>
        <p:spPr/>
        <p:txBody>
          <a:bodyPr/>
          <a:lstStyle/>
          <a:p>
            <a:fld id="{2175067C-BEB3-4591-93B8-DD9CE94796E7}" type="slidenum">
              <a:rPr lang="en-US" smtClean="0"/>
              <a:t>1</a:t>
            </a:fld>
            <a:endParaRPr lang="en-US" dirty="0"/>
          </a:p>
        </p:txBody>
      </p:sp>
    </p:spTree>
    <p:extLst>
      <p:ext uri="{BB962C8B-B14F-4D97-AF65-F5344CB8AC3E}">
        <p14:creationId xmlns:p14="http://schemas.microsoft.com/office/powerpoint/2010/main" val="489052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four vehicles identified for inventory increases are as shown, with the 2017 Ford Bronco being the top pick for affordability and ROI.*</a:t>
            </a:r>
          </a:p>
          <a:p>
            <a:endParaRPr lang="en-US" dirty="0"/>
          </a:p>
          <a:p>
            <a:r>
              <a:rPr lang="en-US" dirty="0"/>
              <a:t>*Incomplete data available, projections estimated by averaging of data available. </a:t>
            </a:r>
          </a:p>
        </p:txBody>
      </p:sp>
      <p:sp>
        <p:nvSpPr>
          <p:cNvPr id="4" name="Slide Number Placeholder 3"/>
          <p:cNvSpPr>
            <a:spLocks noGrp="1"/>
          </p:cNvSpPr>
          <p:nvPr>
            <p:ph type="sldNum" sz="quarter" idx="5"/>
          </p:nvPr>
        </p:nvSpPr>
        <p:spPr/>
        <p:txBody>
          <a:bodyPr/>
          <a:lstStyle/>
          <a:p>
            <a:fld id="{2175067C-BEB3-4591-93B8-DD9CE94796E7}" type="slidenum">
              <a:rPr lang="en-US" smtClean="0"/>
              <a:t>10</a:t>
            </a:fld>
            <a:endParaRPr lang="en-US" dirty="0"/>
          </a:p>
        </p:txBody>
      </p:sp>
    </p:spTree>
    <p:extLst>
      <p:ext uri="{BB962C8B-B14F-4D97-AF65-F5344CB8AC3E}">
        <p14:creationId xmlns:p14="http://schemas.microsoft.com/office/powerpoint/2010/main" val="69683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Projections show, based on year over year, the number of 2019 vehicles necessary to maintain growth as indicated with the previous model year increases. </a:t>
            </a:r>
          </a:p>
          <a:p>
            <a:r>
              <a:rPr lang="en-US" dirty="0"/>
              <a:t>With an addition of 1411 new vehicles, rental rates should increase by $24 dollars. Bringing revenue per vehicle to $600 and profit up to $845,836 dollars. </a:t>
            </a:r>
          </a:p>
          <a:p>
            <a:r>
              <a:rPr lang="en-US" dirty="0"/>
              <a:t>This works out to a projection of to $65,735 dollars increase in profit.</a:t>
            </a:r>
          </a:p>
        </p:txBody>
      </p:sp>
      <p:sp>
        <p:nvSpPr>
          <p:cNvPr id="4" name="Slide Number Placeholder 3"/>
          <p:cNvSpPr>
            <a:spLocks noGrp="1"/>
          </p:cNvSpPr>
          <p:nvPr>
            <p:ph type="sldNum" sz="quarter" idx="5"/>
          </p:nvPr>
        </p:nvSpPr>
        <p:spPr/>
        <p:txBody>
          <a:bodyPr/>
          <a:lstStyle/>
          <a:p>
            <a:fld id="{2175067C-BEB3-4591-93B8-DD9CE94796E7}" type="slidenum">
              <a:rPr lang="en-US" smtClean="0"/>
              <a:t>11</a:t>
            </a:fld>
            <a:endParaRPr lang="en-US" dirty="0"/>
          </a:p>
        </p:txBody>
      </p:sp>
    </p:spTree>
    <p:extLst>
      <p:ext uri="{BB962C8B-B14F-4D97-AF65-F5344CB8AC3E}">
        <p14:creationId xmlns:p14="http://schemas.microsoft.com/office/powerpoint/2010/main" val="1799092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implementing all the proposals, there is a projected increase of over half a million dollars.</a:t>
            </a:r>
          </a:p>
          <a:p>
            <a:endParaRPr lang="en-US" dirty="0"/>
          </a:p>
          <a:p>
            <a:r>
              <a:rPr lang="en-US" dirty="0"/>
              <a:t>With a projected percentage of increase of revenue over 50%</a:t>
            </a:r>
          </a:p>
        </p:txBody>
      </p:sp>
      <p:sp>
        <p:nvSpPr>
          <p:cNvPr id="4" name="Slide Number Placeholder 3"/>
          <p:cNvSpPr>
            <a:spLocks noGrp="1"/>
          </p:cNvSpPr>
          <p:nvPr>
            <p:ph type="sldNum" sz="quarter" idx="5"/>
          </p:nvPr>
        </p:nvSpPr>
        <p:spPr/>
        <p:txBody>
          <a:bodyPr/>
          <a:lstStyle/>
          <a:p>
            <a:fld id="{2175067C-BEB3-4591-93B8-DD9CE94796E7}" type="slidenum">
              <a:rPr lang="en-US" smtClean="0"/>
              <a:t>12</a:t>
            </a:fld>
            <a:endParaRPr lang="en-US" dirty="0"/>
          </a:p>
        </p:txBody>
      </p:sp>
    </p:spTree>
    <p:extLst>
      <p:ext uri="{BB962C8B-B14F-4D97-AF65-F5344CB8AC3E}">
        <p14:creationId xmlns:p14="http://schemas.microsoft.com/office/powerpoint/2010/main" val="1240581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order to achieve a 55% increase in overall profitability, the company should consider implementing the following recommendations: closure of underperforming locations, reallocation of inventory, increasing inventory with higher return on investment (ROI) assets, and raising rental rates. By incorporating these strategies, the company will be able to reduce costs, enhance revenue per location, and improve overall profitability.</a:t>
            </a:r>
            <a:endParaRPr lang="en-US" dirty="0"/>
          </a:p>
        </p:txBody>
      </p:sp>
      <p:sp>
        <p:nvSpPr>
          <p:cNvPr id="4" name="Slide Number Placeholder 3"/>
          <p:cNvSpPr>
            <a:spLocks noGrp="1"/>
          </p:cNvSpPr>
          <p:nvPr>
            <p:ph type="sldNum" sz="quarter" idx="5"/>
          </p:nvPr>
        </p:nvSpPr>
        <p:spPr/>
        <p:txBody>
          <a:bodyPr/>
          <a:lstStyle/>
          <a:p>
            <a:fld id="{2175067C-BEB3-4591-93B8-DD9CE94796E7}" type="slidenum">
              <a:rPr lang="en-US" smtClean="0"/>
              <a:t>13</a:t>
            </a:fld>
            <a:endParaRPr lang="en-US" dirty="0"/>
          </a:p>
        </p:txBody>
      </p:sp>
    </p:spTree>
    <p:extLst>
      <p:ext uri="{BB962C8B-B14F-4D97-AF65-F5344CB8AC3E}">
        <p14:creationId xmlns:p14="http://schemas.microsoft.com/office/powerpoint/2010/main" val="1855995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strategies to be covered today are;</a:t>
            </a:r>
          </a:p>
          <a:p>
            <a:pPr marL="171450" indent="-171450">
              <a:buFont typeface="Arial" panose="020B0604020202020204" pitchFamily="34" charset="0"/>
              <a:buChar char="•"/>
            </a:pPr>
            <a:r>
              <a:rPr lang="en-US" dirty="0"/>
              <a:t>Elimination of those locations where revenue falls below threshold, and the reallocation of inventory to more profitable locations.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Adjustment of inventory by selling vehicles earning below threshold, and a re-allocation of funds towards higher ROI assets.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will also look at the projected investment for 2019.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Lastly, we will look at the projected rate increases for the 2019 fiscal year.</a:t>
            </a:r>
          </a:p>
        </p:txBody>
      </p:sp>
      <p:sp>
        <p:nvSpPr>
          <p:cNvPr id="4" name="Slide Number Placeholder 3"/>
          <p:cNvSpPr>
            <a:spLocks noGrp="1"/>
          </p:cNvSpPr>
          <p:nvPr>
            <p:ph type="sldNum" sz="quarter" idx="5"/>
          </p:nvPr>
        </p:nvSpPr>
        <p:spPr/>
        <p:txBody>
          <a:bodyPr/>
          <a:lstStyle/>
          <a:p>
            <a:fld id="{2175067C-BEB3-4591-93B8-DD9CE94796E7}" type="slidenum">
              <a:rPr lang="en-US" smtClean="0"/>
              <a:t>2</a:t>
            </a:fld>
            <a:endParaRPr lang="en-US" dirty="0"/>
          </a:p>
        </p:txBody>
      </p:sp>
    </p:spTree>
    <p:extLst>
      <p:ext uri="{BB962C8B-B14F-4D97-AF65-F5344CB8AC3E}">
        <p14:creationId xmlns:p14="http://schemas.microsoft.com/office/powerpoint/2010/main" val="312078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identified 11 locations where revenue is commonly under fifty thousand dollars per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focusing on eliminating locations, and reallocation to more profitable markets, we can reduce overhead and operating expenses.</a:t>
            </a:r>
          </a:p>
        </p:txBody>
      </p:sp>
      <p:sp>
        <p:nvSpPr>
          <p:cNvPr id="4" name="Slide Number Placeholder 3"/>
          <p:cNvSpPr>
            <a:spLocks noGrp="1"/>
          </p:cNvSpPr>
          <p:nvPr>
            <p:ph type="sldNum" sz="quarter" idx="5"/>
          </p:nvPr>
        </p:nvSpPr>
        <p:spPr/>
        <p:txBody>
          <a:bodyPr/>
          <a:lstStyle/>
          <a:p>
            <a:fld id="{2175067C-BEB3-4591-93B8-DD9CE94796E7}" type="slidenum">
              <a:rPr lang="en-US" smtClean="0"/>
              <a:t>3</a:t>
            </a:fld>
            <a:endParaRPr lang="en-US" dirty="0"/>
          </a:p>
        </p:txBody>
      </p:sp>
    </p:spTree>
    <p:extLst>
      <p:ext uri="{BB962C8B-B14F-4D97-AF65-F5344CB8AC3E}">
        <p14:creationId xmlns:p14="http://schemas.microsoft.com/office/powerpoint/2010/main" val="204327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all locations, we can see 26 percent are bringing in less than 49.5 thousand in gross revenue per year. </a:t>
            </a:r>
          </a:p>
          <a:p>
            <a:r>
              <a:rPr lang="en-US" dirty="0"/>
              <a:t>The elimination of these underperformers and the re-allocation of inventory throughout the remaining thirty locations, while not increasing overall profits, would increase per location revenue. </a:t>
            </a:r>
          </a:p>
          <a:p>
            <a:r>
              <a:rPr lang="en-US" dirty="0"/>
              <a:t>While not reflected in this projection, the reduction of operating and other overhead costs, would also reflect positively in the reduction of expenditures for 2019, increasing overall profitability.</a:t>
            </a:r>
          </a:p>
        </p:txBody>
      </p:sp>
      <p:sp>
        <p:nvSpPr>
          <p:cNvPr id="4" name="Slide Number Placeholder 3"/>
          <p:cNvSpPr>
            <a:spLocks noGrp="1"/>
          </p:cNvSpPr>
          <p:nvPr>
            <p:ph type="sldNum" sz="quarter" idx="5"/>
          </p:nvPr>
        </p:nvSpPr>
        <p:spPr/>
        <p:txBody>
          <a:bodyPr/>
          <a:lstStyle/>
          <a:p>
            <a:fld id="{2175067C-BEB3-4591-93B8-DD9CE94796E7}" type="slidenum">
              <a:rPr lang="en-US" smtClean="0"/>
              <a:t>4</a:t>
            </a:fld>
            <a:endParaRPr lang="en-US" dirty="0"/>
          </a:p>
        </p:txBody>
      </p:sp>
    </p:spTree>
    <p:extLst>
      <p:ext uri="{BB962C8B-B14F-4D97-AF65-F5344CB8AC3E}">
        <p14:creationId xmlns:p14="http://schemas.microsoft.com/office/powerpoint/2010/main" val="161452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results of the re-allocation, as presented in the above table.</a:t>
            </a:r>
          </a:p>
          <a:p>
            <a:r>
              <a:rPr lang="en-US" dirty="0"/>
              <a:t>The remaining 30 locations could expect a projected increase of over 17K in revenue per location, bringing average revenues to over 41k.</a:t>
            </a:r>
          </a:p>
          <a:p>
            <a:endParaRPr lang="en-US" dirty="0"/>
          </a:p>
        </p:txBody>
      </p:sp>
      <p:sp>
        <p:nvSpPr>
          <p:cNvPr id="4" name="Slide Number Placeholder 3"/>
          <p:cNvSpPr>
            <a:spLocks noGrp="1"/>
          </p:cNvSpPr>
          <p:nvPr>
            <p:ph type="sldNum" sz="quarter" idx="5"/>
          </p:nvPr>
        </p:nvSpPr>
        <p:spPr/>
        <p:txBody>
          <a:bodyPr/>
          <a:lstStyle/>
          <a:p>
            <a:fld id="{2175067C-BEB3-4591-93B8-DD9CE94796E7}" type="slidenum">
              <a:rPr lang="en-US" smtClean="0"/>
              <a:t>5</a:t>
            </a:fld>
            <a:endParaRPr lang="en-US" dirty="0"/>
          </a:p>
        </p:txBody>
      </p:sp>
    </p:spTree>
    <p:extLst>
      <p:ext uri="{BB962C8B-B14F-4D97-AF65-F5344CB8AC3E}">
        <p14:creationId xmlns:p14="http://schemas.microsoft.com/office/powerpoint/2010/main" val="231969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projection of the re-allocation, as presented in the above table, broken down into a year over year comparison. </a:t>
            </a:r>
          </a:p>
          <a:p>
            <a:r>
              <a:rPr lang="en-US" dirty="0"/>
              <a:t>This shows the projected revenue amounts per location by both dollar amount and percentage growth expected.</a:t>
            </a:r>
          </a:p>
        </p:txBody>
      </p:sp>
      <p:sp>
        <p:nvSpPr>
          <p:cNvPr id="4" name="Slide Number Placeholder 3"/>
          <p:cNvSpPr>
            <a:spLocks noGrp="1"/>
          </p:cNvSpPr>
          <p:nvPr>
            <p:ph type="sldNum" sz="quarter" idx="5"/>
          </p:nvPr>
        </p:nvSpPr>
        <p:spPr/>
        <p:txBody>
          <a:bodyPr/>
          <a:lstStyle/>
          <a:p>
            <a:fld id="{2175067C-BEB3-4591-93B8-DD9CE94796E7}" type="slidenum">
              <a:rPr lang="en-US" smtClean="0"/>
              <a:t>6</a:t>
            </a:fld>
            <a:endParaRPr lang="en-US" dirty="0"/>
          </a:p>
        </p:txBody>
      </p:sp>
    </p:spTree>
    <p:extLst>
      <p:ext uri="{BB962C8B-B14F-4D97-AF65-F5344CB8AC3E}">
        <p14:creationId xmlns:p14="http://schemas.microsoft.com/office/powerpoint/2010/main" val="303111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profit over cost split out into both venue and model year revenue. </a:t>
            </a:r>
          </a:p>
          <a:p>
            <a:r>
              <a:rPr lang="en-US" dirty="0"/>
              <a:t>While operational costs are higher in the stand-alone locations, the profits earned outweigh the additional incurred costs.</a:t>
            </a:r>
          </a:p>
          <a:p>
            <a:r>
              <a:rPr lang="en-US" dirty="0"/>
              <a:t>Also, the stand-alone venues show a markedly larger volume over the airport locations they also show a greater tendency for the newer model years to dominate the revenue stream. </a:t>
            </a:r>
          </a:p>
          <a:p>
            <a:r>
              <a:rPr lang="en-US" dirty="0"/>
              <a:t>This data provided the foundation on which to forecast inventory purchasing for the 2019 fiscal year…</a:t>
            </a:r>
          </a:p>
        </p:txBody>
      </p:sp>
      <p:sp>
        <p:nvSpPr>
          <p:cNvPr id="4" name="Slide Number Placeholder 3"/>
          <p:cNvSpPr>
            <a:spLocks noGrp="1"/>
          </p:cNvSpPr>
          <p:nvPr>
            <p:ph type="sldNum" sz="quarter" idx="5"/>
          </p:nvPr>
        </p:nvSpPr>
        <p:spPr/>
        <p:txBody>
          <a:bodyPr/>
          <a:lstStyle/>
          <a:p>
            <a:fld id="{2175067C-BEB3-4591-93B8-DD9CE94796E7}" type="slidenum">
              <a:rPr lang="en-US" smtClean="0"/>
              <a:t>7</a:t>
            </a:fld>
            <a:endParaRPr lang="en-US" dirty="0"/>
          </a:p>
        </p:txBody>
      </p:sp>
    </p:spTree>
    <p:extLst>
      <p:ext uri="{BB962C8B-B14F-4D97-AF65-F5344CB8AC3E}">
        <p14:creationId xmlns:p14="http://schemas.microsoft.com/office/powerpoint/2010/main" val="77833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three steps have been identified for adjusting to higher ROI assets.</a:t>
            </a:r>
          </a:p>
          <a:p>
            <a:endParaRPr lang="en-US" dirty="0"/>
          </a:p>
          <a:p>
            <a:r>
              <a:rPr lang="en-US" dirty="0"/>
              <a:t>Analysis has already been done to identify assets for divestment and investment is available for further review.</a:t>
            </a:r>
          </a:p>
          <a:p>
            <a:endParaRPr lang="en-US" dirty="0"/>
          </a:p>
          <a:p>
            <a:r>
              <a:rPr lang="en-US" dirty="0"/>
              <a:t>We will also determine what the year over year increase in fees should be and provide projections on target revenues.</a:t>
            </a:r>
          </a:p>
        </p:txBody>
      </p:sp>
      <p:sp>
        <p:nvSpPr>
          <p:cNvPr id="4" name="Slide Number Placeholder 3"/>
          <p:cNvSpPr>
            <a:spLocks noGrp="1"/>
          </p:cNvSpPr>
          <p:nvPr>
            <p:ph type="sldNum" sz="quarter" idx="5"/>
          </p:nvPr>
        </p:nvSpPr>
        <p:spPr/>
        <p:txBody>
          <a:bodyPr/>
          <a:lstStyle/>
          <a:p>
            <a:fld id="{2175067C-BEB3-4591-93B8-DD9CE94796E7}" type="slidenum">
              <a:rPr lang="en-US" smtClean="0"/>
              <a:t>8</a:t>
            </a:fld>
            <a:endParaRPr lang="en-US" dirty="0"/>
          </a:p>
        </p:txBody>
      </p:sp>
    </p:spTree>
    <p:extLst>
      <p:ext uri="{BB962C8B-B14F-4D97-AF65-F5344CB8AC3E}">
        <p14:creationId xmlns:p14="http://schemas.microsoft.com/office/powerpoint/2010/main" val="2566991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shows the seven brands which produce revenue of less than twenty-five hundred dollars per year. </a:t>
            </a:r>
          </a:p>
          <a:p>
            <a:r>
              <a:rPr lang="en-US" dirty="0"/>
              <a:t>By eliminating these vehicles and reinvesting those sales proceeds into higher ROI assets, an increase in overall profits can be expected. </a:t>
            </a:r>
          </a:p>
        </p:txBody>
      </p:sp>
      <p:sp>
        <p:nvSpPr>
          <p:cNvPr id="4" name="Slide Number Placeholder 3"/>
          <p:cNvSpPr>
            <a:spLocks noGrp="1"/>
          </p:cNvSpPr>
          <p:nvPr>
            <p:ph type="sldNum" sz="quarter" idx="5"/>
          </p:nvPr>
        </p:nvSpPr>
        <p:spPr/>
        <p:txBody>
          <a:bodyPr/>
          <a:lstStyle/>
          <a:p>
            <a:fld id="{2175067C-BEB3-4591-93B8-DD9CE94796E7}" type="slidenum">
              <a:rPr lang="en-US" smtClean="0"/>
              <a:t>9</a:t>
            </a:fld>
            <a:endParaRPr lang="en-US" dirty="0"/>
          </a:p>
        </p:txBody>
      </p:sp>
    </p:spTree>
    <p:extLst>
      <p:ext uri="{BB962C8B-B14F-4D97-AF65-F5344CB8AC3E}">
        <p14:creationId xmlns:p14="http://schemas.microsoft.com/office/powerpoint/2010/main" val="159668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6375-31D7-43FF-8BEB-83C05650E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971285-A1E9-491C-80FB-0892751E2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F4ECC-5497-48C4-991F-ED52DD1AA2E5}"/>
              </a:ext>
            </a:extLst>
          </p:cNvPr>
          <p:cNvSpPr>
            <a:spLocks noGrp="1"/>
          </p:cNvSpPr>
          <p:nvPr>
            <p:ph type="dt" sz="half" idx="10"/>
          </p:nvPr>
        </p:nvSpPr>
        <p:spPr/>
        <p:txBody>
          <a:bodyPr/>
          <a:lstStyle/>
          <a:p>
            <a:fld id="{9184DA70-C731-4C70-880D-CCD4705E623C}" type="datetime1">
              <a:rPr lang="en-US" smtClean="0"/>
              <a:t>9/20/2023</a:t>
            </a:fld>
            <a:endParaRPr lang="en-US" dirty="0"/>
          </a:p>
        </p:txBody>
      </p:sp>
      <p:sp>
        <p:nvSpPr>
          <p:cNvPr id="5" name="Footer Placeholder 4">
            <a:extLst>
              <a:ext uri="{FF2B5EF4-FFF2-40B4-BE49-F238E27FC236}">
                <a16:creationId xmlns:a16="http://schemas.microsoft.com/office/drawing/2014/main" id="{32A48F64-3725-4291-9740-B626371CB1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5BCA63-6F56-4992-94A0-6437F2AF429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195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9175-F0D5-4238-877F-FBF037612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23784-8416-4E24-9244-604AE7E53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67784-ED3D-480D-B2FF-8FAF9ACD9942}"/>
              </a:ext>
            </a:extLst>
          </p:cNvPr>
          <p:cNvSpPr>
            <a:spLocks noGrp="1"/>
          </p:cNvSpPr>
          <p:nvPr>
            <p:ph type="dt" sz="half" idx="10"/>
          </p:nvPr>
        </p:nvSpPr>
        <p:spPr/>
        <p:txBody>
          <a:bodyPr/>
          <a:lstStyle/>
          <a:p>
            <a:fld id="{B612A279-0833-481D-8C56-F67FD0AC6C50}" type="datetime1">
              <a:rPr lang="en-US" smtClean="0"/>
              <a:t>9/20/2023</a:t>
            </a:fld>
            <a:endParaRPr lang="en-US" dirty="0"/>
          </a:p>
        </p:txBody>
      </p:sp>
      <p:sp>
        <p:nvSpPr>
          <p:cNvPr id="5" name="Footer Placeholder 4">
            <a:extLst>
              <a:ext uri="{FF2B5EF4-FFF2-40B4-BE49-F238E27FC236}">
                <a16:creationId xmlns:a16="http://schemas.microsoft.com/office/drawing/2014/main" id="{7E43E8E7-F3D6-4768-81E7-C46950EF16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AB2765-FE7C-41B5-AC52-DD10F70704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5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8F8DB3-D1A6-48D2-9B4E-1C72BC212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F58C6-250B-403F-80DF-A7950BC2B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CFFF3-EB03-49C7-AC58-C972585D293E}"/>
              </a:ext>
            </a:extLst>
          </p:cNvPr>
          <p:cNvSpPr>
            <a:spLocks noGrp="1"/>
          </p:cNvSpPr>
          <p:nvPr>
            <p:ph type="dt" sz="half" idx="10"/>
          </p:nvPr>
        </p:nvSpPr>
        <p:spPr/>
        <p:txBody>
          <a:bodyPr/>
          <a:lstStyle/>
          <a:p>
            <a:fld id="{6587DA83-5663-4C9C-B9AA-0B40A3DAFF81}" type="datetime1">
              <a:rPr lang="en-US" smtClean="0"/>
              <a:t>9/20/2023</a:t>
            </a:fld>
            <a:endParaRPr lang="en-US" dirty="0"/>
          </a:p>
        </p:txBody>
      </p:sp>
      <p:sp>
        <p:nvSpPr>
          <p:cNvPr id="5" name="Footer Placeholder 4">
            <a:extLst>
              <a:ext uri="{FF2B5EF4-FFF2-40B4-BE49-F238E27FC236}">
                <a16:creationId xmlns:a16="http://schemas.microsoft.com/office/drawing/2014/main" id="{D4C63C34-C20E-400E-9215-E047089590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06C03D-1838-41A8-814F-5390EAA6A2D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59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89C-2CA4-4FF5-A6A4-9195AA7DB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79C57-CCAD-4058-911C-338561F03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0F118-9DE5-4849-8FE2-74835098283B}"/>
              </a:ext>
            </a:extLst>
          </p:cNvPr>
          <p:cNvSpPr>
            <a:spLocks noGrp="1"/>
          </p:cNvSpPr>
          <p:nvPr>
            <p:ph type="dt" sz="half" idx="10"/>
          </p:nvPr>
        </p:nvSpPr>
        <p:spPr/>
        <p:txBody>
          <a:bodyPr/>
          <a:lstStyle/>
          <a:p>
            <a:fld id="{4BE1D723-8F53-4F53-90B0-1982A396982E}" type="datetime1">
              <a:rPr lang="en-US" smtClean="0"/>
              <a:t>9/20/2023</a:t>
            </a:fld>
            <a:endParaRPr lang="en-US" dirty="0"/>
          </a:p>
        </p:txBody>
      </p:sp>
      <p:sp>
        <p:nvSpPr>
          <p:cNvPr id="5" name="Footer Placeholder 4">
            <a:extLst>
              <a:ext uri="{FF2B5EF4-FFF2-40B4-BE49-F238E27FC236}">
                <a16:creationId xmlns:a16="http://schemas.microsoft.com/office/drawing/2014/main" id="{F39CAB6D-910A-4E6D-A304-C9E83D55E2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98AD9A-F72E-4EB3-A315-AF07267CC09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566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2776-8270-44E6-B6AA-F494BB13D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AD338-391A-449A-A805-783229001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F81FE-5D57-4DFA-99F2-D750EE8EDDCC}"/>
              </a:ext>
            </a:extLst>
          </p:cNvPr>
          <p:cNvSpPr>
            <a:spLocks noGrp="1"/>
          </p:cNvSpPr>
          <p:nvPr>
            <p:ph type="dt" sz="half" idx="10"/>
          </p:nvPr>
        </p:nvSpPr>
        <p:spPr/>
        <p:txBody>
          <a:bodyPr/>
          <a:lstStyle/>
          <a:p>
            <a:fld id="{97669AF7-7BEB-44E4-9852-375E34362B5B}" type="datetime1">
              <a:rPr lang="en-US" smtClean="0"/>
              <a:t>9/20/2023</a:t>
            </a:fld>
            <a:endParaRPr lang="en-US" dirty="0"/>
          </a:p>
        </p:txBody>
      </p:sp>
      <p:sp>
        <p:nvSpPr>
          <p:cNvPr id="5" name="Footer Placeholder 4">
            <a:extLst>
              <a:ext uri="{FF2B5EF4-FFF2-40B4-BE49-F238E27FC236}">
                <a16:creationId xmlns:a16="http://schemas.microsoft.com/office/drawing/2014/main" id="{BAA5D5DC-F9B2-4E5E-B26E-A35A790B71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F7081D-7C4F-4239-9AA3-61221B79013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259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1B9D-28EB-49F7-857D-F57E66E343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CB64A-BDA5-44E7-BD3A-E6EEDA87BB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03CE7-2A62-41C3-893E-A10A96E194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DE2193-924A-4A1D-9F22-C151248957E7}"/>
              </a:ext>
            </a:extLst>
          </p:cNvPr>
          <p:cNvSpPr>
            <a:spLocks noGrp="1"/>
          </p:cNvSpPr>
          <p:nvPr>
            <p:ph type="dt" sz="half" idx="10"/>
          </p:nvPr>
        </p:nvSpPr>
        <p:spPr/>
        <p:txBody>
          <a:bodyPr/>
          <a:lstStyle/>
          <a:p>
            <a:fld id="{BAAAC38D-0552-4C82-B593-E6124DFADBE2}" type="datetime1">
              <a:rPr lang="en-US" smtClean="0"/>
              <a:t>9/20/2023</a:t>
            </a:fld>
            <a:endParaRPr lang="en-US" dirty="0"/>
          </a:p>
        </p:txBody>
      </p:sp>
      <p:sp>
        <p:nvSpPr>
          <p:cNvPr id="6" name="Footer Placeholder 5">
            <a:extLst>
              <a:ext uri="{FF2B5EF4-FFF2-40B4-BE49-F238E27FC236}">
                <a16:creationId xmlns:a16="http://schemas.microsoft.com/office/drawing/2014/main" id="{141F6E30-3BB8-4275-8CE9-B1AE60B9C0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DF258C-3288-4EA1-B487-39F0340C8FD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42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BB65-234D-4B20-A940-3C363DA75B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BFA5F5-01F6-40A5-80CD-D6726E30E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8E097-EAFD-4955-9BD0-C21F9F65C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B8D917-61DD-4D2F-9849-C726B58E0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FE546-63FD-4CB0-B48C-A50E9EB48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CECB31-5258-4115-B130-3E9154AEDDF7}"/>
              </a:ext>
            </a:extLst>
          </p:cNvPr>
          <p:cNvSpPr>
            <a:spLocks noGrp="1"/>
          </p:cNvSpPr>
          <p:nvPr>
            <p:ph type="dt" sz="half" idx="10"/>
          </p:nvPr>
        </p:nvSpPr>
        <p:spPr/>
        <p:txBody>
          <a:bodyPr/>
          <a:lstStyle/>
          <a:p>
            <a:fld id="{D9DF0F1C-5577-4ACB-BB62-DF8F3C494C7E}" type="datetime1">
              <a:rPr lang="en-US" smtClean="0"/>
              <a:t>9/20/2023</a:t>
            </a:fld>
            <a:endParaRPr lang="en-US" dirty="0"/>
          </a:p>
        </p:txBody>
      </p:sp>
      <p:sp>
        <p:nvSpPr>
          <p:cNvPr id="8" name="Footer Placeholder 7">
            <a:extLst>
              <a:ext uri="{FF2B5EF4-FFF2-40B4-BE49-F238E27FC236}">
                <a16:creationId xmlns:a16="http://schemas.microsoft.com/office/drawing/2014/main" id="{1E539682-8247-42CD-B583-2CD04AE38B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3BD794-F632-4EBE-AA42-AE34F63574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660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FFD2-0C80-495C-AF55-FCEB8A2CB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EF5B4A-1488-451C-AAC0-6F77D21B744F}"/>
              </a:ext>
            </a:extLst>
          </p:cNvPr>
          <p:cNvSpPr>
            <a:spLocks noGrp="1"/>
          </p:cNvSpPr>
          <p:nvPr>
            <p:ph type="dt" sz="half" idx="10"/>
          </p:nvPr>
        </p:nvSpPr>
        <p:spPr/>
        <p:txBody>
          <a:bodyPr/>
          <a:lstStyle/>
          <a:p>
            <a:fld id="{1775B394-D9F9-4F0C-B15D-605F45CB9E9F}" type="datetime1">
              <a:rPr lang="en-US" smtClean="0"/>
              <a:t>9/20/2023</a:t>
            </a:fld>
            <a:endParaRPr lang="en-US" dirty="0"/>
          </a:p>
        </p:txBody>
      </p:sp>
      <p:sp>
        <p:nvSpPr>
          <p:cNvPr id="4" name="Footer Placeholder 3">
            <a:extLst>
              <a:ext uri="{FF2B5EF4-FFF2-40B4-BE49-F238E27FC236}">
                <a16:creationId xmlns:a16="http://schemas.microsoft.com/office/drawing/2014/main" id="{9DFE013C-1136-43CB-BEED-0089FF4ED5A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4B35851-CF92-4F72-8BAE-E70A6D995F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509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E4B40-1396-4DBD-9598-7D53AE57D586}"/>
              </a:ext>
            </a:extLst>
          </p:cNvPr>
          <p:cNvSpPr>
            <a:spLocks noGrp="1"/>
          </p:cNvSpPr>
          <p:nvPr>
            <p:ph type="dt" sz="half" idx="10"/>
          </p:nvPr>
        </p:nvSpPr>
        <p:spPr/>
        <p:txBody>
          <a:bodyPr/>
          <a:lstStyle/>
          <a:p>
            <a:fld id="{39667345-2558-425A-8533-9BFDBCE15005}" type="datetime1">
              <a:rPr lang="en-US" smtClean="0"/>
              <a:t>9/20/2023</a:t>
            </a:fld>
            <a:endParaRPr lang="en-US" dirty="0"/>
          </a:p>
        </p:txBody>
      </p:sp>
      <p:sp>
        <p:nvSpPr>
          <p:cNvPr id="3" name="Footer Placeholder 2">
            <a:extLst>
              <a:ext uri="{FF2B5EF4-FFF2-40B4-BE49-F238E27FC236}">
                <a16:creationId xmlns:a16="http://schemas.microsoft.com/office/drawing/2014/main" id="{33D8C86A-4D08-41A3-AB4C-12AD686844F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3F225A9-1B5A-40F6-84EC-72E92094E5F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096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7138-4F35-4AA8-B583-63E661621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24AE4A-3247-4FCE-9571-8F6F451BD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0B46E2-E126-46CE-9883-6146FFA94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33815-B131-4D8F-A17B-DEC06C45463D}"/>
              </a:ext>
            </a:extLst>
          </p:cNvPr>
          <p:cNvSpPr>
            <a:spLocks noGrp="1"/>
          </p:cNvSpPr>
          <p:nvPr>
            <p:ph type="dt" sz="half" idx="10"/>
          </p:nvPr>
        </p:nvSpPr>
        <p:spPr/>
        <p:txBody>
          <a:bodyPr/>
          <a:lstStyle/>
          <a:p>
            <a:fld id="{92BEA474-078D-4E9B-9B14-09A87B19DC46}" type="datetime1">
              <a:rPr lang="en-US" smtClean="0"/>
              <a:t>9/20/2023</a:t>
            </a:fld>
            <a:endParaRPr lang="en-US" dirty="0"/>
          </a:p>
        </p:txBody>
      </p:sp>
      <p:sp>
        <p:nvSpPr>
          <p:cNvPr id="6" name="Footer Placeholder 5">
            <a:extLst>
              <a:ext uri="{FF2B5EF4-FFF2-40B4-BE49-F238E27FC236}">
                <a16:creationId xmlns:a16="http://schemas.microsoft.com/office/drawing/2014/main" id="{D8B922D3-B666-4A2A-AC30-56D5739281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1E81C3-932B-4876-9831-99BACEEDE30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724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E018-F752-46D2-BD72-0B301E632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4CFCD-0A45-4CBA-B97F-5038F05975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53259E5-D2F2-453D-A566-1E5830DB4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9BE5B-1ABB-485A-8E3E-AAA574362774}"/>
              </a:ext>
            </a:extLst>
          </p:cNvPr>
          <p:cNvSpPr>
            <a:spLocks noGrp="1"/>
          </p:cNvSpPr>
          <p:nvPr>
            <p:ph type="dt" sz="half" idx="10"/>
          </p:nvPr>
        </p:nvSpPr>
        <p:spPr/>
        <p:txBody>
          <a:bodyPr/>
          <a:lstStyle/>
          <a:p>
            <a:fld id="{4907D986-8816-4272-A432-0437A28A9828}" type="datetime1">
              <a:rPr lang="en-US" smtClean="0"/>
              <a:t>9/20/2023</a:t>
            </a:fld>
            <a:endParaRPr lang="en-US" dirty="0"/>
          </a:p>
        </p:txBody>
      </p:sp>
      <p:sp>
        <p:nvSpPr>
          <p:cNvPr id="6" name="Footer Placeholder 5">
            <a:extLst>
              <a:ext uri="{FF2B5EF4-FFF2-40B4-BE49-F238E27FC236}">
                <a16:creationId xmlns:a16="http://schemas.microsoft.com/office/drawing/2014/main" id="{E74B1C9F-C377-4233-A7C5-6EB6D291C4E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981D42C-66CD-4C78-AB5B-9D3F5E48CF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00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C14E41-6E21-495E-9E99-B39DDAB33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57D67F-D995-486E-B772-1A247389E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126B3-D766-4DE6-AE72-3970F68827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9/20/2023</a:t>
            </a:fld>
            <a:endParaRPr lang="en-US" dirty="0"/>
          </a:p>
        </p:txBody>
      </p:sp>
      <p:sp>
        <p:nvSpPr>
          <p:cNvPr id="5" name="Footer Placeholder 4">
            <a:extLst>
              <a:ext uri="{FF2B5EF4-FFF2-40B4-BE49-F238E27FC236}">
                <a16:creationId xmlns:a16="http://schemas.microsoft.com/office/drawing/2014/main" id="{A105E055-2907-4D2A-9DCB-DF699A3C9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3D2EA5-3404-443D-AB5A-6983EF71B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943724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br>
              <a:rPr lang="en-US" sz="8000" dirty="0"/>
            </a:br>
            <a:r>
              <a:rPr lang="en-US" sz="8000" dirty="0"/>
              <a:t>Lariat</a:t>
            </a:r>
            <a:br>
              <a:rPr lang="en-US" sz="8000" dirty="0"/>
            </a:br>
            <a:r>
              <a:rPr lang="en-US" sz="8000" dirty="0"/>
              <a:t>2019 Revenue Increase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5075411"/>
            <a:ext cx="6269347" cy="1021498"/>
          </a:xfrm>
        </p:spPr>
        <p:txBody>
          <a:bodyPr anchor="ctr">
            <a:normAutofit/>
          </a:bodyPr>
          <a:lstStyle/>
          <a:p>
            <a:pPr algn="ctr"/>
            <a:r>
              <a:rPr lang="en-US" sz="2800" dirty="0"/>
              <a:t>Strategies and Projections</a:t>
            </a:r>
            <a:endParaRPr lang="en-US" sz="28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BCF569-73A7-4548-BDFF-43D6F49BFB72}"/>
              </a:ext>
            </a:extLst>
          </p:cNvPr>
          <p:cNvSpPr>
            <a:spLocks noGrp="1"/>
          </p:cNvSpPr>
          <p:nvPr>
            <p:ph type="title"/>
          </p:nvPr>
        </p:nvSpPr>
        <p:spPr>
          <a:xfrm>
            <a:off x="0" y="0"/>
            <a:ext cx="5496499" cy="494191"/>
          </a:xfrm>
        </p:spPr>
        <p:txBody>
          <a:bodyPr>
            <a:normAutofit fontScale="90000"/>
          </a:bodyPr>
          <a:lstStyle/>
          <a:p>
            <a:r>
              <a:rPr lang="en-US" sz="3600" dirty="0">
                <a:solidFill>
                  <a:srgbClr val="000000"/>
                </a:solidFill>
                <a:latin typeface="Calibri" panose="020F0502020204030204" pitchFamily="34" charset="0"/>
              </a:rPr>
              <a:t>R</a:t>
            </a:r>
            <a:r>
              <a:rPr lang="en-US" sz="3600" b="0" i="0" u="none" strike="noStrike" dirty="0">
                <a:solidFill>
                  <a:srgbClr val="000000"/>
                </a:solidFill>
                <a:effectLst/>
                <a:latin typeface="Calibri" panose="020F0502020204030204" pitchFamily="34" charset="0"/>
              </a:rPr>
              <a:t>einvestment Decision Analysis</a:t>
            </a:r>
            <a:r>
              <a:rPr lang="en-US" sz="4800" b="0" i="0" u="none" strike="noStrike" dirty="0">
                <a:solidFill>
                  <a:srgbClr val="000000"/>
                </a:solidFill>
                <a:effectLst/>
                <a:latin typeface="Calibri" panose="020F0502020204030204" pitchFamily="34" charset="0"/>
              </a:rPr>
              <a:t> </a:t>
            </a:r>
            <a:endParaRPr lang="en-US" dirty="0"/>
          </a:p>
        </p:txBody>
      </p:sp>
      <p:sp>
        <p:nvSpPr>
          <p:cNvPr id="12" name="TextBox 11">
            <a:extLst>
              <a:ext uri="{FF2B5EF4-FFF2-40B4-BE49-F238E27FC236}">
                <a16:creationId xmlns:a16="http://schemas.microsoft.com/office/drawing/2014/main" id="{B36CF1C7-A66E-3294-6A8F-3D6F781E8165}"/>
              </a:ext>
            </a:extLst>
          </p:cNvPr>
          <p:cNvSpPr txBox="1"/>
          <p:nvPr/>
        </p:nvSpPr>
        <p:spPr>
          <a:xfrm>
            <a:off x="3699992" y="5673222"/>
            <a:ext cx="4792017" cy="461665"/>
          </a:xfrm>
          <a:prstGeom prst="rect">
            <a:avLst/>
          </a:prstGeom>
          <a:noFill/>
        </p:spPr>
        <p:txBody>
          <a:bodyPr wrap="none" rtlCol="0">
            <a:spAutoFit/>
          </a:bodyPr>
          <a:lstStyle/>
          <a:p>
            <a:r>
              <a:rPr lang="en-US" sz="2400" b="0" i="0" u="none" strike="noStrike" dirty="0">
                <a:solidFill>
                  <a:srgbClr val="000000"/>
                </a:solidFill>
                <a:effectLst/>
                <a:latin typeface="Calibri" panose="020F0502020204030204" pitchFamily="34" charset="0"/>
              </a:rPr>
              <a:t>Total reinvestment amount $101,385</a:t>
            </a:r>
            <a:endParaRPr lang="en-US" sz="2400" dirty="0"/>
          </a:p>
        </p:txBody>
      </p:sp>
      <p:sp>
        <p:nvSpPr>
          <p:cNvPr id="14" name="TextBox 13">
            <a:extLst>
              <a:ext uri="{FF2B5EF4-FFF2-40B4-BE49-F238E27FC236}">
                <a16:creationId xmlns:a16="http://schemas.microsoft.com/office/drawing/2014/main" id="{1F55721F-BFD1-71B5-3069-A41BA5231E8D}"/>
              </a:ext>
            </a:extLst>
          </p:cNvPr>
          <p:cNvSpPr txBox="1"/>
          <p:nvPr/>
        </p:nvSpPr>
        <p:spPr>
          <a:xfrm>
            <a:off x="4181694" y="1451589"/>
            <a:ext cx="3828612" cy="492443"/>
          </a:xfrm>
          <a:prstGeom prst="rect">
            <a:avLst/>
          </a:prstGeom>
          <a:noFill/>
        </p:spPr>
        <p:txBody>
          <a:bodyPr wrap="none" rtlCol="0">
            <a:spAutoFit/>
          </a:bodyPr>
          <a:lstStyle/>
          <a:p>
            <a:r>
              <a:rPr lang="en-US" sz="2600" dirty="0"/>
              <a:t>Top four vehicles identified</a:t>
            </a:r>
          </a:p>
        </p:txBody>
      </p:sp>
      <p:sp>
        <p:nvSpPr>
          <p:cNvPr id="30" name="TextBox 29">
            <a:extLst>
              <a:ext uri="{FF2B5EF4-FFF2-40B4-BE49-F238E27FC236}">
                <a16:creationId xmlns:a16="http://schemas.microsoft.com/office/drawing/2014/main" id="{3319DFD0-57D7-27F7-73A8-04410129A79E}"/>
              </a:ext>
            </a:extLst>
          </p:cNvPr>
          <p:cNvSpPr txBox="1"/>
          <p:nvPr/>
        </p:nvSpPr>
        <p:spPr>
          <a:xfrm>
            <a:off x="5470881" y="2211219"/>
            <a:ext cx="1156905" cy="923330"/>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Cost of Vehicle</a:t>
            </a:r>
          </a:p>
          <a:p>
            <a:endParaRPr lang="en-US" dirty="0"/>
          </a:p>
        </p:txBody>
      </p:sp>
      <p:sp>
        <p:nvSpPr>
          <p:cNvPr id="31" name="TextBox 30">
            <a:extLst>
              <a:ext uri="{FF2B5EF4-FFF2-40B4-BE49-F238E27FC236}">
                <a16:creationId xmlns:a16="http://schemas.microsoft.com/office/drawing/2014/main" id="{72D1CA9F-1CDD-C08B-2CAF-8403A358493D}"/>
              </a:ext>
            </a:extLst>
          </p:cNvPr>
          <p:cNvSpPr txBox="1"/>
          <p:nvPr/>
        </p:nvSpPr>
        <p:spPr>
          <a:xfrm>
            <a:off x="6579712" y="2198512"/>
            <a:ext cx="893726" cy="923330"/>
          </a:xfrm>
          <a:prstGeom prst="rect">
            <a:avLst/>
          </a:prstGeom>
          <a:noFill/>
        </p:spPr>
        <p:txBody>
          <a:bodyPr wrap="square" rtlCol="0">
            <a:spAutoFit/>
          </a:bodyPr>
          <a:lstStyle/>
          <a:p>
            <a:r>
              <a:rPr lang="en-US" sz="1800" b="0" i="0" u="none" strike="noStrike" dirty="0">
                <a:solidFill>
                  <a:srgbClr val="000000"/>
                </a:solidFill>
                <a:effectLst/>
                <a:latin typeface="Calibri" panose="020F0502020204030204" pitchFamily="34" charset="0"/>
              </a:rPr>
              <a:t>Daily</a:t>
            </a:r>
          </a:p>
          <a:p>
            <a:r>
              <a:rPr lang="en-US" sz="1800" b="0" i="0" u="none" strike="noStrike" dirty="0">
                <a:solidFill>
                  <a:srgbClr val="000000"/>
                </a:solidFill>
                <a:effectLst/>
                <a:latin typeface="Calibri" panose="020F0502020204030204" pitchFamily="34" charset="0"/>
              </a:rPr>
              <a:t>Rate</a:t>
            </a:r>
          </a:p>
          <a:p>
            <a:endParaRPr lang="en-US" dirty="0"/>
          </a:p>
        </p:txBody>
      </p:sp>
      <p:sp>
        <p:nvSpPr>
          <p:cNvPr id="32" name="TextBox 31">
            <a:extLst>
              <a:ext uri="{FF2B5EF4-FFF2-40B4-BE49-F238E27FC236}">
                <a16:creationId xmlns:a16="http://schemas.microsoft.com/office/drawing/2014/main" id="{3ECDC0E3-CE7D-6B1F-2163-66C54869B495}"/>
              </a:ext>
            </a:extLst>
          </p:cNvPr>
          <p:cNvSpPr txBox="1"/>
          <p:nvPr/>
        </p:nvSpPr>
        <p:spPr>
          <a:xfrm>
            <a:off x="7651637" y="2198512"/>
            <a:ext cx="1080937" cy="923330"/>
          </a:xfrm>
          <a:prstGeom prst="rect">
            <a:avLst/>
          </a:prstGeom>
          <a:noFill/>
        </p:spPr>
        <p:txBody>
          <a:bodyPr wrap="none" rtlCol="0">
            <a:spAutoFit/>
          </a:bodyPr>
          <a:lstStyle/>
          <a:p>
            <a:r>
              <a:rPr lang="en-US" sz="1800" b="0" i="0" u="none" strike="noStrike" dirty="0">
                <a:solidFill>
                  <a:srgbClr val="000000"/>
                </a:solidFill>
                <a:effectLst/>
                <a:latin typeface="Calibri" panose="020F0502020204030204" pitchFamily="34" charset="0"/>
              </a:rPr>
              <a:t>Projected</a:t>
            </a:r>
          </a:p>
          <a:p>
            <a:pPr algn="ctr"/>
            <a:r>
              <a:rPr lang="en-US" sz="1800" b="0" i="0" u="none" strike="noStrike" dirty="0">
                <a:solidFill>
                  <a:srgbClr val="000000"/>
                </a:solidFill>
                <a:effectLst/>
                <a:latin typeface="Calibri" panose="020F0502020204030204" pitchFamily="34" charset="0"/>
              </a:rPr>
              <a:t>Net</a:t>
            </a:r>
          </a:p>
          <a:p>
            <a:endParaRPr lang="en-US" dirty="0"/>
          </a:p>
        </p:txBody>
      </p:sp>
      <p:sp>
        <p:nvSpPr>
          <p:cNvPr id="33" name="TextBox 32">
            <a:extLst>
              <a:ext uri="{FF2B5EF4-FFF2-40B4-BE49-F238E27FC236}">
                <a16:creationId xmlns:a16="http://schemas.microsoft.com/office/drawing/2014/main" id="{6B02DEFF-980B-14C5-AB8A-FED66F275BB4}"/>
              </a:ext>
            </a:extLst>
          </p:cNvPr>
          <p:cNvSpPr txBox="1"/>
          <p:nvPr/>
        </p:nvSpPr>
        <p:spPr>
          <a:xfrm>
            <a:off x="3233871" y="2337011"/>
            <a:ext cx="1917000" cy="646331"/>
          </a:xfrm>
          <a:prstGeom prst="rect">
            <a:avLst/>
          </a:prstGeom>
          <a:noFill/>
        </p:spPr>
        <p:txBody>
          <a:bodyPr wrap="none" rtlCol="0" anchor="ctr">
            <a:spAutoFit/>
          </a:bodyPr>
          <a:lstStyle/>
          <a:p>
            <a:r>
              <a:rPr lang="en-US" sz="1800" b="0" i="0" u="none" strike="noStrike" dirty="0">
                <a:solidFill>
                  <a:srgbClr val="000000"/>
                </a:solidFill>
                <a:effectLst/>
                <a:latin typeface="Calibri" panose="020F0502020204030204" pitchFamily="34" charset="0"/>
              </a:rPr>
              <a:t>Year, Make, Model</a:t>
            </a:r>
          </a:p>
          <a:p>
            <a:endParaRPr lang="en-US" dirty="0"/>
          </a:p>
        </p:txBody>
      </p:sp>
      <p:pic>
        <p:nvPicPr>
          <p:cNvPr id="2" name="Picture 1">
            <a:extLst>
              <a:ext uri="{FF2B5EF4-FFF2-40B4-BE49-F238E27FC236}">
                <a16:creationId xmlns:a16="http://schemas.microsoft.com/office/drawing/2014/main" id="{D3251D56-2422-BA80-7BAB-E493E7C8E066}"/>
              </a:ext>
            </a:extLst>
          </p:cNvPr>
          <p:cNvPicPr>
            <a:picLocks noChangeAspect="1"/>
          </p:cNvPicPr>
          <p:nvPr/>
        </p:nvPicPr>
        <p:blipFill>
          <a:blip r:embed="rId3"/>
          <a:stretch>
            <a:fillRect/>
          </a:stretch>
        </p:blipFill>
        <p:spPr>
          <a:xfrm>
            <a:off x="3129096" y="2901430"/>
            <a:ext cx="5840474" cy="2127688"/>
          </a:xfrm>
          <a:prstGeom prst="rect">
            <a:avLst/>
          </a:prstGeom>
        </p:spPr>
      </p:pic>
    </p:spTree>
    <p:extLst>
      <p:ext uri="{BB962C8B-B14F-4D97-AF65-F5344CB8AC3E}">
        <p14:creationId xmlns:p14="http://schemas.microsoft.com/office/powerpoint/2010/main" val="407059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B0D7864-A02C-467A-8B05-CD9535186DBD}"/>
              </a:ext>
            </a:extLst>
          </p:cNvPr>
          <p:cNvGraphicFramePr>
            <a:graphicFrameLocks noGrp="1"/>
          </p:cNvGraphicFramePr>
          <p:nvPr>
            <p:extLst>
              <p:ext uri="{D42A27DB-BD31-4B8C-83A1-F6EECF244321}">
                <p14:modId xmlns:p14="http://schemas.microsoft.com/office/powerpoint/2010/main" val="2055992637"/>
              </p:ext>
            </p:extLst>
          </p:nvPr>
        </p:nvGraphicFramePr>
        <p:xfrm>
          <a:off x="583894" y="1574217"/>
          <a:ext cx="10905071" cy="4346780"/>
        </p:xfrm>
        <a:graphic>
          <a:graphicData uri="http://schemas.openxmlformats.org/drawingml/2006/table">
            <a:tbl>
              <a:tblPr/>
              <a:tblGrid>
                <a:gridCol w="1063298">
                  <a:extLst>
                    <a:ext uri="{9D8B030D-6E8A-4147-A177-3AD203B41FA5}">
                      <a16:colId xmlns:a16="http://schemas.microsoft.com/office/drawing/2014/main" val="509347964"/>
                    </a:ext>
                  </a:extLst>
                </a:gridCol>
                <a:gridCol w="1460432">
                  <a:extLst>
                    <a:ext uri="{9D8B030D-6E8A-4147-A177-3AD203B41FA5}">
                      <a16:colId xmlns:a16="http://schemas.microsoft.com/office/drawing/2014/main" val="350853191"/>
                    </a:ext>
                  </a:extLst>
                </a:gridCol>
                <a:gridCol w="1505819">
                  <a:extLst>
                    <a:ext uri="{9D8B030D-6E8A-4147-A177-3AD203B41FA5}">
                      <a16:colId xmlns:a16="http://schemas.microsoft.com/office/drawing/2014/main" val="525491526"/>
                    </a:ext>
                  </a:extLst>
                </a:gridCol>
                <a:gridCol w="1242576">
                  <a:extLst>
                    <a:ext uri="{9D8B030D-6E8A-4147-A177-3AD203B41FA5}">
                      <a16:colId xmlns:a16="http://schemas.microsoft.com/office/drawing/2014/main" val="2355838742"/>
                    </a:ext>
                  </a:extLst>
                </a:gridCol>
                <a:gridCol w="1451353">
                  <a:extLst>
                    <a:ext uri="{9D8B030D-6E8A-4147-A177-3AD203B41FA5}">
                      <a16:colId xmlns:a16="http://schemas.microsoft.com/office/drawing/2014/main" val="3102184193"/>
                    </a:ext>
                  </a:extLst>
                </a:gridCol>
                <a:gridCol w="1585245">
                  <a:extLst>
                    <a:ext uri="{9D8B030D-6E8A-4147-A177-3AD203B41FA5}">
                      <a16:colId xmlns:a16="http://schemas.microsoft.com/office/drawing/2014/main" val="1922002917"/>
                    </a:ext>
                  </a:extLst>
                </a:gridCol>
                <a:gridCol w="1324271">
                  <a:extLst>
                    <a:ext uri="{9D8B030D-6E8A-4147-A177-3AD203B41FA5}">
                      <a16:colId xmlns:a16="http://schemas.microsoft.com/office/drawing/2014/main" val="3647402249"/>
                    </a:ext>
                  </a:extLst>
                </a:gridCol>
                <a:gridCol w="1272077">
                  <a:extLst>
                    <a:ext uri="{9D8B030D-6E8A-4147-A177-3AD203B41FA5}">
                      <a16:colId xmlns:a16="http://schemas.microsoft.com/office/drawing/2014/main" val="2485224216"/>
                    </a:ext>
                  </a:extLst>
                </a:gridCol>
              </a:tblGrid>
              <a:tr h="1111612">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MODEL</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PROFIT</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PER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NUMBER OF VEHICLES PER  MODEL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REVENUE</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PER VEHICLE MODEL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INCREASE</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PER </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MODEL YEAR</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YEAR OVER YEAR CHANGE</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YEAR OVER YEAR  VARIANCE</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2019 </a:t>
                      </a:r>
                    </a:p>
                    <a:p>
                      <a:pPr algn="ctr" fontAlgn="b">
                        <a:spcBef>
                          <a:spcPts val="0"/>
                        </a:spcBef>
                        <a:spcAft>
                          <a:spcPts val="0"/>
                        </a:spcAft>
                      </a:pPr>
                      <a:r>
                        <a:rPr lang="en-US" sz="1400" b="0" i="0" u="none" strike="noStrike" dirty="0">
                          <a:solidFill>
                            <a:srgbClr val="000000"/>
                          </a:solidFill>
                          <a:effectLst/>
                          <a:latin typeface="Calibri" panose="020F0502020204030204" pitchFamily="34" charset="0"/>
                        </a:rPr>
                        <a:t>RENTAL RATE</a:t>
                      </a:r>
                      <a:endParaRPr lang="en-US" sz="14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572907"/>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2016</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719,540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1284</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560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05100279"/>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2017</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756,318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1360</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556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-4</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5%</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46540628"/>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2018</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780,102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1355</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576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3%</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4%</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4325205"/>
                  </a:ext>
                </a:extLst>
              </a:tr>
              <a:tr h="588757">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2019</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845,836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1411</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600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56</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8%</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6%</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spcBef>
                          <a:spcPts val="0"/>
                        </a:spcBef>
                        <a:spcAft>
                          <a:spcPts val="0"/>
                        </a:spcAft>
                      </a:pPr>
                      <a:r>
                        <a:rPr lang="en-US" sz="1700" b="0" i="0" u="none" strike="noStrike" dirty="0">
                          <a:solidFill>
                            <a:srgbClr val="000000"/>
                          </a:solidFill>
                          <a:effectLst/>
                          <a:latin typeface="Calibri" panose="020F0502020204030204" pitchFamily="34" charset="0"/>
                        </a:rPr>
                        <a:t> $  24 </a:t>
                      </a:r>
                      <a:endParaRPr lang="en-US" sz="2600" b="0" i="0" u="none" strike="noStrike" dirty="0">
                        <a:effectLst/>
                        <a:latin typeface="Arial" panose="020B0604020202020204" pitchFamily="34" charset="0"/>
                      </a:endParaRPr>
                    </a:p>
                  </a:txBody>
                  <a:tcPr marL="13616" marR="13616" marT="136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827687060"/>
                  </a:ext>
                </a:extLst>
              </a:tr>
              <a:tr h="880140">
                <a:tc gridSpan="8">
                  <a:txBody>
                    <a:bodyPr/>
                    <a:lstStyle/>
                    <a:p>
                      <a:pPr algn="ctr" fontAlgn="b">
                        <a:lnSpc>
                          <a:spcPct val="200000"/>
                        </a:lnSpc>
                        <a:spcBef>
                          <a:spcPts val="0"/>
                        </a:spcBef>
                        <a:spcAft>
                          <a:spcPts val="0"/>
                        </a:spcAft>
                      </a:pPr>
                      <a:r>
                        <a:rPr lang="en-US" sz="2300" b="0" i="0" u="none" strike="noStrike" dirty="0">
                          <a:solidFill>
                            <a:srgbClr val="000000"/>
                          </a:solidFill>
                          <a:effectLst/>
                          <a:latin typeface="Calibri" panose="020F0502020204030204" pitchFamily="34" charset="0"/>
                        </a:rPr>
                        <a:t>$ 65,735 </a:t>
                      </a:r>
                      <a:endParaRPr lang="en-US" sz="2600" b="0" i="0" u="none" strike="noStrike" dirty="0">
                        <a:effectLst/>
                        <a:latin typeface="Arial" panose="020B0604020202020204" pitchFamily="34" charset="0"/>
                      </a:endParaRPr>
                    </a:p>
                  </a:txBody>
                  <a:tcPr marL="130714" marR="130714" marT="65357" marB="65357">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663035"/>
                  </a:ext>
                </a:extLst>
              </a:tr>
            </a:tbl>
          </a:graphicData>
        </a:graphic>
      </p:graphicFrame>
      <p:sp>
        <p:nvSpPr>
          <p:cNvPr id="3" name="TextBox 2">
            <a:extLst>
              <a:ext uri="{FF2B5EF4-FFF2-40B4-BE49-F238E27FC236}">
                <a16:creationId xmlns:a16="http://schemas.microsoft.com/office/drawing/2014/main" id="{024A654E-3B85-D443-35E4-E2AAA3209E24}"/>
              </a:ext>
            </a:extLst>
          </p:cNvPr>
          <p:cNvSpPr txBox="1"/>
          <p:nvPr/>
        </p:nvSpPr>
        <p:spPr>
          <a:xfrm>
            <a:off x="0" y="0"/>
            <a:ext cx="6230167" cy="584775"/>
          </a:xfrm>
          <a:prstGeom prst="rect">
            <a:avLst/>
          </a:prstGeom>
          <a:noFill/>
        </p:spPr>
        <p:txBody>
          <a:bodyPr wrap="none" rtlCol="0">
            <a:spAutoFit/>
          </a:bodyPr>
          <a:lstStyle/>
          <a:p>
            <a:r>
              <a:rPr lang="en-US" sz="3200" b="0" i="0" u="none" strike="noStrike" dirty="0">
                <a:solidFill>
                  <a:srgbClr val="000000"/>
                </a:solidFill>
                <a:effectLst/>
                <a:latin typeface="Calibri" panose="020F0502020204030204" pitchFamily="34" charset="0"/>
              </a:rPr>
              <a:t>2019 Inventory and Rate Projections</a:t>
            </a:r>
            <a:endParaRPr lang="en-US" sz="3200" dirty="0"/>
          </a:p>
        </p:txBody>
      </p:sp>
    </p:spTree>
    <p:extLst>
      <p:ext uri="{BB962C8B-B14F-4D97-AF65-F5344CB8AC3E}">
        <p14:creationId xmlns:p14="http://schemas.microsoft.com/office/powerpoint/2010/main" val="392483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B7C83-17D2-890D-BA33-47F934408CAC}"/>
              </a:ext>
            </a:extLst>
          </p:cNvPr>
          <p:cNvSpPr txBox="1"/>
          <p:nvPr/>
        </p:nvSpPr>
        <p:spPr>
          <a:xfrm>
            <a:off x="0" y="0"/>
            <a:ext cx="5698740" cy="584775"/>
          </a:xfrm>
          <a:prstGeom prst="rect">
            <a:avLst/>
          </a:prstGeom>
          <a:noFill/>
        </p:spPr>
        <p:txBody>
          <a:bodyPr wrap="none" rtlCol="0">
            <a:spAutoFit/>
          </a:bodyPr>
          <a:lstStyle/>
          <a:p>
            <a:r>
              <a:rPr lang="en-US" sz="3200" dirty="0"/>
              <a:t>Summary of Revenue Projections</a:t>
            </a:r>
          </a:p>
        </p:txBody>
      </p:sp>
      <p:sp>
        <p:nvSpPr>
          <p:cNvPr id="3" name="TextBox 2">
            <a:extLst>
              <a:ext uri="{FF2B5EF4-FFF2-40B4-BE49-F238E27FC236}">
                <a16:creationId xmlns:a16="http://schemas.microsoft.com/office/drawing/2014/main" id="{09F98050-68B3-498F-5FDB-E8C14D0E44D4}"/>
              </a:ext>
            </a:extLst>
          </p:cNvPr>
          <p:cNvSpPr txBox="1"/>
          <p:nvPr/>
        </p:nvSpPr>
        <p:spPr>
          <a:xfrm>
            <a:off x="2337079" y="1271621"/>
            <a:ext cx="332841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Re-allocation proposal </a:t>
            </a:r>
          </a:p>
        </p:txBody>
      </p:sp>
      <p:sp>
        <p:nvSpPr>
          <p:cNvPr id="8" name="TextBox 7">
            <a:extLst>
              <a:ext uri="{FF2B5EF4-FFF2-40B4-BE49-F238E27FC236}">
                <a16:creationId xmlns:a16="http://schemas.microsoft.com/office/drawing/2014/main" id="{BD736308-A49A-FA3D-8512-2F7B3AD2F9F9}"/>
              </a:ext>
            </a:extLst>
          </p:cNvPr>
          <p:cNvSpPr txBox="1"/>
          <p:nvPr/>
        </p:nvSpPr>
        <p:spPr>
          <a:xfrm>
            <a:off x="7890158" y="1271621"/>
            <a:ext cx="1487908" cy="461665"/>
          </a:xfrm>
          <a:prstGeom prst="rect">
            <a:avLst/>
          </a:prstGeom>
          <a:noFill/>
        </p:spPr>
        <p:txBody>
          <a:bodyPr wrap="none" rtlCol="0">
            <a:spAutoFit/>
          </a:bodyPr>
          <a:lstStyle/>
          <a:p>
            <a:r>
              <a:rPr lang="en-US" sz="2400" dirty="0"/>
              <a:t>$  516,780</a:t>
            </a:r>
          </a:p>
        </p:txBody>
      </p:sp>
      <p:sp>
        <p:nvSpPr>
          <p:cNvPr id="10" name="TextBox 9">
            <a:extLst>
              <a:ext uri="{FF2B5EF4-FFF2-40B4-BE49-F238E27FC236}">
                <a16:creationId xmlns:a16="http://schemas.microsoft.com/office/drawing/2014/main" id="{65641758-FD90-3621-3FBF-D9E9F9BBF4A9}"/>
              </a:ext>
            </a:extLst>
          </p:cNvPr>
          <p:cNvSpPr txBox="1"/>
          <p:nvPr/>
        </p:nvSpPr>
        <p:spPr>
          <a:xfrm>
            <a:off x="8045650" y="1823146"/>
            <a:ext cx="1332416" cy="461665"/>
          </a:xfrm>
          <a:prstGeom prst="rect">
            <a:avLst/>
          </a:prstGeom>
          <a:noFill/>
        </p:spPr>
        <p:txBody>
          <a:bodyPr wrap="none" rtlCol="0">
            <a:spAutoFit/>
          </a:bodyPr>
          <a:lstStyle/>
          <a:p>
            <a:r>
              <a:rPr lang="en-US" sz="2400" dirty="0">
                <a:solidFill>
                  <a:srgbClr val="000000"/>
                </a:solidFill>
                <a:latin typeface="Calibri" panose="020F0502020204030204" pitchFamily="34" charset="0"/>
              </a:rPr>
              <a:t>$  </a:t>
            </a:r>
            <a:r>
              <a:rPr lang="en-US" sz="2400" b="0" i="0" u="none" strike="noStrike" dirty="0">
                <a:solidFill>
                  <a:srgbClr val="000000"/>
                </a:solidFill>
                <a:effectLst/>
                <a:latin typeface="Calibri" panose="020F0502020204030204" pitchFamily="34" charset="0"/>
              </a:rPr>
              <a:t>65,735</a:t>
            </a:r>
            <a:endParaRPr lang="en-US" sz="2400" dirty="0"/>
          </a:p>
        </p:txBody>
      </p:sp>
      <p:sp>
        <p:nvSpPr>
          <p:cNvPr id="13" name="TextBox 12">
            <a:extLst>
              <a:ext uri="{FF2B5EF4-FFF2-40B4-BE49-F238E27FC236}">
                <a16:creationId xmlns:a16="http://schemas.microsoft.com/office/drawing/2014/main" id="{73182759-6C0A-671D-C20B-3AAAAFFB3B3B}"/>
              </a:ext>
            </a:extLst>
          </p:cNvPr>
          <p:cNvSpPr txBox="1"/>
          <p:nvPr/>
        </p:nvSpPr>
        <p:spPr>
          <a:xfrm>
            <a:off x="2385106" y="1823146"/>
            <a:ext cx="328038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Inventory adjustments</a:t>
            </a:r>
          </a:p>
        </p:txBody>
      </p:sp>
      <p:sp>
        <p:nvSpPr>
          <p:cNvPr id="14" name="TextBox 13">
            <a:extLst>
              <a:ext uri="{FF2B5EF4-FFF2-40B4-BE49-F238E27FC236}">
                <a16:creationId xmlns:a16="http://schemas.microsoft.com/office/drawing/2014/main" id="{64AF8597-2652-9D36-ED29-6B66D4391441}"/>
              </a:ext>
            </a:extLst>
          </p:cNvPr>
          <p:cNvSpPr txBox="1"/>
          <p:nvPr/>
        </p:nvSpPr>
        <p:spPr>
          <a:xfrm>
            <a:off x="7976720" y="2393081"/>
            <a:ext cx="1401346" cy="461665"/>
          </a:xfrm>
          <a:prstGeom prst="rect">
            <a:avLst/>
          </a:prstGeom>
          <a:noFill/>
        </p:spPr>
        <p:txBody>
          <a:bodyPr wrap="none" rtlCol="0">
            <a:spAutoFit/>
          </a:bodyPr>
          <a:lstStyle/>
          <a:p>
            <a:r>
              <a:rPr lang="en-US" sz="2400" dirty="0">
                <a:solidFill>
                  <a:srgbClr val="000000"/>
                </a:solidFill>
                <a:latin typeface="Calibri" panose="020F0502020204030204" pitchFamily="34" charset="0"/>
              </a:rPr>
              <a:t>$   96,446</a:t>
            </a:r>
          </a:p>
        </p:txBody>
      </p:sp>
      <p:sp>
        <p:nvSpPr>
          <p:cNvPr id="15" name="TextBox 14">
            <a:extLst>
              <a:ext uri="{FF2B5EF4-FFF2-40B4-BE49-F238E27FC236}">
                <a16:creationId xmlns:a16="http://schemas.microsoft.com/office/drawing/2014/main" id="{D0792963-A647-58B6-81D8-EE194C7A51A8}"/>
              </a:ext>
            </a:extLst>
          </p:cNvPr>
          <p:cNvSpPr txBox="1"/>
          <p:nvPr/>
        </p:nvSpPr>
        <p:spPr>
          <a:xfrm>
            <a:off x="2385106" y="2393081"/>
            <a:ext cx="2651944"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Rate adjustments</a:t>
            </a:r>
          </a:p>
        </p:txBody>
      </p:sp>
      <p:sp>
        <p:nvSpPr>
          <p:cNvPr id="4" name="TextBox 3">
            <a:extLst>
              <a:ext uri="{FF2B5EF4-FFF2-40B4-BE49-F238E27FC236}">
                <a16:creationId xmlns:a16="http://schemas.microsoft.com/office/drawing/2014/main" id="{1D8DE6F2-DF1A-D813-91C0-410BD81683E8}"/>
              </a:ext>
            </a:extLst>
          </p:cNvPr>
          <p:cNvSpPr txBox="1"/>
          <p:nvPr/>
        </p:nvSpPr>
        <p:spPr>
          <a:xfrm>
            <a:off x="1442482" y="5041876"/>
            <a:ext cx="8590878" cy="1200329"/>
          </a:xfrm>
          <a:prstGeom prst="rect">
            <a:avLst/>
          </a:prstGeom>
          <a:noFill/>
        </p:spPr>
        <p:txBody>
          <a:bodyPr wrap="none" rtlCol="0">
            <a:spAutoFit/>
          </a:bodyPr>
          <a:lstStyle/>
          <a:p>
            <a:r>
              <a:rPr lang="en-US" sz="2400" dirty="0"/>
              <a:t>Projection of profits with implementation of all options $ 1,921,708</a:t>
            </a:r>
          </a:p>
          <a:p>
            <a:r>
              <a:rPr lang="en-US" sz="2400" dirty="0"/>
              <a:t> </a:t>
            </a:r>
          </a:p>
          <a:p>
            <a:pPr algn="ctr"/>
            <a:r>
              <a:rPr lang="en-US" sz="2400" dirty="0"/>
              <a:t>A projected increase of 55%</a:t>
            </a:r>
          </a:p>
        </p:txBody>
      </p:sp>
      <p:grpSp>
        <p:nvGrpSpPr>
          <p:cNvPr id="11" name="Group 10">
            <a:extLst>
              <a:ext uri="{FF2B5EF4-FFF2-40B4-BE49-F238E27FC236}">
                <a16:creationId xmlns:a16="http://schemas.microsoft.com/office/drawing/2014/main" id="{8A8D3235-5791-5827-F9CE-8979FA3A938E}"/>
              </a:ext>
            </a:extLst>
          </p:cNvPr>
          <p:cNvGrpSpPr/>
          <p:nvPr/>
        </p:nvGrpSpPr>
        <p:grpSpPr>
          <a:xfrm>
            <a:off x="1576463" y="3227942"/>
            <a:ext cx="9039075" cy="756862"/>
            <a:chOff x="1576463" y="3227942"/>
            <a:chExt cx="9039075" cy="756862"/>
          </a:xfrm>
        </p:grpSpPr>
        <p:grpSp>
          <p:nvGrpSpPr>
            <p:cNvPr id="9" name="Group 8">
              <a:extLst>
                <a:ext uri="{FF2B5EF4-FFF2-40B4-BE49-F238E27FC236}">
                  <a16:creationId xmlns:a16="http://schemas.microsoft.com/office/drawing/2014/main" id="{D72F5D8F-B0DC-FF3A-E636-7163D82E1E34}"/>
                </a:ext>
              </a:extLst>
            </p:cNvPr>
            <p:cNvGrpSpPr/>
            <p:nvPr/>
          </p:nvGrpSpPr>
          <p:grpSpPr>
            <a:xfrm>
              <a:off x="2138365" y="3523138"/>
              <a:ext cx="7239701" cy="461666"/>
              <a:chOff x="2138365" y="3523138"/>
              <a:chExt cx="7239701" cy="461666"/>
            </a:xfrm>
          </p:grpSpPr>
          <p:sp>
            <p:nvSpPr>
              <p:cNvPr id="6" name="TextBox 5">
                <a:extLst>
                  <a:ext uri="{FF2B5EF4-FFF2-40B4-BE49-F238E27FC236}">
                    <a16:creationId xmlns:a16="http://schemas.microsoft.com/office/drawing/2014/main" id="{15C2CEEE-9792-0FA3-9200-8833ED670A63}"/>
                  </a:ext>
                </a:extLst>
              </p:cNvPr>
              <p:cNvSpPr txBox="1"/>
              <p:nvPr/>
            </p:nvSpPr>
            <p:spPr>
              <a:xfrm>
                <a:off x="2138365" y="3523139"/>
                <a:ext cx="4720075"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Combination of the two proposals</a:t>
                </a:r>
              </a:p>
            </p:txBody>
          </p:sp>
          <p:sp>
            <p:nvSpPr>
              <p:cNvPr id="12" name="TextBox 11">
                <a:extLst>
                  <a:ext uri="{FF2B5EF4-FFF2-40B4-BE49-F238E27FC236}">
                    <a16:creationId xmlns:a16="http://schemas.microsoft.com/office/drawing/2014/main" id="{723F035E-B922-64C2-4DA3-1E58E5A245A8}"/>
                  </a:ext>
                </a:extLst>
              </p:cNvPr>
              <p:cNvSpPr txBox="1"/>
              <p:nvPr/>
            </p:nvSpPr>
            <p:spPr>
              <a:xfrm>
                <a:off x="7959088" y="3523138"/>
                <a:ext cx="1418978" cy="461665"/>
              </a:xfrm>
              <a:prstGeom prst="rect">
                <a:avLst/>
              </a:prstGeom>
              <a:noFill/>
            </p:spPr>
            <p:txBody>
              <a:bodyPr wrap="none" rtlCol="0">
                <a:spAutoFit/>
              </a:bodyPr>
              <a:lstStyle/>
              <a:p>
                <a:r>
                  <a:rPr lang="en-US" sz="2400" dirty="0"/>
                  <a:t>$ 678,958</a:t>
                </a:r>
              </a:p>
            </p:txBody>
          </p:sp>
        </p:grpSp>
        <p:cxnSp>
          <p:nvCxnSpPr>
            <p:cNvPr id="7" name="Straight Connector 6">
              <a:extLst>
                <a:ext uri="{FF2B5EF4-FFF2-40B4-BE49-F238E27FC236}">
                  <a16:creationId xmlns:a16="http://schemas.microsoft.com/office/drawing/2014/main" id="{CB2A7967-D452-9545-CB1A-258713197043}"/>
                </a:ext>
              </a:extLst>
            </p:cNvPr>
            <p:cNvCxnSpPr>
              <a:cxnSpLocks/>
            </p:cNvCxnSpPr>
            <p:nvPr/>
          </p:nvCxnSpPr>
          <p:spPr>
            <a:xfrm>
              <a:off x="1576463" y="3227942"/>
              <a:ext cx="903907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356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D64C0C-3D97-A9A9-EDB9-77CE3315103F}"/>
              </a:ext>
            </a:extLst>
          </p:cNvPr>
          <p:cNvSpPr txBox="1"/>
          <p:nvPr/>
        </p:nvSpPr>
        <p:spPr>
          <a:xfrm>
            <a:off x="0" y="0"/>
            <a:ext cx="1790875" cy="584775"/>
          </a:xfrm>
          <a:prstGeom prst="rect">
            <a:avLst/>
          </a:prstGeom>
          <a:noFill/>
        </p:spPr>
        <p:txBody>
          <a:bodyPr wrap="none" rtlCol="0">
            <a:spAutoFit/>
          </a:bodyPr>
          <a:lstStyle/>
          <a:p>
            <a:r>
              <a:rPr lang="en-US" sz="3200" dirty="0"/>
              <a:t>In Review</a:t>
            </a:r>
          </a:p>
        </p:txBody>
      </p:sp>
      <p:sp>
        <p:nvSpPr>
          <p:cNvPr id="3" name="TextBox 2">
            <a:extLst>
              <a:ext uri="{FF2B5EF4-FFF2-40B4-BE49-F238E27FC236}">
                <a16:creationId xmlns:a16="http://schemas.microsoft.com/office/drawing/2014/main" id="{85E3476D-009B-487E-41CB-82BA669416A1}"/>
              </a:ext>
            </a:extLst>
          </p:cNvPr>
          <p:cNvSpPr txBox="1"/>
          <p:nvPr/>
        </p:nvSpPr>
        <p:spPr>
          <a:xfrm>
            <a:off x="975089" y="1729648"/>
            <a:ext cx="743812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Closure and reallocation to more cost-effective markets</a:t>
            </a:r>
          </a:p>
        </p:txBody>
      </p:sp>
      <p:sp>
        <p:nvSpPr>
          <p:cNvPr id="4" name="TextBox 3">
            <a:extLst>
              <a:ext uri="{FF2B5EF4-FFF2-40B4-BE49-F238E27FC236}">
                <a16:creationId xmlns:a16="http://schemas.microsoft.com/office/drawing/2014/main" id="{F6D999E4-7BBD-2D77-947A-F0C31436589A}"/>
              </a:ext>
            </a:extLst>
          </p:cNvPr>
          <p:cNvSpPr txBox="1"/>
          <p:nvPr/>
        </p:nvSpPr>
        <p:spPr>
          <a:xfrm>
            <a:off x="975089" y="2907487"/>
            <a:ext cx="779031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Realignment of inventory for ROI leverage </a:t>
            </a:r>
          </a:p>
        </p:txBody>
      </p:sp>
      <p:sp>
        <p:nvSpPr>
          <p:cNvPr id="5" name="TextBox 4">
            <a:extLst>
              <a:ext uri="{FF2B5EF4-FFF2-40B4-BE49-F238E27FC236}">
                <a16:creationId xmlns:a16="http://schemas.microsoft.com/office/drawing/2014/main" id="{DE235D7B-58FB-1938-BB4A-E2498241B066}"/>
              </a:ext>
            </a:extLst>
          </p:cNvPr>
          <p:cNvSpPr txBox="1"/>
          <p:nvPr/>
        </p:nvSpPr>
        <p:spPr>
          <a:xfrm>
            <a:off x="975089" y="5263164"/>
            <a:ext cx="3444854" cy="461665"/>
          </a:xfrm>
          <a:prstGeom prst="rect">
            <a:avLst/>
          </a:prstGeom>
          <a:noFill/>
        </p:spPr>
        <p:txBody>
          <a:bodyPr wrap="none" rtlCol="0">
            <a:spAutoFit/>
          </a:bodyPr>
          <a:lstStyle/>
          <a:p>
            <a:pPr marL="342900" indent="-342900">
              <a:buFont typeface="Arial" panose="020B0604020202020204" pitchFamily="34" charset="0"/>
              <a:buChar char="•"/>
            </a:pPr>
            <a:r>
              <a:rPr lang="en-US" sz="2400"/>
              <a:t>Increase </a:t>
            </a:r>
            <a:r>
              <a:rPr lang="en-US" sz="2400" dirty="0"/>
              <a:t>to daily rates </a:t>
            </a:r>
          </a:p>
        </p:txBody>
      </p:sp>
      <p:sp>
        <p:nvSpPr>
          <p:cNvPr id="7" name="TextBox 6">
            <a:extLst>
              <a:ext uri="{FF2B5EF4-FFF2-40B4-BE49-F238E27FC236}">
                <a16:creationId xmlns:a16="http://schemas.microsoft.com/office/drawing/2014/main" id="{98D606F3-239F-F45B-CDA5-007BCB544FD8}"/>
              </a:ext>
            </a:extLst>
          </p:cNvPr>
          <p:cNvSpPr txBox="1"/>
          <p:nvPr/>
        </p:nvSpPr>
        <p:spPr>
          <a:xfrm>
            <a:off x="975089" y="4085326"/>
            <a:ext cx="6780189"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Increase of assets to account for projected growth</a:t>
            </a:r>
          </a:p>
        </p:txBody>
      </p:sp>
    </p:spTree>
    <p:extLst>
      <p:ext uri="{BB962C8B-B14F-4D97-AF65-F5344CB8AC3E}">
        <p14:creationId xmlns:p14="http://schemas.microsoft.com/office/powerpoint/2010/main" val="12152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25B7-55D4-4E54-B3EF-F62AD83EF8A9}"/>
              </a:ext>
            </a:extLst>
          </p:cNvPr>
          <p:cNvSpPr>
            <a:spLocks noGrp="1"/>
          </p:cNvSpPr>
          <p:nvPr>
            <p:ph type="title"/>
          </p:nvPr>
        </p:nvSpPr>
        <p:spPr>
          <a:xfrm>
            <a:off x="30295" y="0"/>
            <a:ext cx="3106757" cy="589001"/>
          </a:xfrm>
        </p:spPr>
        <p:txBody>
          <a:bodyPr anchor="ctr">
            <a:normAutofit/>
          </a:bodyPr>
          <a:lstStyle/>
          <a:p>
            <a:r>
              <a:rPr lang="en-US" sz="3200" b="1" u="sng" dirty="0"/>
              <a:t>Topics For Review</a:t>
            </a:r>
          </a:p>
        </p:txBody>
      </p:sp>
      <p:sp>
        <p:nvSpPr>
          <p:cNvPr id="3" name="Content Placeholder 2">
            <a:extLst>
              <a:ext uri="{FF2B5EF4-FFF2-40B4-BE49-F238E27FC236}">
                <a16:creationId xmlns:a16="http://schemas.microsoft.com/office/drawing/2014/main" id="{4A2BA662-0C15-4167-A05A-98BADCB2EF8C}"/>
              </a:ext>
            </a:extLst>
          </p:cNvPr>
          <p:cNvSpPr>
            <a:spLocks noGrp="1"/>
          </p:cNvSpPr>
          <p:nvPr>
            <p:ph idx="1"/>
          </p:nvPr>
        </p:nvSpPr>
        <p:spPr>
          <a:xfrm>
            <a:off x="2743808" y="1072439"/>
            <a:ext cx="5097137" cy="1035585"/>
          </a:xfrm>
        </p:spPr>
        <p:txBody>
          <a:bodyPr>
            <a:normAutofit/>
          </a:bodyPr>
          <a:lstStyle/>
          <a:p>
            <a:pPr>
              <a:lnSpc>
                <a:spcPct val="150000"/>
              </a:lnSpc>
            </a:pPr>
            <a:r>
              <a:rPr lang="en-US" sz="3200" dirty="0"/>
              <a:t>Reduction of Locations</a:t>
            </a:r>
          </a:p>
        </p:txBody>
      </p:sp>
      <p:sp>
        <p:nvSpPr>
          <p:cNvPr id="4" name="TextBox 3">
            <a:extLst>
              <a:ext uri="{FF2B5EF4-FFF2-40B4-BE49-F238E27FC236}">
                <a16:creationId xmlns:a16="http://schemas.microsoft.com/office/drawing/2014/main" id="{72ABEB15-22A3-6C4D-B1A3-0D742910121A}"/>
              </a:ext>
            </a:extLst>
          </p:cNvPr>
          <p:cNvSpPr txBox="1"/>
          <p:nvPr/>
        </p:nvSpPr>
        <p:spPr>
          <a:xfrm>
            <a:off x="749146" y="722126"/>
            <a:ext cx="184731" cy="461665"/>
          </a:xfrm>
          <a:prstGeom prst="rect">
            <a:avLst/>
          </a:prstGeom>
          <a:noFill/>
        </p:spPr>
        <p:txBody>
          <a:bodyPr wrap="none" rtlCol="0">
            <a:spAutoFit/>
          </a:bodyPr>
          <a:lstStyle/>
          <a:p>
            <a:endParaRPr lang="en-US" sz="2400" dirty="0"/>
          </a:p>
        </p:txBody>
      </p:sp>
      <p:sp>
        <p:nvSpPr>
          <p:cNvPr id="6" name="TextBox 5">
            <a:extLst>
              <a:ext uri="{FF2B5EF4-FFF2-40B4-BE49-F238E27FC236}">
                <a16:creationId xmlns:a16="http://schemas.microsoft.com/office/drawing/2014/main" id="{AD6CD793-6A92-2AD9-9000-1669C9178F87}"/>
              </a:ext>
            </a:extLst>
          </p:cNvPr>
          <p:cNvSpPr txBox="1"/>
          <p:nvPr/>
        </p:nvSpPr>
        <p:spPr>
          <a:xfrm>
            <a:off x="2743808" y="5190426"/>
            <a:ext cx="3241566" cy="75469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3200" dirty="0"/>
              <a:t>Rate Increases</a:t>
            </a:r>
          </a:p>
        </p:txBody>
      </p:sp>
      <p:sp>
        <p:nvSpPr>
          <p:cNvPr id="7" name="TextBox 6">
            <a:extLst>
              <a:ext uri="{FF2B5EF4-FFF2-40B4-BE49-F238E27FC236}">
                <a16:creationId xmlns:a16="http://schemas.microsoft.com/office/drawing/2014/main" id="{E79C85C2-5206-B17F-48C2-2F3D049ACB9A}"/>
              </a:ext>
            </a:extLst>
          </p:cNvPr>
          <p:cNvSpPr txBox="1"/>
          <p:nvPr/>
        </p:nvSpPr>
        <p:spPr>
          <a:xfrm>
            <a:off x="2743808" y="2640890"/>
            <a:ext cx="4229235" cy="754694"/>
          </a:xfrm>
          <a:prstGeom prst="rect">
            <a:avLst/>
          </a:prstGeom>
          <a:noFill/>
        </p:spPr>
        <p:txBody>
          <a:bodyPr wrap="none" rtlCol="0">
            <a:spAutoFit/>
          </a:bodyPr>
          <a:lstStyle/>
          <a:p>
            <a:pPr marL="228600" indent="-228600">
              <a:lnSpc>
                <a:spcPct val="150000"/>
              </a:lnSpc>
              <a:spcBef>
                <a:spcPts val="1000"/>
              </a:spcBef>
              <a:buFont typeface="Arial" panose="020B0604020202020204" pitchFamily="34" charset="0"/>
              <a:buChar char="•"/>
            </a:pPr>
            <a:r>
              <a:rPr lang="en-US" sz="3200" dirty="0"/>
              <a:t>Modifying Product Mix</a:t>
            </a:r>
          </a:p>
        </p:txBody>
      </p:sp>
      <p:sp>
        <p:nvSpPr>
          <p:cNvPr id="8" name="TextBox 7">
            <a:extLst>
              <a:ext uri="{FF2B5EF4-FFF2-40B4-BE49-F238E27FC236}">
                <a16:creationId xmlns:a16="http://schemas.microsoft.com/office/drawing/2014/main" id="{394A8502-9276-3CC5-9366-72D7CB0345D5}"/>
              </a:ext>
            </a:extLst>
          </p:cNvPr>
          <p:cNvSpPr txBox="1"/>
          <p:nvPr/>
        </p:nvSpPr>
        <p:spPr>
          <a:xfrm>
            <a:off x="2743808" y="4011229"/>
            <a:ext cx="3554563" cy="584775"/>
          </a:xfrm>
          <a:prstGeom prst="rect">
            <a:avLst/>
          </a:prstGeom>
          <a:noFill/>
        </p:spPr>
        <p:txBody>
          <a:bodyPr wrap="none" rtlCol="0">
            <a:spAutoFit/>
          </a:bodyPr>
          <a:lstStyle/>
          <a:p>
            <a:pPr marL="285750" indent="-285750">
              <a:buFont typeface="Arial" panose="020B0604020202020204" pitchFamily="34" charset="0"/>
              <a:buChar char="•"/>
            </a:pPr>
            <a:r>
              <a:rPr lang="en-US" sz="3200" dirty="0"/>
              <a:t>Inventory Increase</a:t>
            </a:r>
          </a:p>
        </p:txBody>
      </p:sp>
    </p:spTree>
    <p:extLst>
      <p:ext uri="{BB962C8B-B14F-4D97-AF65-F5344CB8AC3E}">
        <p14:creationId xmlns:p14="http://schemas.microsoft.com/office/powerpoint/2010/main" val="375559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68491-1121-1901-C92C-BA3811BE9B4E}"/>
              </a:ext>
            </a:extLst>
          </p:cNvPr>
          <p:cNvSpPr txBox="1"/>
          <p:nvPr/>
        </p:nvSpPr>
        <p:spPr>
          <a:xfrm>
            <a:off x="0" y="0"/>
            <a:ext cx="10455007" cy="584775"/>
          </a:xfrm>
          <a:prstGeom prst="rect">
            <a:avLst/>
          </a:prstGeom>
          <a:noFill/>
        </p:spPr>
        <p:txBody>
          <a:bodyPr wrap="square" rtlCol="0">
            <a:spAutoFit/>
          </a:bodyPr>
          <a:lstStyle/>
          <a:p>
            <a:r>
              <a:rPr lang="en-US" sz="3200" u="sng" dirty="0"/>
              <a:t>Reduction of Locations and Further Market Analysis</a:t>
            </a:r>
          </a:p>
        </p:txBody>
      </p:sp>
      <p:sp>
        <p:nvSpPr>
          <p:cNvPr id="3" name="TextBox 2">
            <a:extLst>
              <a:ext uri="{FF2B5EF4-FFF2-40B4-BE49-F238E27FC236}">
                <a16:creationId xmlns:a16="http://schemas.microsoft.com/office/drawing/2014/main" id="{56C071DB-B6F6-9792-EC76-838A87B40261}"/>
              </a:ext>
            </a:extLst>
          </p:cNvPr>
          <p:cNvSpPr txBox="1"/>
          <p:nvPr/>
        </p:nvSpPr>
        <p:spPr>
          <a:xfrm>
            <a:off x="271774" y="1408396"/>
            <a:ext cx="8258671"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Closure of locations producing $49.5k or less per year</a:t>
            </a:r>
          </a:p>
        </p:txBody>
      </p:sp>
      <p:sp>
        <p:nvSpPr>
          <p:cNvPr id="4" name="TextBox 3">
            <a:extLst>
              <a:ext uri="{FF2B5EF4-FFF2-40B4-BE49-F238E27FC236}">
                <a16:creationId xmlns:a16="http://schemas.microsoft.com/office/drawing/2014/main" id="{0A379903-7085-09F5-085E-8D7FC45A5521}"/>
              </a:ext>
            </a:extLst>
          </p:cNvPr>
          <p:cNvSpPr txBox="1"/>
          <p:nvPr/>
        </p:nvSpPr>
        <p:spPr>
          <a:xfrm>
            <a:off x="246094" y="4611640"/>
            <a:ext cx="8310032"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Reallocation of inventory to higher producing markets</a:t>
            </a:r>
          </a:p>
        </p:txBody>
      </p:sp>
      <p:sp>
        <p:nvSpPr>
          <p:cNvPr id="6" name="TextBox 5">
            <a:extLst>
              <a:ext uri="{FF2B5EF4-FFF2-40B4-BE49-F238E27FC236}">
                <a16:creationId xmlns:a16="http://schemas.microsoft.com/office/drawing/2014/main" id="{7BE33786-6F63-E11D-8872-419EDE84A17C}"/>
              </a:ext>
            </a:extLst>
          </p:cNvPr>
          <p:cNvSpPr txBox="1"/>
          <p:nvPr/>
        </p:nvSpPr>
        <p:spPr>
          <a:xfrm>
            <a:off x="3148977" y="2281660"/>
            <a:ext cx="5987185" cy="1508105"/>
          </a:xfrm>
          <a:prstGeom prst="rect">
            <a:avLst/>
          </a:prstGeom>
          <a:noFill/>
        </p:spPr>
        <p:txBody>
          <a:bodyPr wrap="square" rtlCol="0">
            <a:spAutoFit/>
          </a:bodyPr>
          <a:lstStyle/>
          <a:p>
            <a:r>
              <a:rPr lang="en-US" sz="2400" dirty="0"/>
              <a:t>Total revenue for 2018 is    </a:t>
            </a:r>
            <a:r>
              <a:rPr lang="en-US" sz="2400" u="none" strike="noStrike" dirty="0">
                <a:effectLst/>
              </a:rPr>
              <a:t>$  1,242,750  </a:t>
            </a:r>
          </a:p>
          <a:p>
            <a:r>
              <a:rPr lang="en-US" sz="2400" u="none" strike="noStrike" dirty="0">
                <a:effectLst/>
              </a:rPr>
              <a:t> </a:t>
            </a:r>
          </a:p>
          <a:p>
            <a:r>
              <a:rPr lang="en-US" sz="2400" dirty="0"/>
              <a:t>Underperformer Revenue  $     516,769</a:t>
            </a:r>
          </a:p>
          <a:p>
            <a:r>
              <a:rPr lang="en-US" sz="2000" u="none" strike="noStrike" dirty="0">
                <a:effectLst/>
              </a:rPr>
              <a:t> </a:t>
            </a:r>
            <a:endParaRPr lang="en-US" sz="2000" dirty="0"/>
          </a:p>
        </p:txBody>
      </p:sp>
      <p:sp>
        <p:nvSpPr>
          <p:cNvPr id="8" name="TextBox 7">
            <a:extLst>
              <a:ext uri="{FF2B5EF4-FFF2-40B4-BE49-F238E27FC236}">
                <a16:creationId xmlns:a16="http://schemas.microsoft.com/office/drawing/2014/main" id="{D8ADF88B-36BE-17B9-4276-49E2CFBE092D}"/>
              </a:ext>
            </a:extLst>
          </p:cNvPr>
          <p:cNvSpPr txBox="1"/>
          <p:nvPr/>
        </p:nvSpPr>
        <p:spPr>
          <a:xfrm>
            <a:off x="3148977" y="5484611"/>
            <a:ext cx="5651673" cy="461665"/>
          </a:xfrm>
          <a:prstGeom prst="rect">
            <a:avLst/>
          </a:prstGeom>
          <a:noFill/>
        </p:spPr>
        <p:txBody>
          <a:bodyPr wrap="square" rtlCol="0">
            <a:spAutoFit/>
          </a:bodyPr>
          <a:lstStyle/>
          <a:p>
            <a:r>
              <a:rPr lang="en-US" sz="2400" dirty="0"/>
              <a:t>Increasing revenue by $ 17,225 per location </a:t>
            </a:r>
          </a:p>
        </p:txBody>
      </p:sp>
    </p:spTree>
    <p:extLst>
      <p:ext uri="{BB962C8B-B14F-4D97-AF65-F5344CB8AC3E}">
        <p14:creationId xmlns:p14="http://schemas.microsoft.com/office/powerpoint/2010/main" val="368545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309BBC-E14F-6D09-F9EC-9ED637F8FDE7}"/>
              </a:ext>
            </a:extLst>
          </p:cNvPr>
          <p:cNvSpPr txBox="1"/>
          <p:nvPr/>
        </p:nvSpPr>
        <p:spPr>
          <a:xfrm>
            <a:off x="10037020" y="2891932"/>
            <a:ext cx="1824474" cy="646331"/>
          </a:xfrm>
          <a:prstGeom prst="rect">
            <a:avLst/>
          </a:prstGeom>
          <a:noFill/>
          <a:effectLst/>
        </p:spPr>
        <p:txBody>
          <a:bodyPr wrap="none" rtlCol="0">
            <a:spAutoFit/>
          </a:bodyPr>
          <a:lstStyle/>
          <a:p>
            <a:r>
              <a:rPr lang="en-US" dirty="0">
                <a:solidFill>
                  <a:srgbClr val="C00000"/>
                </a:solidFill>
              </a:rPr>
              <a:t>Underperforming</a:t>
            </a:r>
          </a:p>
          <a:p>
            <a:r>
              <a:rPr lang="en-US" dirty="0">
                <a:solidFill>
                  <a:srgbClr val="C00000"/>
                </a:solidFill>
              </a:rPr>
              <a:t>Locations</a:t>
            </a:r>
          </a:p>
        </p:txBody>
      </p:sp>
      <p:sp>
        <p:nvSpPr>
          <p:cNvPr id="5" name="TextBox 4">
            <a:extLst>
              <a:ext uri="{FF2B5EF4-FFF2-40B4-BE49-F238E27FC236}">
                <a16:creationId xmlns:a16="http://schemas.microsoft.com/office/drawing/2014/main" id="{84B1C493-8D0B-0FEB-00BC-9640E05CC54E}"/>
              </a:ext>
            </a:extLst>
          </p:cNvPr>
          <p:cNvSpPr txBox="1"/>
          <p:nvPr/>
        </p:nvSpPr>
        <p:spPr>
          <a:xfrm>
            <a:off x="330506" y="2980975"/>
            <a:ext cx="1229952" cy="646331"/>
          </a:xfrm>
          <a:prstGeom prst="rect">
            <a:avLst/>
          </a:prstGeom>
          <a:noFill/>
        </p:spPr>
        <p:txBody>
          <a:bodyPr wrap="none" rtlCol="0">
            <a:spAutoFit/>
          </a:bodyPr>
          <a:lstStyle/>
          <a:p>
            <a:r>
              <a:rPr lang="en-US" dirty="0">
                <a:solidFill>
                  <a:srgbClr val="00B0F0"/>
                </a:solidFill>
              </a:rPr>
              <a:t>Performing</a:t>
            </a:r>
          </a:p>
          <a:p>
            <a:r>
              <a:rPr lang="en-US" dirty="0">
                <a:solidFill>
                  <a:srgbClr val="00B0F0"/>
                </a:solidFill>
              </a:rPr>
              <a:t>Locations</a:t>
            </a:r>
          </a:p>
        </p:txBody>
      </p:sp>
      <p:sp>
        <p:nvSpPr>
          <p:cNvPr id="7" name="TextBox 6">
            <a:extLst>
              <a:ext uri="{FF2B5EF4-FFF2-40B4-BE49-F238E27FC236}">
                <a16:creationId xmlns:a16="http://schemas.microsoft.com/office/drawing/2014/main" id="{B1C550AE-1B8D-48A5-36E4-BEA643F46DE1}"/>
              </a:ext>
            </a:extLst>
          </p:cNvPr>
          <p:cNvSpPr txBox="1"/>
          <p:nvPr/>
        </p:nvSpPr>
        <p:spPr>
          <a:xfrm>
            <a:off x="0" y="0"/>
            <a:ext cx="7651967" cy="584775"/>
          </a:xfrm>
          <a:prstGeom prst="rect">
            <a:avLst/>
          </a:prstGeom>
          <a:noFill/>
        </p:spPr>
        <p:txBody>
          <a:bodyPr wrap="none" rtlCol="0">
            <a:spAutoFit/>
          </a:bodyPr>
          <a:lstStyle/>
          <a:p>
            <a:r>
              <a:rPr lang="en-US" sz="3200" dirty="0"/>
              <a:t>Identification of Underperforming Locations</a:t>
            </a:r>
          </a:p>
        </p:txBody>
      </p:sp>
      <p:pic>
        <p:nvPicPr>
          <p:cNvPr id="2" name="Picture 1">
            <a:extLst>
              <a:ext uri="{FF2B5EF4-FFF2-40B4-BE49-F238E27FC236}">
                <a16:creationId xmlns:a16="http://schemas.microsoft.com/office/drawing/2014/main" id="{FDB1F9B6-6B8F-9624-238A-4F440F6C6331}"/>
              </a:ext>
            </a:extLst>
          </p:cNvPr>
          <p:cNvPicPr>
            <a:picLocks noChangeAspect="1"/>
          </p:cNvPicPr>
          <p:nvPr/>
        </p:nvPicPr>
        <p:blipFill>
          <a:blip r:embed="rId3"/>
          <a:stretch>
            <a:fillRect/>
          </a:stretch>
        </p:blipFill>
        <p:spPr>
          <a:xfrm>
            <a:off x="1544942" y="758839"/>
            <a:ext cx="9102117" cy="5090601"/>
          </a:xfrm>
          <a:prstGeom prst="rect">
            <a:avLst/>
          </a:prstGeom>
        </p:spPr>
      </p:pic>
    </p:spTree>
    <p:extLst>
      <p:ext uri="{BB962C8B-B14F-4D97-AF65-F5344CB8AC3E}">
        <p14:creationId xmlns:p14="http://schemas.microsoft.com/office/powerpoint/2010/main" val="295764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27DF239-432B-4A88-A209-07F036079101}"/>
              </a:ext>
            </a:extLst>
          </p:cNvPr>
          <p:cNvGraphicFramePr>
            <a:graphicFrameLocks noGrp="1"/>
          </p:cNvGraphicFramePr>
          <p:nvPr>
            <p:extLst>
              <p:ext uri="{D42A27DB-BD31-4B8C-83A1-F6EECF244321}">
                <p14:modId xmlns:p14="http://schemas.microsoft.com/office/powerpoint/2010/main" val="1303018176"/>
              </p:ext>
            </p:extLst>
          </p:nvPr>
        </p:nvGraphicFramePr>
        <p:xfrm>
          <a:off x="460873" y="2020284"/>
          <a:ext cx="11270255" cy="2612944"/>
        </p:xfrm>
        <a:graphic>
          <a:graphicData uri="http://schemas.openxmlformats.org/drawingml/2006/table">
            <a:tbl>
              <a:tblPr>
                <a:tableStyleId>{5C22544A-7EE6-4342-B048-85BDC9FD1C3A}</a:tableStyleId>
              </a:tblPr>
              <a:tblGrid>
                <a:gridCol w="1101687">
                  <a:extLst>
                    <a:ext uri="{9D8B030D-6E8A-4147-A177-3AD203B41FA5}">
                      <a16:colId xmlns:a16="http://schemas.microsoft.com/office/drawing/2014/main" val="1959413097"/>
                    </a:ext>
                  </a:extLst>
                </a:gridCol>
                <a:gridCol w="1520327">
                  <a:extLst>
                    <a:ext uri="{9D8B030D-6E8A-4147-A177-3AD203B41FA5}">
                      <a16:colId xmlns:a16="http://schemas.microsoft.com/office/drawing/2014/main" val="2558491834"/>
                    </a:ext>
                  </a:extLst>
                </a:gridCol>
                <a:gridCol w="1146507">
                  <a:extLst>
                    <a:ext uri="{9D8B030D-6E8A-4147-A177-3AD203B41FA5}">
                      <a16:colId xmlns:a16="http://schemas.microsoft.com/office/drawing/2014/main" val="1191358056"/>
                    </a:ext>
                  </a:extLst>
                </a:gridCol>
                <a:gridCol w="1431440">
                  <a:extLst>
                    <a:ext uri="{9D8B030D-6E8A-4147-A177-3AD203B41FA5}">
                      <a16:colId xmlns:a16="http://schemas.microsoft.com/office/drawing/2014/main" val="2213455846"/>
                    </a:ext>
                  </a:extLst>
                </a:gridCol>
                <a:gridCol w="1619480">
                  <a:extLst>
                    <a:ext uri="{9D8B030D-6E8A-4147-A177-3AD203B41FA5}">
                      <a16:colId xmlns:a16="http://schemas.microsoft.com/office/drawing/2014/main" val="210461165"/>
                    </a:ext>
                  </a:extLst>
                </a:gridCol>
                <a:gridCol w="1476260">
                  <a:extLst>
                    <a:ext uri="{9D8B030D-6E8A-4147-A177-3AD203B41FA5}">
                      <a16:colId xmlns:a16="http://schemas.microsoft.com/office/drawing/2014/main" val="1228227859"/>
                    </a:ext>
                  </a:extLst>
                </a:gridCol>
                <a:gridCol w="1454269">
                  <a:extLst>
                    <a:ext uri="{9D8B030D-6E8A-4147-A177-3AD203B41FA5}">
                      <a16:colId xmlns:a16="http://schemas.microsoft.com/office/drawing/2014/main" val="2216527026"/>
                    </a:ext>
                  </a:extLst>
                </a:gridCol>
                <a:gridCol w="1520285">
                  <a:extLst>
                    <a:ext uri="{9D8B030D-6E8A-4147-A177-3AD203B41FA5}">
                      <a16:colId xmlns:a16="http://schemas.microsoft.com/office/drawing/2014/main" val="122312005"/>
                    </a:ext>
                  </a:extLst>
                </a:gridCol>
              </a:tblGrid>
              <a:tr h="862792">
                <a:tc gridSpan="8">
                  <a:txBody>
                    <a:bodyPr/>
                    <a:lstStyle/>
                    <a:p>
                      <a:pPr algn="ctr" fontAlgn="ctr"/>
                      <a:r>
                        <a:rPr lang="en-US" sz="2000" u="none" strike="noStrike" dirty="0">
                          <a:effectLst/>
                        </a:rPr>
                        <a:t> Revenue Increase per Locations for 2019 </a:t>
                      </a:r>
                      <a:endParaRPr lang="en-US" sz="2000" b="1" i="0" u="none" strike="noStrike" dirty="0">
                        <a:solidFill>
                          <a:srgbClr val="000000"/>
                        </a:solidFill>
                        <a:effectLst/>
                        <a:latin typeface="Calibri" panose="020F0502020204030204" pitchFamily="34" charset="0"/>
                      </a:endParaRPr>
                    </a:p>
                  </a:txBody>
                  <a:tcPr marL="7974" marR="7974" marT="7974" marB="0" anchor="ctr">
                    <a:solidFill>
                      <a:schemeClr val="accent1">
                        <a:tint val="2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81645353"/>
                  </a:ext>
                </a:extLst>
              </a:tr>
              <a:tr h="808637">
                <a:tc>
                  <a:txBody>
                    <a:bodyPr/>
                    <a:lstStyle/>
                    <a:p>
                      <a:pPr algn="ctr" fontAlgn="t"/>
                      <a:r>
                        <a:rPr lang="en-US" sz="1750" u="none" strike="noStrike" dirty="0">
                          <a:effectLst/>
                        </a:rPr>
                        <a:t>Locations</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750" u="none" strike="noStrike" dirty="0">
                          <a:effectLst/>
                        </a:rPr>
                        <a:t>2018</a:t>
                      </a:r>
                    </a:p>
                    <a:p>
                      <a:pPr algn="ctr" fontAlgn="t"/>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Underproducing Locations </a:t>
                      </a:r>
                    </a:p>
                    <a:p>
                      <a:pPr algn="ctr" fontAlgn="t"/>
                      <a:r>
                        <a:rPr lang="en-US" sz="1750" u="none" strike="noStrike" dirty="0">
                          <a:effectLst/>
                        </a:rPr>
                        <a:t>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Top Revenue Cities </a:t>
                      </a:r>
                    </a:p>
                    <a:p>
                      <a:pPr algn="ctr" fontAlgn="t"/>
                      <a:r>
                        <a:rPr lang="en-US" sz="1750" u="none" strike="noStrike" dirty="0">
                          <a:effectLst/>
                        </a:rPr>
                        <a:t>2018</a:t>
                      </a:r>
                      <a:endParaRPr lang="en-US" sz="1750" b="1"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Revenue</a:t>
                      </a:r>
                    </a:p>
                    <a:p>
                      <a:pPr algn="ctr" fontAlgn="t"/>
                      <a:r>
                        <a:rPr lang="en-US" sz="1750" u="none" strike="noStrike" dirty="0">
                          <a:effectLst/>
                        </a:rPr>
                        <a:t> all Cities</a:t>
                      </a:r>
                    </a:p>
                    <a:p>
                      <a:pPr algn="ctr" fontAlgn="t"/>
                      <a:r>
                        <a:rPr lang="en-US" sz="1750" u="none" strike="noStrike" dirty="0">
                          <a:effectLst/>
                        </a:rPr>
                        <a:t> 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Revenue all  Underperforming Cities </a:t>
                      </a:r>
                    </a:p>
                    <a:p>
                      <a:pPr algn="ctr" fontAlgn="t"/>
                      <a:r>
                        <a:rPr lang="en-US" sz="1750" u="none" strike="noStrike" dirty="0">
                          <a:effectLst/>
                        </a:rPr>
                        <a:t>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Funds reallocated</a:t>
                      </a:r>
                    </a:p>
                    <a:p>
                      <a:pPr algn="ctr" fontAlgn="t"/>
                      <a:r>
                        <a:rPr lang="en-US" sz="1750" u="none" strike="noStrike" dirty="0">
                          <a:effectLst/>
                        </a:rPr>
                        <a:t>per location</a:t>
                      </a:r>
                    </a:p>
                    <a:p>
                      <a:pPr algn="ctr" fontAlgn="t"/>
                      <a:r>
                        <a:rPr lang="en-US" sz="1750" u="none" strike="noStrike" dirty="0">
                          <a:effectLst/>
                        </a:rPr>
                        <a:t>2019</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Per Location Revenue </a:t>
                      </a:r>
                    </a:p>
                    <a:p>
                      <a:pPr algn="ctr" fontAlgn="t"/>
                      <a:r>
                        <a:rPr lang="en-US" sz="1750" u="none" strike="noStrike" dirty="0">
                          <a:effectLst/>
                        </a:rPr>
                        <a:t>Before</a:t>
                      </a:r>
                    </a:p>
                    <a:p>
                      <a:pPr algn="ctr" fontAlgn="t"/>
                      <a:r>
                        <a:rPr lang="en-US" sz="1750" u="none" strike="noStrike" dirty="0">
                          <a:effectLst/>
                        </a:rPr>
                        <a:t>Reallocation 2018</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tc>
                  <a:txBody>
                    <a:bodyPr/>
                    <a:lstStyle/>
                    <a:p>
                      <a:pPr algn="ctr" fontAlgn="t"/>
                      <a:r>
                        <a:rPr lang="en-US" sz="1750" u="none" strike="noStrike" dirty="0">
                          <a:effectLst/>
                        </a:rPr>
                        <a:t>Per Location Revenue </a:t>
                      </a:r>
                    </a:p>
                    <a:p>
                      <a:pPr algn="ctr" fontAlgn="t"/>
                      <a:r>
                        <a:rPr lang="en-US" sz="1750" u="none" strike="noStrike" dirty="0">
                          <a:effectLst/>
                        </a:rPr>
                        <a:t>After</a:t>
                      </a:r>
                    </a:p>
                    <a:p>
                      <a:pPr algn="ctr" fontAlgn="t"/>
                      <a:r>
                        <a:rPr lang="en-US" sz="1750" u="none" strike="noStrike" dirty="0">
                          <a:effectLst/>
                        </a:rPr>
                        <a:t>Reallocation 2019</a:t>
                      </a:r>
                      <a:endParaRPr lang="en-US" sz="1750" b="0" i="0" u="none" strike="noStrike" dirty="0">
                        <a:solidFill>
                          <a:srgbClr val="000000"/>
                        </a:solidFill>
                        <a:effectLst/>
                        <a:latin typeface="Calibri" panose="020F0502020204030204" pitchFamily="34" charset="0"/>
                      </a:endParaRPr>
                    </a:p>
                  </a:txBody>
                  <a:tcPr marL="7974" marR="7974" marT="7974" marB="0" anchor="ctr">
                    <a:solidFill>
                      <a:schemeClr val="accent1">
                        <a:tint val="20000"/>
                        <a:alpha val="34000"/>
                      </a:schemeClr>
                    </a:solidFill>
                  </a:tcPr>
                </a:tc>
                <a:extLst>
                  <a:ext uri="{0D108BD9-81ED-4DB2-BD59-A6C34878D82A}">
                    <a16:rowId xmlns:a16="http://schemas.microsoft.com/office/drawing/2014/main" val="2819115034"/>
                  </a:ext>
                </a:extLst>
              </a:tr>
              <a:tr h="408678">
                <a:tc>
                  <a:txBody>
                    <a:bodyPr/>
                    <a:lstStyle/>
                    <a:p>
                      <a:pPr algn="ctr" fontAlgn="b"/>
                      <a:r>
                        <a:rPr lang="en-US" sz="1850" u="none" strike="noStrike" dirty="0">
                          <a:effectLst/>
                        </a:rPr>
                        <a:t>41</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11</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b="0" i="0" u="none" strike="noStrike" dirty="0">
                          <a:solidFill>
                            <a:srgbClr val="000000"/>
                          </a:solidFill>
                          <a:effectLst/>
                          <a:latin typeface="Calibri" panose="020F0502020204030204" pitchFamily="34" charset="0"/>
                        </a:rPr>
                        <a:t>30</a:t>
                      </a: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a:t>
                      </a:r>
                      <a:r>
                        <a:rPr lang="en-US" sz="1850" u="none" strike="noStrike" kern="1200" dirty="0">
                          <a:solidFill>
                            <a:schemeClr val="dk1"/>
                          </a:solidFill>
                          <a:effectLst/>
                          <a:latin typeface="+mn-lt"/>
                          <a:ea typeface="+mn-ea"/>
                          <a:cs typeface="+mn-cs"/>
                        </a:rPr>
                        <a:t>1,242,750</a:t>
                      </a:r>
                      <a:r>
                        <a:rPr lang="en-US" sz="1850" u="none" strike="noStrike" dirty="0">
                          <a:effectLst/>
                        </a:rPr>
                        <a:t>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516,769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17,226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ctr" fontAlgn="b"/>
                      <a:r>
                        <a:rPr lang="en-US" sz="1850" u="none" strike="noStrike" dirty="0">
                          <a:effectLst/>
                        </a:rPr>
                        <a:t> $  30,310  </a:t>
                      </a:r>
                      <a:endParaRPr lang="en-US" sz="1850" b="0" i="0" u="none" strike="noStrike" dirty="0">
                        <a:solidFill>
                          <a:srgbClr val="000000"/>
                        </a:solidFill>
                        <a:effectLst/>
                        <a:latin typeface="Calibri" panose="020F0502020204030204" pitchFamily="34" charset="0"/>
                      </a:endParaRPr>
                    </a:p>
                  </a:txBody>
                  <a:tcPr marL="7974" marR="7974" marT="7974" marB="0" anchor="ctr">
                    <a:solidFill>
                      <a:schemeClr val="accent6">
                        <a:lumMod val="60000"/>
                        <a:lumOff val="40000"/>
                      </a:schemeClr>
                    </a:solidFill>
                  </a:tcPr>
                </a:tc>
                <a:tc>
                  <a:txBody>
                    <a:bodyPr/>
                    <a:lstStyle/>
                    <a:p>
                      <a:pPr algn="l" fontAlgn="b"/>
                      <a:r>
                        <a:rPr lang="en-US" sz="1850" u="none" strike="noStrike" dirty="0">
                          <a:effectLst/>
                        </a:rPr>
                        <a:t>     </a:t>
                      </a:r>
                      <a:r>
                        <a:rPr lang="en-US" sz="1850" u="none" strike="noStrike" kern="1200" dirty="0">
                          <a:solidFill>
                            <a:schemeClr val="dk1"/>
                          </a:solidFill>
                          <a:effectLst/>
                          <a:latin typeface="+mn-lt"/>
                          <a:ea typeface="+mn-ea"/>
                          <a:cs typeface="+mn-cs"/>
                        </a:rPr>
                        <a:t>$  41,425    </a:t>
                      </a:r>
                    </a:p>
                  </a:txBody>
                  <a:tcPr marL="7974" marR="7974" marT="7974" marB="0" anchor="ctr">
                    <a:solidFill>
                      <a:schemeClr val="accent6">
                        <a:lumMod val="60000"/>
                        <a:lumOff val="40000"/>
                      </a:schemeClr>
                    </a:solidFill>
                  </a:tcPr>
                </a:tc>
                <a:extLst>
                  <a:ext uri="{0D108BD9-81ED-4DB2-BD59-A6C34878D82A}">
                    <a16:rowId xmlns:a16="http://schemas.microsoft.com/office/drawing/2014/main" val="1470203581"/>
                  </a:ext>
                </a:extLst>
              </a:tr>
            </a:tbl>
          </a:graphicData>
        </a:graphic>
      </p:graphicFrame>
      <p:sp>
        <p:nvSpPr>
          <p:cNvPr id="6" name="TextBox 5">
            <a:extLst>
              <a:ext uri="{FF2B5EF4-FFF2-40B4-BE49-F238E27FC236}">
                <a16:creationId xmlns:a16="http://schemas.microsoft.com/office/drawing/2014/main" id="{FCEC41EC-E9B3-10B9-7210-AEDFC33B1EF2}"/>
              </a:ext>
            </a:extLst>
          </p:cNvPr>
          <p:cNvSpPr txBox="1"/>
          <p:nvPr/>
        </p:nvSpPr>
        <p:spPr>
          <a:xfrm>
            <a:off x="0" y="0"/>
            <a:ext cx="6097836" cy="584775"/>
          </a:xfrm>
          <a:prstGeom prst="rect">
            <a:avLst/>
          </a:prstGeom>
          <a:noFill/>
        </p:spPr>
        <p:txBody>
          <a:bodyPr wrap="square">
            <a:spAutoFit/>
          </a:bodyPr>
          <a:lstStyle/>
          <a:p>
            <a:r>
              <a:rPr lang="en-US" sz="3200" u="none" strike="noStrike" dirty="0">
                <a:effectLst/>
              </a:rPr>
              <a:t>2019 Reallocation Breakdown</a:t>
            </a:r>
            <a:endParaRPr lang="en-US" sz="3200" dirty="0"/>
          </a:p>
        </p:txBody>
      </p:sp>
    </p:spTree>
    <p:extLst>
      <p:ext uri="{BB962C8B-B14F-4D97-AF65-F5344CB8AC3E}">
        <p14:creationId xmlns:p14="http://schemas.microsoft.com/office/powerpoint/2010/main" val="205690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DF7CB-DD5E-0C60-CB6F-3ABED1944B07}"/>
              </a:ext>
            </a:extLst>
          </p:cNvPr>
          <p:cNvSpPr txBox="1"/>
          <p:nvPr/>
        </p:nvSpPr>
        <p:spPr>
          <a:xfrm>
            <a:off x="0" y="0"/>
            <a:ext cx="4344459" cy="584775"/>
          </a:xfrm>
          <a:prstGeom prst="rect">
            <a:avLst/>
          </a:prstGeom>
          <a:noFill/>
        </p:spPr>
        <p:txBody>
          <a:bodyPr wrap="none" rtlCol="0">
            <a:spAutoFit/>
          </a:bodyPr>
          <a:lstStyle/>
          <a:p>
            <a:r>
              <a:rPr lang="en-US" sz="3200" dirty="0"/>
              <a:t>2018 – 2019 Comparison</a:t>
            </a:r>
          </a:p>
        </p:txBody>
      </p:sp>
      <p:pic>
        <p:nvPicPr>
          <p:cNvPr id="6" name="Picture 5">
            <a:extLst>
              <a:ext uri="{FF2B5EF4-FFF2-40B4-BE49-F238E27FC236}">
                <a16:creationId xmlns:a16="http://schemas.microsoft.com/office/drawing/2014/main" id="{F64D4DE4-34D4-E9DF-F929-739B8ACFF1EB}"/>
              </a:ext>
            </a:extLst>
          </p:cNvPr>
          <p:cNvPicPr>
            <a:picLocks noChangeAspect="1"/>
          </p:cNvPicPr>
          <p:nvPr/>
        </p:nvPicPr>
        <p:blipFill>
          <a:blip r:embed="rId3"/>
          <a:stretch>
            <a:fillRect/>
          </a:stretch>
        </p:blipFill>
        <p:spPr>
          <a:xfrm>
            <a:off x="865505" y="1861103"/>
            <a:ext cx="4462659" cy="2786113"/>
          </a:xfrm>
          <a:prstGeom prst="rect">
            <a:avLst/>
          </a:prstGeom>
        </p:spPr>
      </p:pic>
      <p:pic>
        <p:nvPicPr>
          <p:cNvPr id="7" name="Picture 6">
            <a:extLst>
              <a:ext uri="{FF2B5EF4-FFF2-40B4-BE49-F238E27FC236}">
                <a16:creationId xmlns:a16="http://schemas.microsoft.com/office/drawing/2014/main" id="{49E2DA90-4E47-B90E-543F-AC69A9565F6A}"/>
              </a:ext>
            </a:extLst>
          </p:cNvPr>
          <p:cNvPicPr>
            <a:picLocks noChangeAspect="1"/>
          </p:cNvPicPr>
          <p:nvPr/>
        </p:nvPicPr>
        <p:blipFill>
          <a:blip r:embed="rId4"/>
          <a:stretch>
            <a:fillRect/>
          </a:stretch>
        </p:blipFill>
        <p:spPr>
          <a:xfrm>
            <a:off x="6986501" y="1861104"/>
            <a:ext cx="3816427" cy="2786113"/>
          </a:xfrm>
          <a:prstGeom prst="rect">
            <a:avLst/>
          </a:prstGeom>
        </p:spPr>
      </p:pic>
    </p:spTree>
    <p:extLst>
      <p:ext uri="{BB962C8B-B14F-4D97-AF65-F5344CB8AC3E}">
        <p14:creationId xmlns:p14="http://schemas.microsoft.com/office/powerpoint/2010/main" val="155440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59EAD-3105-C0D0-BF15-B9D1D89E92B7}"/>
              </a:ext>
            </a:extLst>
          </p:cNvPr>
          <p:cNvSpPr txBox="1"/>
          <p:nvPr/>
        </p:nvSpPr>
        <p:spPr>
          <a:xfrm>
            <a:off x="0" y="0"/>
            <a:ext cx="2291012" cy="584775"/>
          </a:xfrm>
          <a:prstGeom prst="rect">
            <a:avLst/>
          </a:prstGeom>
          <a:noFill/>
        </p:spPr>
        <p:txBody>
          <a:bodyPr wrap="none" rtlCol="0">
            <a:spAutoFit/>
          </a:bodyPr>
          <a:lstStyle/>
          <a:p>
            <a:r>
              <a:rPr lang="en-US" sz="3200" dirty="0"/>
              <a:t>Location ROI</a:t>
            </a:r>
          </a:p>
        </p:txBody>
      </p:sp>
      <p:pic>
        <p:nvPicPr>
          <p:cNvPr id="4" name="Picture 3">
            <a:extLst>
              <a:ext uri="{FF2B5EF4-FFF2-40B4-BE49-F238E27FC236}">
                <a16:creationId xmlns:a16="http://schemas.microsoft.com/office/drawing/2014/main" id="{7932614A-4F06-2F85-E777-331E73FB2F7F}"/>
              </a:ext>
            </a:extLst>
          </p:cNvPr>
          <p:cNvPicPr>
            <a:picLocks noChangeAspect="1"/>
          </p:cNvPicPr>
          <p:nvPr/>
        </p:nvPicPr>
        <p:blipFill>
          <a:blip r:embed="rId3"/>
          <a:stretch>
            <a:fillRect/>
          </a:stretch>
        </p:blipFill>
        <p:spPr>
          <a:xfrm>
            <a:off x="2130209" y="783107"/>
            <a:ext cx="7931583" cy="5291787"/>
          </a:xfrm>
          <a:prstGeom prst="rect">
            <a:avLst/>
          </a:prstGeom>
        </p:spPr>
      </p:pic>
    </p:spTree>
    <p:extLst>
      <p:ext uri="{BB962C8B-B14F-4D97-AF65-F5344CB8AC3E}">
        <p14:creationId xmlns:p14="http://schemas.microsoft.com/office/powerpoint/2010/main" val="203906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E79B5C-A74D-A258-BBB3-EAE1FCDD2A66}"/>
              </a:ext>
            </a:extLst>
          </p:cNvPr>
          <p:cNvSpPr txBox="1"/>
          <p:nvPr/>
        </p:nvSpPr>
        <p:spPr>
          <a:xfrm>
            <a:off x="3679903" y="4079637"/>
            <a:ext cx="7410170"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Modify inventory assortment to higher ROI investments</a:t>
            </a:r>
          </a:p>
        </p:txBody>
      </p:sp>
      <p:sp>
        <p:nvSpPr>
          <p:cNvPr id="3" name="TextBox 2">
            <a:extLst>
              <a:ext uri="{FF2B5EF4-FFF2-40B4-BE49-F238E27FC236}">
                <a16:creationId xmlns:a16="http://schemas.microsoft.com/office/drawing/2014/main" id="{4F248D18-83F4-89DA-B4E0-1345020F0CA7}"/>
              </a:ext>
            </a:extLst>
          </p:cNvPr>
          <p:cNvSpPr txBox="1"/>
          <p:nvPr/>
        </p:nvSpPr>
        <p:spPr>
          <a:xfrm>
            <a:off x="0" y="0"/>
            <a:ext cx="6015749" cy="584775"/>
          </a:xfrm>
          <a:prstGeom prst="rect">
            <a:avLst/>
          </a:prstGeom>
          <a:noFill/>
        </p:spPr>
        <p:txBody>
          <a:bodyPr wrap="none" rtlCol="0">
            <a:spAutoFit/>
          </a:bodyPr>
          <a:lstStyle/>
          <a:p>
            <a:r>
              <a:rPr lang="en-US" sz="3200" dirty="0"/>
              <a:t>Evaluation of Inventory Mix for ROI</a:t>
            </a:r>
          </a:p>
        </p:txBody>
      </p:sp>
      <p:sp>
        <p:nvSpPr>
          <p:cNvPr id="5" name="TextBox 4">
            <a:extLst>
              <a:ext uri="{FF2B5EF4-FFF2-40B4-BE49-F238E27FC236}">
                <a16:creationId xmlns:a16="http://schemas.microsoft.com/office/drawing/2014/main" id="{48002C68-B683-E4A9-0AC1-4A029B730E77}"/>
              </a:ext>
            </a:extLst>
          </p:cNvPr>
          <p:cNvSpPr txBox="1"/>
          <p:nvPr/>
        </p:nvSpPr>
        <p:spPr>
          <a:xfrm>
            <a:off x="1238243" y="1542361"/>
            <a:ext cx="514063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Divestment of inventory with low ROI</a:t>
            </a:r>
          </a:p>
        </p:txBody>
      </p:sp>
      <p:sp>
        <p:nvSpPr>
          <p:cNvPr id="7" name="TextBox 6">
            <a:extLst>
              <a:ext uri="{FF2B5EF4-FFF2-40B4-BE49-F238E27FC236}">
                <a16:creationId xmlns:a16="http://schemas.microsoft.com/office/drawing/2014/main" id="{9C1F903E-12C2-7BC5-FB6F-BB4A247385A1}"/>
              </a:ext>
            </a:extLst>
          </p:cNvPr>
          <p:cNvSpPr txBox="1"/>
          <p:nvPr/>
        </p:nvSpPr>
        <p:spPr>
          <a:xfrm>
            <a:off x="2390049" y="2810999"/>
            <a:ext cx="427104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Identify assets with higher ROI</a:t>
            </a:r>
          </a:p>
        </p:txBody>
      </p:sp>
    </p:spTree>
    <p:extLst>
      <p:ext uri="{BB962C8B-B14F-4D97-AF65-F5344CB8AC3E}">
        <p14:creationId xmlns:p14="http://schemas.microsoft.com/office/powerpoint/2010/main" val="20810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14EBF-8250-8271-FD94-CF12E2BDEF34}"/>
              </a:ext>
            </a:extLst>
          </p:cNvPr>
          <p:cNvSpPr txBox="1"/>
          <p:nvPr/>
        </p:nvSpPr>
        <p:spPr>
          <a:xfrm>
            <a:off x="0" y="0"/>
            <a:ext cx="2465868" cy="584775"/>
          </a:xfrm>
          <a:prstGeom prst="rect">
            <a:avLst/>
          </a:prstGeom>
          <a:noFill/>
        </p:spPr>
        <p:txBody>
          <a:bodyPr wrap="none" rtlCol="0">
            <a:spAutoFit/>
          </a:bodyPr>
          <a:lstStyle/>
          <a:p>
            <a:r>
              <a:rPr lang="en-US" sz="3200" dirty="0"/>
              <a:t>Inventory ROI</a:t>
            </a:r>
          </a:p>
        </p:txBody>
      </p:sp>
      <p:pic>
        <p:nvPicPr>
          <p:cNvPr id="4" name="Picture 3">
            <a:extLst>
              <a:ext uri="{FF2B5EF4-FFF2-40B4-BE49-F238E27FC236}">
                <a16:creationId xmlns:a16="http://schemas.microsoft.com/office/drawing/2014/main" id="{75988CCA-ECBE-E9B4-779D-B196D332B6E8}"/>
              </a:ext>
            </a:extLst>
          </p:cNvPr>
          <p:cNvPicPr>
            <a:picLocks noChangeAspect="1"/>
          </p:cNvPicPr>
          <p:nvPr/>
        </p:nvPicPr>
        <p:blipFill>
          <a:blip r:embed="rId3"/>
          <a:stretch>
            <a:fillRect/>
          </a:stretch>
        </p:blipFill>
        <p:spPr>
          <a:xfrm>
            <a:off x="1660776" y="764817"/>
            <a:ext cx="8870449" cy="5328366"/>
          </a:xfrm>
          <a:prstGeom prst="rect">
            <a:avLst/>
          </a:prstGeom>
        </p:spPr>
      </p:pic>
    </p:spTree>
    <p:extLst>
      <p:ext uri="{BB962C8B-B14F-4D97-AF65-F5344CB8AC3E}">
        <p14:creationId xmlns:p14="http://schemas.microsoft.com/office/powerpoint/2010/main" val="2665063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1295</TotalTime>
  <Words>1115</Words>
  <Application>Microsoft Office PowerPoint</Application>
  <PresentationFormat>Widescreen</PresentationFormat>
  <Paragraphs>182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 Light</vt:lpstr>
      <vt:lpstr>Söhne</vt:lpstr>
      <vt:lpstr>Arial</vt:lpstr>
      <vt:lpstr>Calibri</vt:lpstr>
      <vt:lpstr>Office Theme</vt:lpstr>
      <vt:lpstr> Lariat 2019 Revenue Increase</vt:lpstr>
      <vt:lpstr>Topics For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Reinvestment Decision Analysis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Steps We Take…</dc:title>
  <dc:creator>Cherie Cosby</dc:creator>
  <cp:lastModifiedBy>Cherie Cosby</cp:lastModifiedBy>
  <cp:revision>49</cp:revision>
  <dcterms:created xsi:type="dcterms:W3CDTF">2020-11-14T20:14:01Z</dcterms:created>
  <dcterms:modified xsi:type="dcterms:W3CDTF">2023-09-20T17:55:49Z</dcterms:modified>
</cp:coreProperties>
</file>