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68" r:id="rId3"/>
    <p:sldId id="257" r:id="rId4"/>
    <p:sldId id="258" r:id="rId5"/>
    <p:sldId id="259" r:id="rId6"/>
    <p:sldId id="261" r:id="rId7"/>
    <p:sldId id="262" r:id="rId8"/>
    <p:sldId id="263" r:id="rId9"/>
    <p:sldId id="269" r:id="rId10"/>
    <p:sldId id="267"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4">
          <p15:clr>
            <a:srgbClr val="A4A3A4"/>
          </p15:clr>
        </p15:guide>
        <p15:guide id="2" pos="384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iRDr3reNajMlNYPXCOJKUiaAD4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48"/>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13"/>
        <p:cNvGrpSpPr/>
        <p:nvPr/>
      </p:nvGrpSpPr>
      <p:grpSpPr>
        <a:xfrm>
          <a:off x="0" y="0"/>
          <a:ext cx="0" cy="0"/>
          <a:chOff x="0" y="0"/>
          <a:chExt cx="0" cy="0"/>
        </a:xfrm>
      </p:grpSpPr>
      <p:sp>
        <p:nvSpPr>
          <p:cNvPr id="14" name="Google Shape;14;p4"/>
          <p:cNvSpPr/>
          <p:nvPr/>
        </p:nvSpPr>
        <p:spPr>
          <a:xfrm>
            <a:off x="0" y="0"/>
            <a:ext cx="121920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4"/>
          <p:cNvSpPr txBox="1">
            <a:spLocks noGrp="1"/>
          </p:cNvSpPr>
          <p:nvPr>
            <p:ph type="ctrTitle"/>
          </p:nvPr>
        </p:nvSpPr>
        <p:spPr>
          <a:xfrm>
            <a:off x="603504" y="770467"/>
            <a:ext cx="10782300" cy="3352800"/>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rgbClr val="FFFFFF"/>
              </a:buClr>
              <a:buSzPts val="8800"/>
              <a:buFont typeface="Calibri"/>
              <a:buNone/>
              <a:defRPr sz="8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4"/>
          <p:cNvSpPr txBox="1">
            <a:spLocks noGrp="1"/>
          </p:cNvSpPr>
          <p:nvPr>
            <p:ph type="subTitle" idx="1"/>
          </p:nvPr>
        </p:nvSpPr>
        <p:spPr>
          <a:xfrm>
            <a:off x="667512" y="4206876"/>
            <a:ext cx="9228201" cy="1645920"/>
          </a:xfrm>
          <a:prstGeom prst="rect">
            <a:avLst/>
          </a:prstGeom>
          <a:noFill/>
          <a:ln>
            <a:noFill/>
          </a:ln>
        </p:spPr>
        <p:txBody>
          <a:bodyPr spcFirstLastPara="1" wrap="square" lIns="91425" tIns="45700" rIns="91425" bIns="45700" anchor="t" anchorCtr="0">
            <a:normAutofit/>
          </a:bodyPr>
          <a:lstStyle>
            <a:lvl1pPr lvl="0" algn="l">
              <a:lnSpc>
                <a:spcPct val="85000"/>
              </a:lnSpc>
              <a:spcBef>
                <a:spcPts val="1300"/>
              </a:spcBef>
              <a:spcAft>
                <a:spcPts val="0"/>
              </a:spcAft>
              <a:buClr>
                <a:schemeClr val="lt1"/>
              </a:buClr>
              <a:buSzPts val="3200"/>
              <a:buNone/>
              <a:defRPr sz="3200">
                <a:solidFill>
                  <a:schemeClr val="lt1"/>
                </a:solidFill>
                <a:latin typeface="Calibri"/>
                <a:ea typeface="Calibri"/>
                <a:cs typeface="Calibri"/>
                <a:sym typeface="Calibri"/>
              </a:defRPr>
            </a:lvl1pPr>
            <a:lvl2pPr lvl="1" algn="ctr">
              <a:lnSpc>
                <a:spcPct val="85000"/>
              </a:lnSpc>
              <a:spcBef>
                <a:spcPts val="600"/>
              </a:spcBef>
              <a:spcAft>
                <a:spcPts val="0"/>
              </a:spcAft>
              <a:buClr>
                <a:srgbClr val="262626"/>
              </a:buClr>
              <a:buSzPts val="2800"/>
              <a:buNone/>
              <a:defRPr sz="2800"/>
            </a:lvl2pPr>
            <a:lvl3pPr lvl="2" algn="ctr">
              <a:lnSpc>
                <a:spcPct val="85000"/>
              </a:lnSpc>
              <a:spcBef>
                <a:spcPts val="600"/>
              </a:spcBef>
              <a:spcAft>
                <a:spcPts val="0"/>
              </a:spcAft>
              <a:buClr>
                <a:srgbClr val="262626"/>
              </a:buClr>
              <a:buSzPts val="2400"/>
              <a:buNone/>
              <a:defRPr sz="2400"/>
            </a:lvl3pPr>
            <a:lvl4pPr lvl="3" algn="ctr">
              <a:lnSpc>
                <a:spcPct val="85000"/>
              </a:lnSpc>
              <a:spcBef>
                <a:spcPts val="600"/>
              </a:spcBef>
              <a:spcAft>
                <a:spcPts val="0"/>
              </a:spcAft>
              <a:buClr>
                <a:srgbClr val="262626"/>
              </a:buClr>
              <a:buSzPts val="2000"/>
              <a:buNone/>
              <a:defRPr sz="2000"/>
            </a:lvl4pPr>
            <a:lvl5pPr lvl="4" algn="ctr">
              <a:lnSpc>
                <a:spcPct val="85000"/>
              </a:lnSpc>
              <a:spcBef>
                <a:spcPts val="600"/>
              </a:spcBef>
              <a:spcAft>
                <a:spcPts val="0"/>
              </a:spcAft>
              <a:buClr>
                <a:srgbClr val="262626"/>
              </a:buClr>
              <a:buSzPts val="2000"/>
              <a:buNone/>
              <a:defRPr sz="2000"/>
            </a:lvl5pPr>
            <a:lvl6pPr lvl="5" algn="ctr">
              <a:lnSpc>
                <a:spcPct val="85000"/>
              </a:lnSpc>
              <a:spcBef>
                <a:spcPts val="600"/>
              </a:spcBef>
              <a:spcAft>
                <a:spcPts val="0"/>
              </a:spcAft>
              <a:buClr>
                <a:srgbClr val="262626"/>
              </a:buClr>
              <a:buSzPts val="2000"/>
              <a:buNone/>
              <a:defRPr sz="2000"/>
            </a:lvl6pPr>
            <a:lvl7pPr lvl="6" algn="ctr">
              <a:lnSpc>
                <a:spcPct val="85000"/>
              </a:lnSpc>
              <a:spcBef>
                <a:spcPts val="600"/>
              </a:spcBef>
              <a:spcAft>
                <a:spcPts val="0"/>
              </a:spcAft>
              <a:buClr>
                <a:srgbClr val="262626"/>
              </a:buClr>
              <a:buSzPts val="2000"/>
              <a:buNone/>
              <a:defRPr sz="2000"/>
            </a:lvl7pPr>
            <a:lvl8pPr lvl="7" algn="ctr">
              <a:lnSpc>
                <a:spcPct val="85000"/>
              </a:lnSpc>
              <a:spcBef>
                <a:spcPts val="600"/>
              </a:spcBef>
              <a:spcAft>
                <a:spcPts val="0"/>
              </a:spcAft>
              <a:buClr>
                <a:srgbClr val="262626"/>
              </a:buClr>
              <a:buSzPts val="2000"/>
              <a:buNone/>
              <a:defRPr sz="2000"/>
            </a:lvl8pPr>
            <a:lvl9pPr lvl="8" algn="ctr">
              <a:lnSpc>
                <a:spcPct val="85000"/>
              </a:lnSpc>
              <a:spcBef>
                <a:spcPts val="600"/>
              </a:spcBef>
              <a:spcAft>
                <a:spcPts val="0"/>
              </a:spcAft>
              <a:buClr>
                <a:srgbClr val="262626"/>
              </a:buClr>
              <a:buSzPts val="2000"/>
              <a:buNone/>
              <a:defRPr sz="2000"/>
            </a:lvl9pPr>
          </a:lstStyle>
          <a:p>
            <a:endParaRPr/>
          </a:p>
        </p:txBody>
      </p:sp>
      <p:sp>
        <p:nvSpPr>
          <p:cNvPr id="17" name="Google Shape;17;p4"/>
          <p:cNvSpPr txBox="1">
            <a:spLocks noGrp="1"/>
          </p:cNvSpPr>
          <p:nvPr>
            <p:ph type="sldNum" idx="12"/>
          </p:nvPr>
        </p:nvSpPr>
        <p:spPr>
          <a:xfrm>
            <a:off x="9265920" y="5460961"/>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300" b="0" i="0" u="none" strike="noStrike" cap="none">
                <a:solidFill>
                  <a:srgbClr val="FFFFFF"/>
                </a:solidFill>
                <a:latin typeface="Calibri"/>
                <a:ea typeface="Calibri"/>
                <a:cs typeface="Calibri"/>
                <a:sym typeface="Calibri"/>
              </a:defRPr>
            </a:lvl1pPr>
            <a:lvl2pPr marL="0" lvl="1" indent="0" algn="r">
              <a:spcBef>
                <a:spcPts val="0"/>
              </a:spcBef>
              <a:buNone/>
              <a:defRPr sz="10300" b="0" i="0" u="none" strike="noStrike" cap="none">
                <a:solidFill>
                  <a:srgbClr val="FFFFFF"/>
                </a:solidFill>
                <a:latin typeface="Calibri"/>
                <a:ea typeface="Calibri"/>
                <a:cs typeface="Calibri"/>
                <a:sym typeface="Calibri"/>
              </a:defRPr>
            </a:lvl2pPr>
            <a:lvl3pPr marL="0" lvl="2" indent="0" algn="r">
              <a:spcBef>
                <a:spcPts val="0"/>
              </a:spcBef>
              <a:buNone/>
              <a:defRPr sz="10300" b="0" i="0" u="none" strike="noStrike" cap="none">
                <a:solidFill>
                  <a:srgbClr val="FFFFFF"/>
                </a:solidFill>
                <a:latin typeface="Calibri"/>
                <a:ea typeface="Calibri"/>
                <a:cs typeface="Calibri"/>
                <a:sym typeface="Calibri"/>
              </a:defRPr>
            </a:lvl3pPr>
            <a:lvl4pPr marL="0" lvl="3" indent="0" algn="r">
              <a:spcBef>
                <a:spcPts val="0"/>
              </a:spcBef>
              <a:buNone/>
              <a:defRPr sz="10300" b="0" i="0" u="none" strike="noStrike" cap="none">
                <a:solidFill>
                  <a:srgbClr val="FFFFFF"/>
                </a:solidFill>
                <a:latin typeface="Calibri"/>
                <a:ea typeface="Calibri"/>
                <a:cs typeface="Calibri"/>
                <a:sym typeface="Calibri"/>
              </a:defRPr>
            </a:lvl4pPr>
            <a:lvl5pPr marL="0" lvl="4" indent="0" algn="r">
              <a:spcBef>
                <a:spcPts val="0"/>
              </a:spcBef>
              <a:buNone/>
              <a:defRPr sz="10300" b="0" i="0" u="none" strike="noStrike" cap="none">
                <a:solidFill>
                  <a:srgbClr val="FFFFFF"/>
                </a:solidFill>
                <a:latin typeface="Calibri"/>
                <a:ea typeface="Calibri"/>
                <a:cs typeface="Calibri"/>
                <a:sym typeface="Calibri"/>
              </a:defRPr>
            </a:lvl5pPr>
            <a:lvl6pPr marL="0" lvl="5" indent="0" algn="r">
              <a:spcBef>
                <a:spcPts val="0"/>
              </a:spcBef>
              <a:buNone/>
              <a:defRPr sz="10300" b="0" i="0" u="none" strike="noStrike" cap="none">
                <a:solidFill>
                  <a:srgbClr val="FFFFFF"/>
                </a:solidFill>
                <a:latin typeface="Calibri"/>
                <a:ea typeface="Calibri"/>
                <a:cs typeface="Calibri"/>
                <a:sym typeface="Calibri"/>
              </a:defRPr>
            </a:lvl6pPr>
            <a:lvl7pPr marL="0" lvl="6" indent="0" algn="r">
              <a:spcBef>
                <a:spcPts val="0"/>
              </a:spcBef>
              <a:buNone/>
              <a:defRPr sz="10300" b="0" i="0" u="none" strike="noStrike" cap="none">
                <a:solidFill>
                  <a:srgbClr val="FFFFFF"/>
                </a:solidFill>
                <a:latin typeface="Calibri"/>
                <a:ea typeface="Calibri"/>
                <a:cs typeface="Calibri"/>
                <a:sym typeface="Calibri"/>
              </a:defRPr>
            </a:lvl7pPr>
            <a:lvl8pPr marL="0" lvl="7" indent="0" algn="r">
              <a:spcBef>
                <a:spcPts val="0"/>
              </a:spcBef>
              <a:buNone/>
              <a:defRPr sz="10300" b="0" i="0" u="none" strike="noStrike" cap="none">
                <a:solidFill>
                  <a:srgbClr val="FFFFFF"/>
                </a:solidFill>
                <a:latin typeface="Calibri"/>
                <a:ea typeface="Calibri"/>
                <a:cs typeface="Calibri"/>
                <a:sym typeface="Calibri"/>
              </a:defRPr>
            </a:lvl8pPr>
            <a:lvl9pPr marL="0" lvl="8" indent="0" algn="r">
              <a:spcBef>
                <a:spcPts val="0"/>
              </a:spcBef>
              <a:buNone/>
              <a:defRPr sz="103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DE"/>
              <a:t>‹#›</a:t>
            </a:fld>
            <a:endParaRPr/>
          </a:p>
        </p:txBody>
      </p:sp>
      <p:pic>
        <p:nvPicPr>
          <p:cNvPr id="18" name="Google Shape;18;p4"/>
          <p:cNvPicPr preferRelativeResize="0"/>
          <p:nvPr/>
        </p:nvPicPr>
        <p:blipFill rotWithShape="1">
          <a:blip r:embed="rId2">
            <a:alphaModFix/>
          </a:blip>
          <a:srcRect/>
          <a:stretch/>
        </p:blipFill>
        <p:spPr>
          <a:xfrm>
            <a:off x="9265921" y="0"/>
            <a:ext cx="2926080" cy="32400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13"/>
          <p:cNvSpPr txBox="1">
            <a:spLocks noGrp="1"/>
          </p:cNvSpPr>
          <p:nvPr>
            <p:ph type="title"/>
          </p:nvPr>
        </p:nvSpPr>
        <p:spPr>
          <a:xfrm>
            <a:off x="0" y="1"/>
            <a:ext cx="12192000" cy="949234"/>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3"/>
          <p:cNvSpPr txBox="1">
            <a:spLocks noGrp="1"/>
          </p:cNvSpPr>
          <p:nvPr>
            <p:ph type="body" idx="1"/>
          </p:nvPr>
        </p:nvSpPr>
        <p:spPr>
          <a:xfrm rot="5400000">
            <a:off x="4170426" y="-1482090"/>
            <a:ext cx="3766185" cy="10753725"/>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1300"/>
              </a:spcBef>
              <a:spcAft>
                <a:spcPts val="0"/>
              </a:spcAft>
              <a:buClr>
                <a:srgbClr val="262626"/>
              </a:buClr>
              <a:buSzPts val="1800"/>
              <a:buChar char=" "/>
              <a:defRPr/>
            </a:lvl1pPr>
            <a:lvl2pPr marL="914400" lvl="1" indent="-342900" algn="l">
              <a:lnSpc>
                <a:spcPct val="85000"/>
              </a:lnSpc>
              <a:spcBef>
                <a:spcPts val="600"/>
              </a:spcBef>
              <a:spcAft>
                <a:spcPts val="0"/>
              </a:spcAft>
              <a:buClr>
                <a:srgbClr val="262626"/>
              </a:buClr>
              <a:buSzPts val="1800"/>
              <a:buChar char=" "/>
              <a:defRPr/>
            </a:lvl2pPr>
            <a:lvl3pPr marL="1371600" lvl="2" indent="-342900" algn="l">
              <a:lnSpc>
                <a:spcPct val="85000"/>
              </a:lnSpc>
              <a:spcBef>
                <a:spcPts val="600"/>
              </a:spcBef>
              <a:spcAft>
                <a:spcPts val="0"/>
              </a:spcAft>
              <a:buClr>
                <a:srgbClr val="262626"/>
              </a:buClr>
              <a:buSzPts val="18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73" name="Google Shape;73;p13"/>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13"/>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3"/>
          <p:cNvSpPr txBox="1">
            <a:spLocks noGrp="1"/>
          </p:cNvSpPr>
          <p:nvPr>
            <p:ph type="sldNum" idx="12"/>
          </p:nvPr>
        </p:nvSpPr>
        <p:spPr>
          <a:xfrm>
            <a:off x="9265920" y="5460961"/>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rot="5400000">
            <a:off x="7658100" y="1781175"/>
            <a:ext cx="4800600" cy="262890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4"/>
          <p:cNvSpPr txBox="1">
            <a:spLocks noGrp="1"/>
          </p:cNvSpPr>
          <p:nvPr>
            <p:ph type="body" idx="1"/>
          </p:nvPr>
        </p:nvSpPr>
        <p:spPr>
          <a:xfrm rot="5400000">
            <a:off x="1938338" y="-452437"/>
            <a:ext cx="5400675"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1300"/>
              </a:spcBef>
              <a:spcAft>
                <a:spcPts val="0"/>
              </a:spcAft>
              <a:buClr>
                <a:srgbClr val="262626"/>
              </a:buClr>
              <a:buSzPts val="1800"/>
              <a:buChar char=" "/>
              <a:defRPr/>
            </a:lvl1pPr>
            <a:lvl2pPr marL="914400" lvl="1" indent="-342900" algn="l">
              <a:lnSpc>
                <a:spcPct val="85000"/>
              </a:lnSpc>
              <a:spcBef>
                <a:spcPts val="600"/>
              </a:spcBef>
              <a:spcAft>
                <a:spcPts val="0"/>
              </a:spcAft>
              <a:buClr>
                <a:srgbClr val="262626"/>
              </a:buClr>
              <a:buSzPts val="1800"/>
              <a:buChar char=" "/>
              <a:defRPr/>
            </a:lvl2pPr>
            <a:lvl3pPr marL="1371600" lvl="2" indent="-342900" algn="l">
              <a:lnSpc>
                <a:spcPct val="85000"/>
              </a:lnSpc>
              <a:spcBef>
                <a:spcPts val="600"/>
              </a:spcBef>
              <a:spcAft>
                <a:spcPts val="0"/>
              </a:spcAft>
              <a:buClr>
                <a:srgbClr val="262626"/>
              </a:buClr>
              <a:buSzPts val="18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79" name="Google Shape;79;p14"/>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0" name="Google Shape;80;p14"/>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4"/>
          <p:cNvSpPr txBox="1">
            <a:spLocks noGrp="1"/>
          </p:cNvSpPr>
          <p:nvPr>
            <p:ph type="sldNum" idx="12"/>
          </p:nvPr>
        </p:nvSpPr>
        <p:spPr>
          <a:xfrm>
            <a:off x="9265920" y="5460961"/>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0" y="45167"/>
            <a:ext cx="12192000" cy="877565"/>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lt1"/>
              </a:buClr>
              <a:buSzPts val="4400"/>
              <a:buFont typeface="Calibri"/>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5"/>
          <p:cNvSpPr txBox="1">
            <a:spLocks noGrp="1"/>
          </p:cNvSpPr>
          <p:nvPr>
            <p:ph type="body" idx="1"/>
          </p:nvPr>
        </p:nvSpPr>
        <p:spPr>
          <a:xfrm>
            <a:off x="728910" y="1091484"/>
            <a:ext cx="10753725" cy="5309316"/>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262626"/>
              </a:buClr>
              <a:buSzPts val="2400"/>
              <a:buFont typeface="Arial"/>
              <a:buChar char="•"/>
              <a:defRPr/>
            </a:lvl1pPr>
            <a:lvl2pPr marL="914400" lvl="1" indent="-350519" algn="l">
              <a:lnSpc>
                <a:spcPct val="85000"/>
              </a:lnSpc>
              <a:spcBef>
                <a:spcPts val="600"/>
              </a:spcBef>
              <a:spcAft>
                <a:spcPts val="0"/>
              </a:spcAft>
              <a:buClr>
                <a:srgbClr val="262626"/>
              </a:buClr>
              <a:buSzPts val="1920"/>
              <a:buFont typeface="Courier New"/>
              <a:buChar char="o"/>
              <a:defRPr/>
            </a:lvl2pPr>
            <a:lvl3pPr marL="1371600" lvl="2" indent="-355600" algn="l">
              <a:lnSpc>
                <a:spcPct val="85000"/>
              </a:lnSpc>
              <a:spcBef>
                <a:spcPts val="600"/>
              </a:spcBef>
              <a:spcAft>
                <a:spcPts val="0"/>
              </a:spcAft>
              <a:buClr>
                <a:srgbClr val="262626"/>
              </a:buClr>
              <a:buSzPts val="2000"/>
              <a:buFont typeface="Noto Sans Symbols"/>
              <a:buChar char="▪"/>
              <a:defRPr i="0"/>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22" name="Google Shape;22;p5"/>
          <p:cNvSpPr txBox="1"/>
          <p:nvPr/>
        </p:nvSpPr>
        <p:spPr>
          <a:xfrm>
            <a:off x="10690152" y="5319755"/>
            <a:ext cx="2307773"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fld id="{00000000-1234-1234-1234-123412341234}" type="slidenum">
              <a:rPr lang="de-DE" sz="9600" b="0" i="0" u="none" strike="noStrike" cap="none">
                <a:solidFill>
                  <a:schemeClr val="accent1"/>
                </a:solidFill>
                <a:latin typeface="Calibri"/>
                <a:ea typeface="Calibri"/>
                <a:cs typeface="Calibri"/>
                <a:sym typeface="Calibri"/>
              </a:rPr>
              <a:t>‹#›</a:t>
            </a:fld>
            <a:endParaRPr sz="9600">
              <a:solidFill>
                <a:schemeClr val="accent1"/>
              </a:solidFill>
              <a:latin typeface="Calibri"/>
              <a:ea typeface="Calibri"/>
              <a:cs typeface="Calibri"/>
              <a:sym typeface="Calibri"/>
            </a:endParaRPr>
          </a:p>
        </p:txBody>
      </p:sp>
      <p:sp>
        <p:nvSpPr>
          <p:cNvPr id="23" name="Google Shape;23;p5"/>
          <p:cNvSpPr txBox="1"/>
          <p:nvPr/>
        </p:nvSpPr>
        <p:spPr>
          <a:xfrm>
            <a:off x="4354" y="6462541"/>
            <a:ext cx="609164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400" b="0">
                <a:solidFill>
                  <a:schemeClr val="lt1"/>
                </a:solidFill>
                <a:latin typeface="Calibri"/>
                <a:ea typeface="Calibri"/>
                <a:cs typeface="Calibri"/>
                <a:sym typeface="Calibri"/>
              </a:rPr>
              <a:t>ETN KnowGraphs</a:t>
            </a:r>
            <a:endParaRPr sz="2400" b="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3504" y="767419"/>
            <a:ext cx="10780776" cy="3355848"/>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chemeClr val="accent1"/>
              </a:buClr>
              <a:buSzPts val="8800"/>
              <a:buFont typeface="Calibri"/>
              <a:buNone/>
              <a:defRPr sz="88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6"/>
          <p:cNvSpPr txBox="1">
            <a:spLocks noGrp="1"/>
          </p:cNvSpPr>
          <p:nvPr>
            <p:ph type="body" idx="1"/>
          </p:nvPr>
        </p:nvSpPr>
        <p:spPr>
          <a:xfrm>
            <a:off x="667512" y="4204209"/>
            <a:ext cx="9226296" cy="1645920"/>
          </a:xfrm>
          <a:prstGeom prst="rect">
            <a:avLst/>
          </a:prstGeom>
          <a:noFill/>
          <a:ln>
            <a:noFill/>
          </a:ln>
        </p:spPr>
        <p:txBody>
          <a:bodyPr spcFirstLastPara="1" wrap="square" lIns="91425" tIns="45700" rIns="91425" bIns="45700" anchor="t" anchorCtr="0">
            <a:normAutofit/>
          </a:bodyPr>
          <a:lstStyle>
            <a:lvl1pPr marL="457200" lvl="0" indent="-228600" algn="l">
              <a:lnSpc>
                <a:spcPct val="85000"/>
              </a:lnSpc>
              <a:spcBef>
                <a:spcPts val="1300"/>
              </a:spcBef>
              <a:spcAft>
                <a:spcPts val="0"/>
              </a:spcAft>
              <a:buClr>
                <a:schemeClr val="dk1"/>
              </a:buClr>
              <a:buSzPts val="3200"/>
              <a:buNone/>
              <a:defRPr sz="3200">
                <a:solidFill>
                  <a:schemeClr val="dk1"/>
                </a:solidFill>
                <a:latin typeface="Calibri"/>
                <a:ea typeface="Calibri"/>
                <a:cs typeface="Calibri"/>
                <a:sym typeface="Calibri"/>
              </a:defRPr>
            </a:lvl1pPr>
            <a:lvl2pPr marL="914400" lvl="1" indent="-228600" algn="l">
              <a:lnSpc>
                <a:spcPct val="85000"/>
              </a:lnSpc>
              <a:spcBef>
                <a:spcPts val="600"/>
              </a:spcBef>
              <a:spcAft>
                <a:spcPts val="0"/>
              </a:spcAft>
              <a:buClr>
                <a:srgbClr val="888888"/>
              </a:buClr>
              <a:buSzPts val="1800"/>
              <a:buNone/>
              <a:defRPr sz="1800">
                <a:solidFill>
                  <a:srgbClr val="888888"/>
                </a:solidFill>
              </a:defRPr>
            </a:lvl2pPr>
            <a:lvl3pPr marL="1371600" lvl="2" indent="-228600" algn="l">
              <a:lnSpc>
                <a:spcPct val="85000"/>
              </a:lnSpc>
              <a:spcBef>
                <a:spcPts val="600"/>
              </a:spcBef>
              <a:spcAft>
                <a:spcPts val="0"/>
              </a:spcAft>
              <a:buClr>
                <a:srgbClr val="888888"/>
              </a:buClr>
              <a:buSzPts val="1600"/>
              <a:buNone/>
              <a:defRPr sz="1600">
                <a:solidFill>
                  <a:srgbClr val="888888"/>
                </a:solidFill>
              </a:defRPr>
            </a:lvl3pPr>
            <a:lvl4pPr marL="1828800" lvl="3" indent="-228600" algn="l">
              <a:lnSpc>
                <a:spcPct val="85000"/>
              </a:lnSpc>
              <a:spcBef>
                <a:spcPts val="600"/>
              </a:spcBef>
              <a:spcAft>
                <a:spcPts val="0"/>
              </a:spcAft>
              <a:buClr>
                <a:srgbClr val="888888"/>
              </a:buClr>
              <a:buSzPts val="1400"/>
              <a:buNone/>
              <a:defRPr sz="1400">
                <a:solidFill>
                  <a:srgbClr val="888888"/>
                </a:solidFill>
              </a:defRPr>
            </a:lvl4pPr>
            <a:lvl5pPr marL="2286000" lvl="4" indent="-228600" algn="l">
              <a:lnSpc>
                <a:spcPct val="85000"/>
              </a:lnSpc>
              <a:spcBef>
                <a:spcPts val="600"/>
              </a:spcBef>
              <a:spcAft>
                <a:spcPts val="0"/>
              </a:spcAft>
              <a:buClr>
                <a:srgbClr val="888888"/>
              </a:buClr>
              <a:buSzPts val="1400"/>
              <a:buNone/>
              <a:defRPr sz="1400">
                <a:solidFill>
                  <a:srgbClr val="888888"/>
                </a:solidFill>
              </a:defRPr>
            </a:lvl5pPr>
            <a:lvl6pPr marL="2743200" lvl="5" indent="-228600" algn="l">
              <a:lnSpc>
                <a:spcPct val="85000"/>
              </a:lnSpc>
              <a:spcBef>
                <a:spcPts val="600"/>
              </a:spcBef>
              <a:spcAft>
                <a:spcPts val="0"/>
              </a:spcAft>
              <a:buClr>
                <a:srgbClr val="888888"/>
              </a:buClr>
              <a:buSzPts val="1400"/>
              <a:buNone/>
              <a:defRPr sz="1400">
                <a:solidFill>
                  <a:srgbClr val="888888"/>
                </a:solidFill>
              </a:defRPr>
            </a:lvl6pPr>
            <a:lvl7pPr marL="3200400" lvl="6" indent="-228600" algn="l">
              <a:lnSpc>
                <a:spcPct val="85000"/>
              </a:lnSpc>
              <a:spcBef>
                <a:spcPts val="600"/>
              </a:spcBef>
              <a:spcAft>
                <a:spcPts val="0"/>
              </a:spcAft>
              <a:buClr>
                <a:srgbClr val="888888"/>
              </a:buClr>
              <a:buSzPts val="1400"/>
              <a:buNone/>
              <a:defRPr sz="1400">
                <a:solidFill>
                  <a:srgbClr val="888888"/>
                </a:solidFill>
              </a:defRPr>
            </a:lvl7pPr>
            <a:lvl8pPr marL="3657600" lvl="7" indent="-228600" algn="l">
              <a:lnSpc>
                <a:spcPct val="85000"/>
              </a:lnSpc>
              <a:spcBef>
                <a:spcPts val="600"/>
              </a:spcBef>
              <a:spcAft>
                <a:spcPts val="0"/>
              </a:spcAft>
              <a:buClr>
                <a:srgbClr val="888888"/>
              </a:buClr>
              <a:buSzPts val="1400"/>
              <a:buNone/>
              <a:defRPr sz="1400">
                <a:solidFill>
                  <a:srgbClr val="888888"/>
                </a:solidFill>
              </a:defRPr>
            </a:lvl8pPr>
            <a:lvl9pPr marL="4114800" lvl="8" indent="-228600" algn="l">
              <a:lnSpc>
                <a:spcPct val="85000"/>
              </a:lnSpc>
              <a:spcBef>
                <a:spcPts val="600"/>
              </a:spcBef>
              <a:spcAft>
                <a:spcPts val="0"/>
              </a:spcAft>
              <a:buClr>
                <a:srgbClr val="888888"/>
              </a:buClr>
              <a:buSzPts val="1400"/>
              <a:buNone/>
              <a:defRPr sz="1400">
                <a:solidFill>
                  <a:srgbClr val="888888"/>
                </a:solidFill>
              </a:defRPr>
            </a:lvl9pPr>
          </a:lstStyle>
          <a:p>
            <a:endParaRPr/>
          </a:p>
        </p:txBody>
      </p:sp>
      <p:sp>
        <p:nvSpPr>
          <p:cNvPr id="27" name="Google Shape;27;p6"/>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6"/>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6"/>
          <p:cNvSpPr txBox="1">
            <a:spLocks noGrp="1"/>
          </p:cNvSpPr>
          <p:nvPr>
            <p:ph type="sldNum" idx="12"/>
          </p:nvPr>
        </p:nvSpPr>
        <p:spPr>
          <a:xfrm>
            <a:off x="9265920" y="5460961"/>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0" y="1"/>
            <a:ext cx="12192000" cy="949234"/>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
          <p:cNvSpPr txBox="1">
            <a:spLocks noGrp="1"/>
          </p:cNvSpPr>
          <p:nvPr>
            <p:ph type="body" idx="1"/>
          </p:nvPr>
        </p:nvSpPr>
        <p:spPr>
          <a:xfrm>
            <a:off x="676656"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262626"/>
              </a:buClr>
              <a:buSzPts val="2400"/>
              <a:buChar char=" "/>
              <a:defRPr sz="2400"/>
            </a:lvl1pPr>
            <a:lvl2pPr marL="914400" lvl="1" indent="-355600" algn="l">
              <a:lnSpc>
                <a:spcPct val="85000"/>
              </a:lnSpc>
              <a:spcBef>
                <a:spcPts val="600"/>
              </a:spcBef>
              <a:spcAft>
                <a:spcPts val="0"/>
              </a:spcAft>
              <a:buClr>
                <a:srgbClr val="262626"/>
              </a:buClr>
              <a:buSzPts val="2000"/>
              <a:buChar char=" "/>
              <a:defRPr sz="2000"/>
            </a:lvl2pPr>
            <a:lvl3pPr marL="1371600" lvl="2" indent="-342900" algn="l">
              <a:lnSpc>
                <a:spcPct val="85000"/>
              </a:lnSpc>
              <a:spcBef>
                <a:spcPts val="600"/>
              </a:spcBef>
              <a:spcAft>
                <a:spcPts val="0"/>
              </a:spcAft>
              <a:buClr>
                <a:srgbClr val="262626"/>
              </a:buClr>
              <a:buSzPts val="1800"/>
              <a:buChar char=" "/>
              <a:defRPr sz="1800"/>
            </a:lvl3pPr>
            <a:lvl4pPr marL="1828800" lvl="3" indent="-330200" algn="l">
              <a:lnSpc>
                <a:spcPct val="85000"/>
              </a:lnSpc>
              <a:spcBef>
                <a:spcPts val="600"/>
              </a:spcBef>
              <a:spcAft>
                <a:spcPts val="0"/>
              </a:spcAft>
              <a:buClr>
                <a:srgbClr val="262626"/>
              </a:buClr>
              <a:buSzPts val="1600"/>
              <a:buChar char=" "/>
              <a:defRPr sz="1600"/>
            </a:lvl4pPr>
            <a:lvl5pPr marL="2286000" lvl="4" indent="-330200" algn="l">
              <a:lnSpc>
                <a:spcPct val="85000"/>
              </a:lnSpc>
              <a:spcBef>
                <a:spcPts val="600"/>
              </a:spcBef>
              <a:spcAft>
                <a:spcPts val="0"/>
              </a:spcAft>
              <a:buClr>
                <a:srgbClr val="262626"/>
              </a:buClr>
              <a:buSzPts val="1600"/>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33" name="Google Shape;33;p7"/>
          <p:cNvSpPr txBox="1">
            <a:spLocks noGrp="1"/>
          </p:cNvSpPr>
          <p:nvPr>
            <p:ph type="body" idx="2"/>
          </p:nvPr>
        </p:nvSpPr>
        <p:spPr>
          <a:xfrm>
            <a:off x="6011330"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262626"/>
              </a:buClr>
              <a:buSzPts val="2400"/>
              <a:buChar char=" "/>
              <a:defRPr sz="2400"/>
            </a:lvl1pPr>
            <a:lvl2pPr marL="914400" lvl="1" indent="-355600" algn="l">
              <a:lnSpc>
                <a:spcPct val="85000"/>
              </a:lnSpc>
              <a:spcBef>
                <a:spcPts val="600"/>
              </a:spcBef>
              <a:spcAft>
                <a:spcPts val="0"/>
              </a:spcAft>
              <a:buClr>
                <a:srgbClr val="262626"/>
              </a:buClr>
              <a:buSzPts val="2000"/>
              <a:buChar char=" "/>
              <a:defRPr sz="2000"/>
            </a:lvl2pPr>
            <a:lvl3pPr marL="1371600" lvl="2" indent="-342900" algn="l">
              <a:lnSpc>
                <a:spcPct val="85000"/>
              </a:lnSpc>
              <a:spcBef>
                <a:spcPts val="600"/>
              </a:spcBef>
              <a:spcAft>
                <a:spcPts val="0"/>
              </a:spcAft>
              <a:buClr>
                <a:srgbClr val="262626"/>
              </a:buClr>
              <a:buSzPts val="1800"/>
              <a:buChar char=" "/>
              <a:defRPr sz="1800"/>
            </a:lvl3pPr>
            <a:lvl4pPr marL="1828800" lvl="3" indent="-330200" algn="l">
              <a:lnSpc>
                <a:spcPct val="85000"/>
              </a:lnSpc>
              <a:spcBef>
                <a:spcPts val="600"/>
              </a:spcBef>
              <a:spcAft>
                <a:spcPts val="0"/>
              </a:spcAft>
              <a:buClr>
                <a:srgbClr val="262626"/>
              </a:buClr>
              <a:buSzPts val="1600"/>
              <a:buChar char=" "/>
              <a:defRPr sz="1600"/>
            </a:lvl4pPr>
            <a:lvl5pPr marL="2286000" lvl="4" indent="-330200" algn="l">
              <a:lnSpc>
                <a:spcPct val="85000"/>
              </a:lnSpc>
              <a:spcBef>
                <a:spcPts val="600"/>
              </a:spcBef>
              <a:spcAft>
                <a:spcPts val="0"/>
              </a:spcAft>
              <a:buClr>
                <a:srgbClr val="262626"/>
              </a:buClr>
              <a:buSzPts val="1600"/>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34" name="Google Shape;34;p7"/>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7"/>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7"/>
          <p:cNvSpPr txBox="1">
            <a:spLocks noGrp="1"/>
          </p:cNvSpPr>
          <p:nvPr>
            <p:ph type="sldNum" idx="12"/>
          </p:nvPr>
        </p:nvSpPr>
        <p:spPr>
          <a:xfrm>
            <a:off x="9265920" y="5460961"/>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0" y="1"/>
            <a:ext cx="12192000" cy="949234"/>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8"/>
          <p:cNvSpPr txBox="1">
            <a:spLocks noGrp="1"/>
          </p:cNvSpPr>
          <p:nvPr>
            <p:ph type="body" idx="1"/>
          </p:nvPr>
        </p:nvSpPr>
        <p:spPr>
          <a:xfrm>
            <a:off x="676656" y="2040467"/>
            <a:ext cx="4663440" cy="723400"/>
          </a:xfrm>
          <a:prstGeom prst="rect">
            <a:avLst/>
          </a:prstGeom>
          <a:noFill/>
          <a:ln>
            <a:noFill/>
          </a:ln>
        </p:spPr>
        <p:txBody>
          <a:bodyPr spcFirstLastPara="1" wrap="square" lIns="91425" tIns="45700" rIns="91425" bIns="45700" anchor="ctr" anchorCtr="0">
            <a:normAutofit/>
          </a:bodyPr>
          <a:lstStyle>
            <a:lvl1pPr marL="457200" lvl="0" indent="-228600" algn="l">
              <a:lnSpc>
                <a:spcPct val="85000"/>
              </a:lnSpc>
              <a:spcBef>
                <a:spcPts val="1300"/>
              </a:spcBef>
              <a:spcAft>
                <a:spcPts val="0"/>
              </a:spcAft>
              <a:buClr>
                <a:srgbClr val="262626"/>
              </a:buClr>
              <a:buSzPts val="2200"/>
              <a:buNone/>
              <a:defRPr sz="2200" b="0" cap="none">
                <a:solidFill>
                  <a:srgbClr val="262626"/>
                </a:solidFill>
                <a:latin typeface="Calibri"/>
                <a:ea typeface="Calibri"/>
                <a:cs typeface="Calibri"/>
                <a:sym typeface="Calibri"/>
              </a:defRPr>
            </a:lvl1pPr>
            <a:lvl2pPr marL="914400" lvl="1" indent="-228600" algn="l">
              <a:lnSpc>
                <a:spcPct val="85000"/>
              </a:lnSpc>
              <a:spcBef>
                <a:spcPts val="600"/>
              </a:spcBef>
              <a:spcAft>
                <a:spcPts val="0"/>
              </a:spcAft>
              <a:buClr>
                <a:srgbClr val="262626"/>
              </a:buClr>
              <a:buSzPts val="2000"/>
              <a:buNone/>
              <a:defRPr sz="2000" b="1"/>
            </a:lvl2pPr>
            <a:lvl3pPr marL="1371600" lvl="2" indent="-228600" algn="l">
              <a:lnSpc>
                <a:spcPct val="85000"/>
              </a:lnSpc>
              <a:spcBef>
                <a:spcPts val="600"/>
              </a:spcBef>
              <a:spcAft>
                <a:spcPts val="0"/>
              </a:spcAft>
              <a:buClr>
                <a:srgbClr val="262626"/>
              </a:buClr>
              <a:buSzPts val="1800"/>
              <a:buNone/>
              <a:defRPr sz="1800" b="1"/>
            </a:lvl3pPr>
            <a:lvl4pPr marL="1828800" lvl="3" indent="-228600" algn="l">
              <a:lnSpc>
                <a:spcPct val="85000"/>
              </a:lnSpc>
              <a:spcBef>
                <a:spcPts val="600"/>
              </a:spcBef>
              <a:spcAft>
                <a:spcPts val="0"/>
              </a:spcAft>
              <a:buClr>
                <a:srgbClr val="262626"/>
              </a:buClr>
              <a:buSzPts val="1600"/>
              <a:buNone/>
              <a:defRPr sz="1600" b="1"/>
            </a:lvl4pPr>
            <a:lvl5pPr marL="2286000" lvl="4" indent="-228600" algn="l">
              <a:lnSpc>
                <a:spcPct val="85000"/>
              </a:lnSpc>
              <a:spcBef>
                <a:spcPts val="600"/>
              </a:spcBef>
              <a:spcAft>
                <a:spcPts val="0"/>
              </a:spcAft>
              <a:buClr>
                <a:srgbClr val="262626"/>
              </a:buClr>
              <a:buSzPts val="1600"/>
              <a:buNone/>
              <a:defRPr sz="1600" b="1"/>
            </a:lvl5pPr>
            <a:lvl6pPr marL="2743200" lvl="5" indent="-228600" algn="l">
              <a:lnSpc>
                <a:spcPct val="85000"/>
              </a:lnSpc>
              <a:spcBef>
                <a:spcPts val="600"/>
              </a:spcBef>
              <a:spcAft>
                <a:spcPts val="0"/>
              </a:spcAft>
              <a:buClr>
                <a:srgbClr val="262626"/>
              </a:buClr>
              <a:buSzPts val="1600"/>
              <a:buNone/>
              <a:defRPr sz="1600" b="1"/>
            </a:lvl6pPr>
            <a:lvl7pPr marL="3200400" lvl="6" indent="-228600" algn="l">
              <a:lnSpc>
                <a:spcPct val="85000"/>
              </a:lnSpc>
              <a:spcBef>
                <a:spcPts val="600"/>
              </a:spcBef>
              <a:spcAft>
                <a:spcPts val="0"/>
              </a:spcAft>
              <a:buClr>
                <a:srgbClr val="262626"/>
              </a:buClr>
              <a:buSzPts val="1600"/>
              <a:buNone/>
              <a:defRPr sz="1600" b="1"/>
            </a:lvl7pPr>
            <a:lvl8pPr marL="3657600" lvl="7" indent="-228600" algn="l">
              <a:lnSpc>
                <a:spcPct val="85000"/>
              </a:lnSpc>
              <a:spcBef>
                <a:spcPts val="600"/>
              </a:spcBef>
              <a:spcAft>
                <a:spcPts val="0"/>
              </a:spcAft>
              <a:buClr>
                <a:srgbClr val="262626"/>
              </a:buClr>
              <a:buSzPts val="1600"/>
              <a:buNone/>
              <a:defRPr sz="1600" b="1"/>
            </a:lvl8pPr>
            <a:lvl9pPr marL="4114800" lvl="8" indent="-228600" algn="l">
              <a:lnSpc>
                <a:spcPct val="85000"/>
              </a:lnSpc>
              <a:spcBef>
                <a:spcPts val="600"/>
              </a:spcBef>
              <a:spcAft>
                <a:spcPts val="0"/>
              </a:spcAft>
              <a:buClr>
                <a:srgbClr val="262626"/>
              </a:buClr>
              <a:buSzPts val="1600"/>
              <a:buNone/>
              <a:defRPr sz="1600" b="1"/>
            </a:lvl9pPr>
          </a:lstStyle>
          <a:p>
            <a:endParaRPr/>
          </a:p>
        </p:txBody>
      </p:sp>
      <p:sp>
        <p:nvSpPr>
          <p:cNvPr id="40" name="Google Shape;40;p8"/>
          <p:cNvSpPr txBox="1">
            <a:spLocks noGrp="1"/>
          </p:cNvSpPr>
          <p:nvPr>
            <p:ph type="body" idx="2"/>
          </p:nvPr>
        </p:nvSpPr>
        <p:spPr>
          <a:xfrm>
            <a:off x="676656" y="2753084"/>
            <a:ext cx="4663440" cy="3200400"/>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262626"/>
              </a:buClr>
              <a:buSzPts val="2400"/>
              <a:buChar char=" "/>
              <a:defRPr sz="2400"/>
            </a:lvl1pPr>
            <a:lvl2pPr marL="914400" lvl="1" indent="-355600" algn="l">
              <a:lnSpc>
                <a:spcPct val="85000"/>
              </a:lnSpc>
              <a:spcBef>
                <a:spcPts val="600"/>
              </a:spcBef>
              <a:spcAft>
                <a:spcPts val="0"/>
              </a:spcAft>
              <a:buClr>
                <a:srgbClr val="262626"/>
              </a:buClr>
              <a:buSzPts val="2000"/>
              <a:buChar char=" "/>
              <a:defRPr sz="2000"/>
            </a:lvl2pPr>
            <a:lvl3pPr marL="1371600" lvl="2" indent="-342900" algn="l">
              <a:lnSpc>
                <a:spcPct val="85000"/>
              </a:lnSpc>
              <a:spcBef>
                <a:spcPts val="600"/>
              </a:spcBef>
              <a:spcAft>
                <a:spcPts val="0"/>
              </a:spcAft>
              <a:buClr>
                <a:srgbClr val="262626"/>
              </a:buClr>
              <a:buSzPts val="1800"/>
              <a:buChar char=" "/>
              <a:defRPr sz="1800"/>
            </a:lvl3pPr>
            <a:lvl4pPr marL="1828800" lvl="3" indent="-330200" algn="l">
              <a:lnSpc>
                <a:spcPct val="85000"/>
              </a:lnSpc>
              <a:spcBef>
                <a:spcPts val="600"/>
              </a:spcBef>
              <a:spcAft>
                <a:spcPts val="0"/>
              </a:spcAft>
              <a:buClr>
                <a:srgbClr val="262626"/>
              </a:buClr>
              <a:buSzPts val="1600"/>
              <a:buChar char=" "/>
              <a:defRPr sz="1600"/>
            </a:lvl4pPr>
            <a:lvl5pPr marL="2286000" lvl="4" indent="-330200" algn="l">
              <a:lnSpc>
                <a:spcPct val="85000"/>
              </a:lnSpc>
              <a:spcBef>
                <a:spcPts val="600"/>
              </a:spcBef>
              <a:spcAft>
                <a:spcPts val="0"/>
              </a:spcAft>
              <a:buClr>
                <a:srgbClr val="262626"/>
              </a:buClr>
              <a:buSzPts val="1600"/>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41" name="Google Shape;41;p8"/>
          <p:cNvSpPr txBox="1">
            <a:spLocks noGrp="1"/>
          </p:cNvSpPr>
          <p:nvPr>
            <p:ph type="body" idx="3"/>
          </p:nvPr>
        </p:nvSpPr>
        <p:spPr>
          <a:xfrm>
            <a:off x="6007608" y="2038435"/>
            <a:ext cx="4663440" cy="722376"/>
          </a:xfrm>
          <a:prstGeom prst="rect">
            <a:avLst/>
          </a:prstGeom>
          <a:noFill/>
          <a:ln>
            <a:noFill/>
          </a:ln>
        </p:spPr>
        <p:txBody>
          <a:bodyPr spcFirstLastPara="1" wrap="square" lIns="91425" tIns="45700" rIns="91425" bIns="45700" anchor="ctr" anchorCtr="0">
            <a:normAutofit/>
          </a:bodyPr>
          <a:lstStyle>
            <a:lvl1pPr marL="457200" lvl="0" indent="-228600" algn="l">
              <a:lnSpc>
                <a:spcPct val="85000"/>
              </a:lnSpc>
              <a:spcBef>
                <a:spcPts val="1300"/>
              </a:spcBef>
              <a:spcAft>
                <a:spcPts val="0"/>
              </a:spcAft>
              <a:buClr>
                <a:srgbClr val="262626"/>
              </a:buClr>
              <a:buSzPts val="2200"/>
              <a:buNone/>
              <a:defRPr sz="2200" b="0" cap="none">
                <a:solidFill>
                  <a:srgbClr val="262626"/>
                </a:solidFill>
                <a:latin typeface="Calibri"/>
                <a:ea typeface="Calibri"/>
                <a:cs typeface="Calibri"/>
                <a:sym typeface="Calibri"/>
              </a:defRPr>
            </a:lvl1pPr>
            <a:lvl2pPr marL="914400" lvl="1" indent="-228600" algn="l">
              <a:lnSpc>
                <a:spcPct val="85000"/>
              </a:lnSpc>
              <a:spcBef>
                <a:spcPts val="600"/>
              </a:spcBef>
              <a:spcAft>
                <a:spcPts val="0"/>
              </a:spcAft>
              <a:buClr>
                <a:srgbClr val="262626"/>
              </a:buClr>
              <a:buSzPts val="2000"/>
              <a:buNone/>
              <a:defRPr sz="2000" b="1"/>
            </a:lvl2pPr>
            <a:lvl3pPr marL="1371600" lvl="2" indent="-228600" algn="l">
              <a:lnSpc>
                <a:spcPct val="85000"/>
              </a:lnSpc>
              <a:spcBef>
                <a:spcPts val="600"/>
              </a:spcBef>
              <a:spcAft>
                <a:spcPts val="0"/>
              </a:spcAft>
              <a:buClr>
                <a:srgbClr val="262626"/>
              </a:buClr>
              <a:buSzPts val="1800"/>
              <a:buNone/>
              <a:defRPr sz="1800" b="1"/>
            </a:lvl3pPr>
            <a:lvl4pPr marL="1828800" lvl="3" indent="-228600" algn="l">
              <a:lnSpc>
                <a:spcPct val="85000"/>
              </a:lnSpc>
              <a:spcBef>
                <a:spcPts val="600"/>
              </a:spcBef>
              <a:spcAft>
                <a:spcPts val="0"/>
              </a:spcAft>
              <a:buClr>
                <a:srgbClr val="262626"/>
              </a:buClr>
              <a:buSzPts val="1600"/>
              <a:buNone/>
              <a:defRPr sz="1600" b="1"/>
            </a:lvl4pPr>
            <a:lvl5pPr marL="2286000" lvl="4" indent="-228600" algn="l">
              <a:lnSpc>
                <a:spcPct val="85000"/>
              </a:lnSpc>
              <a:spcBef>
                <a:spcPts val="600"/>
              </a:spcBef>
              <a:spcAft>
                <a:spcPts val="0"/>
              </a:spcAft>
              <a:buClr>
                <a:srgbClr val="262626"/>
              </a:buClr>
              <a:buSzPts val="1600"/>
              <a:buNone/>
              <a:defRPr sz="1600" b="1"/>
            </a:lvl5pPr>
            <a:lvl6pPr marL="2743200" lvl="5" indent="-228600" algn="l">
              <a:lnSpc>
                <a:spcPct val="85000"/>
              </a:lnSpc>
              <a:spcBef>
                <a:spcPts val="600"/>
              </a:spcBef>
              <a:spcAft>
                <a:spcPts val="0"/>
              </a:spcAft>
              <a:buClr>
                <a:srgbClr val="262626"/>
              </a:buClr>
              <a:buSzPts val="1600"/>
              <a:buNone/>
              <a:defRPr sz="1600" b="1"/>
            </a:lvl6pPr>
            <a:lvl7pPr marL="3200400" lvl="6" indent="-228600" algn="l">
              <a:lnSpc>
                <a:spcPct val="85000"/>
              </a:lnSpc>
              <a:spcBef>
                <a:spcPts val="600"/>
              </a:spcBef>
              <a:spcAft>
                <a:spcPts val="0"/>
              </a:spcAft>
              <a:buClr>
                <a:srgbClr val="262626"/>
              </a:buClr>
              <a:buSzPts val="1600"/>
              <a:buNone/>
              <a:defRPr sz="1600" b="1"/>
            </a:lvl7pPr>
            <a:lvl8pPr marL="3657600" lvl="7" indent="-228600" algn="l">
              <a:lnSpc>
                <a:spcPct val="85000"/>
              </a:lnSpc>
              <a:spcBef>
                <a:spcPts val="600"/>
              </a:spcBef>
              <a:spcAft>
                <a:spcPts val="0"/>
              </a:spcAft>
              <a:buClr>
                <a:srgbClr val="262626"/>
              </a:buClr>
              <a:buSzPts val="1600"/>
              <a:buNone/>
              <a:defRPr sz="1600" b="1"/>
            </a:lvl8pPr>
            <a:lvl9pPr marL="4114800" lvl="8" indent="-228600" algn="l">
              <a:lnSpc>
                <a:spcPct val="85000"/>
              </a:lnSpc>
              <a:spcBef>
                <a:spcPts val="600"/>
              </a:spcBef>
              <a:spcAft>
                <a:spcPts val="0"/>
              </a:spcAft>
              <a:buClr>
                <a:srgbClr val="262626"/>
              </a:buClr>
              <a:buSzPts val="1600"/>
              <a:buNone/>
              <a:defRPr sz="1600" b="1"/>
            </a:lvl9pPr>
          </a:lstStyle>
          <a:p>
            <a:endParaRPr/>
          </a:p>
        </p:txBody>
      </p:sp>
      <p:sp>
        <p:nvSpPr>
          <p:cNvPr id="42" name="Google Shape;42;p8"/>
          <p:cNvSpPr txBox="1">
            <a:spLocks noGrp="1"/>
          </p:cNvSpPr>
          <p:nvPr>
            <p:ph type="body" idx="4"/>
          </p:nvPr>
        </p:nvSpPr>
        <p:spPr>
          <a:xfrm>
            <a:off x="6007608" y="2750990"/>
            <a:ext cx="4663440" cy="3200400"/>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262626"/>
              </a:buClr>
              <a:buSzPts val="2400"/>
              <a:buChar char=" "/>
              <a:defRPr sz="2400"/>
            </a:lvl1pPr>
            <a:lvl2pPr marL="914400" lvl="1" indent="-355600" algn="l">
              <a:lnSpc>
                <a:spcPct val="85000"/>
              </a:lnSpc>
              <a:spcBef>
                <a:spcPts val="600"/>
              </a:spcBef>
              <a:spcAft>
                <a:spcPts val="0"/>
              </a:spcAft>
              <a:buClr>
                <a:srgbClr val="262626"/>
              </a:buClr>
              <a:buSzPts val="2000"/>
              <a:buChar char=" "/>
              <a:defRPr sz="2000"/>
            </a:lvl2pPr>
            <a:lvl3pPr marL="1371600" lvl="2" indent="-342900" algn="l">
              <a:lnSpc>
                <a:spcPct val="85000"/>
              </a:lnSpc>
              <a:spcBef>
                <a:spcPts val="600"/>
              </a:spcBef>
              <a:spcAft>
                <a:spcPts val="0"/>
              </a:spcAft>
              <a:buClr>
                <a:srgbClr val="262626"/>
              </a:buClr>
              <a:buSzPts val="1800"/>
              <a:buChar char=" "/>
              <a:defRPr sz="1800"/>
            </a:lvl3pPr>
            <a:lvl4pPr marL="1828800" lvl="3" indent="-330200" algn="l">
              <a:lnSpc>
                <a:spcPct val="85000"/>
              </a:lnSpc>
              <a:spcBef>
                <a:spcPts val="600"/>
              </a:spcBef>
              <a:spcAft>
                <a:spcPts val="0"/>
              </a:spcAft>
              <a:buClr>
                <a:srgbClr val="262626"/>
              </a:buClr>
              <a:buSzPts val="1600"/>
              <a:buChar char=" "/>
              <a:defRPr sz="1600"/>
            </a:lvl4pPr>
            <a:lvl5pPr marL="2286000" lvl="4" indent="-330200" algn="l">
              <a:lnSpc>
                <a:spcPct val="85000"/>
              </a:lnSpc>
              <a:spcBef>
                <a:spcPts val="600"/>
              </a:spcBef>
              <a:spcAft>
                <a:spcPts val="0"/>
              </a:spcAft>
              <a:buClr>
                <a:srgbClr val="262626"/>
              </a:buClr>
              <a:buSzPts val="1600"/>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43" name="Google Shape;43;p8"/>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8"/>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8"/>
          <p:cNvSpPr txBox="1">
            <a:spLocks noGrp="1"/>
          </p:cNvSpPr>
          <p:nvPr>
            <p:ph type="sldNum" idx="12"/>
          </p:nvPr>
        </p:nvSpPr>
        <p:spPr>
          <a:xfrm>
            <a:off x="9265920" y="5460961"/>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0" y="1"/>
            <a:ext cx="12192000" cy="949234"/>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9"/>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9"/>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9"/>
          <p:cNvSpPr txBox="1">
            <a:spLocks noGrp="1"/>
          </p:cNvSpPr>
          <p:nvPr>
            <p:ph type="sldNum" idx="12"/>
          </p:nvPr>
        </p:nvSpPr>
        <p:spPr>
          <a:xfrm>
            <a:off x="9265920" y="5460961"/>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0"/>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0"/>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0"/>
          <p:cNvSpPr txBox="1">
            <a:spLocks noGrp="1"/>
          </p:cNvSpPr>
          <p:nvPr>
            <p:ph type="sldNum" idx="12"/>
          </p:nvPr>
        </p:nvSpPr>
        <p:spPr>
          <a:xfrm>
            <a:off x="9265920" y="5460961"/>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11"/>
          <p:cNvSpPr/>
          <p:nvPr/>
        </p:nvSpPr>
        <p:spPr>
          <a:xfrm>
            <a:off x="7620000" y="0"/>
            <a:ext cx="45720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p:nvPr>
        </p:nvSpPr>
        <p:spPr>
          <a:xfrm>
            <a:off x="8261404" y="542282"/>
            <a:ext cx="3383280" cy="192024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FFFFFF"/>
              </a:buClr>
              <a:buSzPts val="4000"/>
              <a:buFont typeface="Calibri"/>
              <a:buNone/>
              <a:defRPr sz="4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1"/>
          <p:cNvSpPr txBox="1">
            <a:spLocks noGrp="1"/>
          </p:cNvSpPr>
          <p:nvPr>
            <p:ph type="body" idx="1"/>
          </p:nvPr>
        </p:nvSpPr>
        <p:spPr>
          <a:xfrm>
            <a:off x="762000" y="762000"/>
            <a:ext cx="6096000" cy="4572000"/>
          </a:xfrm>
          <a:prstGeom prst="rect">
            <a:avLst/>
          </a:prstGeom>
          <a:noFill/>
          <a:ln>
            <a:noFill/>
          </a:ln>
        </p:spPr>
        <p:txBody>
          <a:bodyPr spcFirstLastPara="1" wrap="square" lIns="91425" tIns="45700" rIns="91425" bIns="45700" anchor="t" anchorCtr="0">
            <a:normAutofit/>
          </a:bodyPr>
          <a:lstStyle>
            <a:lvl1pPr marL="457200" lvl="0" indent="-431800" algn="l">
              <a:lnSpc>
                <a:spcPct val="85000"/>
              </a:lnSpc>
              <a:spcBef>
                <a:spcPts val="1300"/>
              </a:spcBef>
              <a:spcAft>
                <a:spcPts val="0"/>
              </a:spcAft>
              <a:buClr>
                <a:srgbClr val="262626"/>
              </a:buClr>
              <a:buSzPts val="3200"/>
              <a:buChar char=" "/>
              <a:defRPr sz="3200"/>
            </a:lvl1pPr>
            <a:lvl2pPr marL="914400" lvl="1" indent="-406400" algn="l">
              <a:lnSpc>
                <a:spcPct val="85000"/>
              </a:lnSpc>
              <a:spcBef>
                <a:spcPts val="600"/>
              </a:spcBef>
              <a:spcAft>
                <a:spcPts val="0"/>
              </a:spcAft>
              <a:buClr>
                <a:srgbClr val="262626"/>
              </a:buClr>
              <a:buSzPts val="2800"/>
              <a:buChar char=" "/>
              <a:defRPr sz="2800"/>
            </a:lvl2pPr>
            <a:lvl3pPr marL="1371600" lvl="2" indent="-381000" algn="l">
              <a:lnSpc>
                <a:spcPct val="85000"/>
              </a:lnSpc>
              <a:spcBef>
                <a:spcPts val="600"/>
              </a:spcBef>
              <a:spcAft>
                <a:spcPts val="0"/>
              </a:spcAft>
              <a:buClr>
                <a:srgbClr val="262626"/>
              </a:buClr>
              <a:buSzPts val="2400"/>
              <a:buChar char=" "/>
              <a:defRPr sz="2400"/>
            </a:lvl3pPr>
            <a:lvl4pPr marL="1828800" lvl="3" indent="-355600" algn="l">
              <a:lnSpc>
                <a:spcPct val="85000"/>
              </a:lnSpc>
              <a:spcBef>
                <a:spcPts val="600"/>
              </a:spcBef>
              <a:spcAft>
                <a:spcPts val="0"/>
              </a:spcAft>
              <a:buClr>
                <a:srgbClr val="262626"/>
              </a:buClr>
              <a:buSzPts val="2000"/>
              <a:buChar char=" "/>
              <a:defRPr sz="2000"/>
            </a:lvl4pPr>
            <a:lvl5pPr marL="2286000" lvl="4" indent="-355600" algn="l">
              <a:lnSpc>
                <a:spcPct val="85000"/>
              </a:lnSpc>
              <a:spcBef>
                <a:spcPts val="600"/>
              </a:spcBef>
              <a:spcAft>
                <a:spcPts val="0"/>
              </a:spcAft>
              <a:buClr>
                <a:srgbClr val="262626"/>
              </a:buClr>
              <a:buSzPts val="2000"/>
              <a:buChar char=" "/>
              <a:defRPr sz="2000"/>
            </a:lvl5pPr>
            <a:lvl6pPr marL="2743200" lvl="5" indent="-355600" algn="l">
              <a:lnSpc>
                <a:spcPct val="85000"/>
              </a:lnSpc>
              <a:spcBef>
                <a:spcPts val="600"/>
              </a:spcBef>
              <a:spcAft>
                <a:spcPts val="0"/>
              </a:spcAft>
              <a:buClr>
                <a:srgbClr val="262626"/>
              </a:buClr>
              <a:buSzPts val="2000"/>
              <a:buChar char=" "/>
              <a:defRPr sz="2000"/>
            </a:lvl6pPr>
            <a:lvl7pPr marL="3200400" lvl="6" indent="-355600" algn="l">
              <a:lnSpc>
                <a:spcPct val="85000"/>
              </a:lnSpc>
              <a:spcBef>
                <a:spcPts val="600"/>
              </a:spcBef>
              <a:spcAft>
                <a:spcPts val="0"/>
              </a:spcAft>
              <a:buClr>
                <a:srgbClr val="262626"/>
              </a:buClr>
              <a:buSzPts val="2000"/>
              <a:buChar char=" "/>
              <a:defRPr sz="2000"/>
            </a:lvl7pPr>
            <a:lvl8pPr marL="3657600" lvl="7" indent="-355600" algn="l">
              <a:lnSpc>
                <a:spcPct val="85000"/>
              </a:lnSpc>
              <a:spcBef>
                <a:spcPts val="600"/>
              </a:spcBef>
              <a:spcAft>
                <a:spcPts val="0"/>
              </a:spcAft>
              <a:buClr>
                <a:srgbClr val="262626"/>
              </a:buClr>
              <a:buSzPts val="2000"/>
              <a:buChar char=" "/>
              <a:defRPr sz="2000"/>
            </a:lvl8pPr>
            <a:lvl9pPr marL="4114800" lvl="8" indent="-355600" algn="l">
              <a:lnSpc>
                <a:spcPct val="85000"/>
              </a:lnSpc>
              <a:spcBef>
                <a:spcPts val="600"/>
              </a:spcBef>
              <a:spcAft>
                <a:spcPts val="0"/>
              </a:spcAft>
              <a:buClr>
                <a:srgbClr val="262626"/>
              </a:buClr>
              <a:buSzPts val="2000"/>
              <a:buChar char=" "/>
              <a:defRPr sz="2000"/>
            </a:lvl9pPr>
          </a:lstStyle>
          <a:p>
            <a:endParaRPr/>
          </a:p>
        </p:txBody>
      </p:sp>
      <p:sp>
        <p:nvSpPr>
          <p:cNvPr id="59" name="Google Shape;59;p11"/>
          <p:cNvSpPr txBox="1">
            <a:spLocks noGrp="1"/>
          </p:cNvSpPr>
          <p:nvPr>
            <p:ph type="body" idx="2"/>
          </p:nvPr>
        </p:nvSpPr>
        <p:spPr>
          <a:xfrm>
            <a:off x="8275982" y="2511813"/>
            <a:ext cx="3398520" cy="3126987"/>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1200"/>
              </a:spcBef>
              <a:spcAft>
                <a:spcPts val="0"/>
              </a:spcAft>
              <a:buClr>
                <a:srgbClr val="262626"/>
              </a:buClr>
              <a:buSzPts val="1800"/>
              <a:buFont typeface="Calibri"/>
              <a:buNone/>
              <a:defRPr sz="1800">
                <a:solidFill>
                  <a:srgbClr val="262626"/>
                </a:solidFill>
              </a:defRPr>
            </a:lvl1pPr>
            <a:lvl2pPr marL="914400" lvl="1" indent="-228600" algn="l">
              <a:lnSpc>
                <a:spcPct val="85000"/>
              </a:lnSpc>
              <a:spcBef>
                <a:spcPts val="600"/>
              </a:spcBef>
              <a:spcAft>
                <a:spcPts val="0"/>
              </a:spcAft>
              <a:buClr>
                <a:srgbClr val="262626"/>
              </a:buClr>
              <a:buSzPts val="1200"/>
              <a:buNone/>
              <a:defRPr sz="1200"/>
            </a:lvl2pPr>
            <a:lvl3pPr marL="1371600" lvl="2" indent="-228600" algn="l">
              <a:lnSpc>
                <a:spcPct val="85000"/>
              </a:lnSpc>
              <a:spcBef>
                <a:spcPts val="600"/>
              </a:spcBef>
              <a:spcAft>
                <a:spcPts val="0"/>
              </a:spcAft>
              <a:buClr>
                <a:srgbClr val="262626"/>
              </a:buClr>
              <a:buSzPts val="1000"/>
              <a:buNone/>
              <a:defRPr sz="1000"/>
            </a:lvl3pPr>
            <a:lvl4pPr marL="1828800" lvl="3" indent="-228600" algn="l">
              <a:lnSpc>
                <a:spcPct val="85000"/>
              </a:lnSpc>
              <a:spcBef>
                <a:spcPts val="600"/>
              </a:spcBef>
              <a:spcAft>
                <a:spcPts val="0"/>
              </a:spcAft>
              <a:buClr>
                <a:srgbClr val="262626"/>
              </a:buClr>
              <a:buSzPts val="900"/>
              <a:buNone/>
              <a:defRPr sz="900"/>
            </a:lvl4pPr>
            <a:lvl5pPr marL="2286000" lvl="4" indent="-228600" algn="l">
              <a:lnSpc>
                <a:spcPct val="85000"/>
              </a:lnSpc>
              <a:spcBef>
                <a:spcPts val="600"/>
              </a:spcBef>
              <a:spcAft>
                <a:spcPts val="0"/>
              </a:spcAft>
              <a:buClr>
                <a:srgbClr val="262626"/>
              </a:buClr>
              <a:buSzPts val="900"/>
              <a:buNone/>
              <a:defRPr sz="900"/>
            </a:lvl5pPr>
            <a:lvl6pPr marL="2743200" lvl="5" indent="-228600" algn="l">
              <a:lnSpc>
                <a:spcPct val="85000"/>
              </a:lnSpc>
              <a:spcBef>
                <a:spcPts val="600"/>
              </a:spcBef>
              <a:spcAft>
                <a:spcPts val="0"/>
              </a:spcAft>
              <a:buClr>
                <a:srgbClr val="262626"/>
              </a:buClr>
              <a:buSzPts val="900"/>
              <a:buNone/>
              <a:defRPr sz="900"/>
            </a:lvl6pPr>
            <a:lvl7pPr marL="3200400" lvl="6" indent="-228600" algn="l">
              <a:lnSpc>
                <a:spcPct val="85000"/>
              </a:lnSpc>
              <a:spcBef>
                <a:spcPts val="600"/>
              </a:spcBef>
              <a:spcAft>
                <a:spcPts val="0"/>
              </a:spcAft>
              <a:buClr>
                <a:srgbClr val="262626"/>
              </a:buClr>
              <a:buSzPts val="900"/>
              <a:buNone/>
              <a:defRPr sz="900"/>
            </a:lvl7pPr>
            <a:lvl8pPr marL="3657600" lvl="7" indent="-228600" algn="l">
              <a:lnSpc>
                <a:spcPct val="85000"/>
              </a:lnSpc>
              <a:spcBef>
                <a:spcPts val="600"/>
              </a:spcBef>
              <a:spcAft>
                <a:spcPts val="0"/>
              </a:spcAft>
              <a:buClr>
                <a:srgbClr val="262626"/>
              </a:buClr>
              <a:buSzPts val="900"/>
              <a:buNone/>
              <a:defRPr sz="900"/>
            </a:lvl8pPr>
            <a:lvl9pPr marL="4114800" lvl="8" indent="-228600" algn="l">
              <a:lnSpc>
                <a:spcPct val="85000"/>
              </a:lnSpc>
              <a:spcBef>
                <a:spcPts val="600"/>
              </a:spcBef>
              <a:spcAft>
                <a:spcPts val="0"/>
              </a:spcAft>
              <a:buClr>
                <a:srgbClr val="262626"/>
              </a:buClr>
              <a:buSzPts val="900"/>
              <a:buNone/>
              <a:defRPr sz="900"/>
            </a:lvl9pPr>
          </a:lstStyle>
          <a:p>
            <a:endParaRPr/>
          </a:p>
        </p:txBody>
      </p:sp>
      <p:sp>
        <p:nvSpPr>
          <p:cNvPr id="60" name="Google Shape;60;p11"/>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1"/>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1"/>
          <p:cNvSpPr txBox="1">
            <a:spLocks noGrp="1"/>
          </p:cNvSpPr>
          <p:nvPr>
            <p:ph type="sldNum" idx="12"/>
          </p:nvPr>
        </p:nvSpPr>
        <p:spPr>
          <a:xfrm>
            <a:off x="9265920" y="5460961"/>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300" b="0">
                <a:solidFill>
                  <a:srgbClr val="FFFFFF"/>
                </a:solidFill>
                <a:latin typeface="Calibri"/>
                <a:ea typeface="Calibri"/>
                <a:cs typeface="Calibri"/>
                <a:sym typeface="Calibri"/>
              </a:defRPr>
            </a:lvl1pPr>
            <a:lvl2pPr marL="0" lvl="1" indent="0" algn="r">
              <a:spcBef>
                <a:spcPts val="0"/>
              </a:spcBef>
              <a:buNone/>
              <a:defRPr sz="10300" b="0">
                <a:solidFill>
                  <a:srgbClr val="FFFFFF"/>
                </a:solidFill>
                <a:latin typeface="Calibri"/>
                <a:ea typeface="Calibri"/>
                <a:cs typeface="Calibri"/>
                <a:sym typeface="Calibri"/>
              </a:defRPr>
            </a:lvl2pPr>
            <a:lvl3pPr marL="0" lvl="2" indent="0" algn="r">
              <a:spcBef>
                <a:spcPts val="0"/>
              </a:spcBef>
              <a:buNone/>
              <a:defRPr sz="10300" b="0">
                <a:solidFill>
                  <a:srgbClr val="FFFFFF"/>
                </a:solidFill>
                <a:latin typeface="Calibri"/>
                <a:ea typeface="Calibri"/>
                <a:cs typeface="Calibri"/>
                <a:sym typeface="Calibri"/>
              </a:defRPr>
            </a:lvl3pPr>
            <a:lvl4pPr marL="0" lvl="3" indent="0" algn="r">
              <a:spcBef>
                <a:spcPts val="0"/>
              </a:spcBef>
              <a:buNone/>
              <a:defRPr sz="10300" b="0">
                <a:solidFill>
                  <a:srgbClr val="FFFFFF"/>
                </a:solidFill>
                <a:latin typeface="Calibri"/>
                <a:ea typeface="Calibri"/>
                <a:cs typeface="Calibri"/>
                <a:sym typeface="Calibri"/>
              </a:defRPr>
            </a:lvl4pPr>
            <a:lvl5pPr marL="0" lvl="4" indent="0" algn="r">
              <a:spcBef>
                <a:spcPts val="0"/>
              </a:spcBef>
              <a:buNone/>
              <a:defRPr sz="10300" b="0">
                <a:solidFill>
                  <a:srgbClr val="FFFFFF"/>
                </a:solidFill>
                <a:latin typeface="Calibri"/>
                <a:ea typeface="Calibri"/>
                <a:cs typeface="Calibri"/>
                <a:sym typeface="Calibri"/>
              </a:defRPr>
            </a:lvl5pPr>
            <a:lvl6pPr marL="0" lvl="5" indent="0" algn="r">
              <a:spcBef>
                <a:spcPts val="0"/>
              </a:spcBef>
              <a:buNone/>
              <a:defRPr sz="10300" b="0">
                <a:solidFill>
                  <a:srgbClr val="FFFFFF"/>
                </a:solidFill>
                <a:latin typeface="Calibri"/>
                <a:ea typeface="Calibri"/>
                <a:cs typeface="Calibri"/>
                <a:sym typeface="Calibri"/>
              </a:defRPr>
            </a:lvl6pPr>
            <a:lvl7pPr marL="0" lvl="6" indent="0" algn="r">
              <a:spcBef>
                <a:spcPts val="0"/>
              </a:spcBef>
              <a:buNone/>
              <a:defRPr sz="10300" b="0">
                <a:solidFill>
                  <a:srgbClr val="FFFFFF"/>
                </a:solidFill>
                <a:latin typeface="Calibri"/>
                <a:ea typeface="Calibri"/>
                <a:cs typeface="Calibri"/>
                <a:sym typeface="Calibri"/>
              </a:defRPr>
            </a:lvl7pPr>
            <a:lvl8pPr marL="0" lvl="7" indent="0" algn="r">
              <a:spcBef>
                <a:spcPts val="0"/>
              </a:spcBef>
              <a:buNone/>
              <a:defRPr sz="10300" b="0">
                <a:solidFill>
                  <a:srgbClr val="FFFFFF"/>
                </a:solidFill>
                <a:latin typeface="Calibri"/>
                <a:ea typeface="Calibri"/>
                <a:cs typeface="Calibri"/>
                <a:sym typeface="Calibri"/>
              </a:defRPr>
            </a:lvl8pPr>
            <a:lvl9pPr marL="0" lvl="8" indent="0" algn="r">
              <a:spcBef>
                <a:spcPts val="0"/>
              </a:spcBef>
              <a:buNone/>
              <a:defRPr sz="10300" b="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solidFill>
          <a:schemeClr val="accent1"/>
        </a:solidFill>
        <a:effectLst/>
      </p:bgPr>
    </p:bg>
    <p:spTree>
      <p:nvGrpSpPr>
        <p:cNvPr id="1" name="Shape 63"/>
        <p:cNvGrpSpPr/>
        <p:nvPr/>
      </p:nvGrpSpPr>
      <p:grpSpPr>
        <a:xfrm>
          <a:off x="0" y="0"/>
          <a:ext cx="0" cy="0"/>
          <a:chOff x="0" y="0"/>
          <a:chExt cx="0" cy="0"/>
        </a:xfrm>
      </p:grpSpPr>
      <p:sp>
        <p:nvSpPr>
          <p:cNvPr id="64" name="Google Shape;64;p12"/>
          <p:cNvSpPr txBox="1">
            <a:spLocks noGrp="1"/>
          </p:cNvSpPr>
          <p:nvPr>
            <p:ph type="title"/>
          </p:nvPr>
        </p:nvSpPr>
        <p:spPr>
          <a:xfrm>
            <a:off x="649224" y="5418667"/>
            <a:ext cx="10780776" cy="613283"/>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200"/>
              <a:buFont typeface="Calibri"/>
              <a:buNone/>
              <a:defRPr sz="32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2"/>
          <p:cNvSpPr>
            <a:spLocks noGrp="1"/>
          </p:cNvSpPr>
          <p:nvPr>
            <p:ph type="pic" idx="2"/>
          </p:nvPr>
        </p:nvSpPr>
        <p:spPr>
          <a:xfrm>
            <a:off x="0" y="0"/>
            <a:ext cx="12192000" cy="5330952"/>
          </a:xfrm>
          <a:prstGeom prst="rect">
            <a:avLst/>
          </a:prstGeom>
          <a:solidFill>
            <a:srgbClr val="B7E0E9"/>
          </a:solidFill>
          <a:ln>
            <a:noFill/>
          </a:ln>
        </p:spPr>
        <p:txBody>
          <a:bodyPr spcFirstLastPara="1" wrap="square" lIns="91425" tIns="45700" rIns="91425" bIns="45700" anchor="t" anchorCtr="0">
            <a:normAutofit/>
          </a:bodyPr>
          <a:lstStyle>
            <a:lvl1pPr marR="0" lvl="0" algn="ctr" rtl="0">
              <a:lnSpc>
                <a:spcPct val="85000"/>
              </a:lnSpc>
              <a:spcBef>
                <a:spcPts val="800"/>
              </a:spcBef>
              <a:spcAft>
                <a:spcPts val="0"/>
              </a:spcAft>
              <a:buClr>
                <a:srgbClr val="3F3F3F"/>
              </a:buClr>
              <a:buSzPts val="3200"/>
              <a:buFont typeface="Arial"/>
              <a:buNone/>
              <a:defRPr sz="3200" b="0" i="0" u="none" strike="noStrike" cap="none">
                <a:solidFill>
                  <a:srgbClr val="3F3F3F"/>
                </a:solidFill>
                <a:latin typeface="Calibri"/>
                <a:ea typeface="Calibri"/>
                <a:cs typeface="Calibri"/>
                <a:sym typeface="Calibri"/>
              </a:defRPr>
            </a:lvl1pPr>
            <a:lvl2pPr marR="0" lvl="1" algn="l" rtl="0">
              <a:lnSpc>
                <a:spcPct val="85000"/>
              </a:lnSpc>
              <a:spcBef>
                <a:spcPts val="600"/>
              </a:spcBef>
              <a:spcAft>
                <a:spcPts val="0"/>
              </a:spcAft>
              <a:buClr>
                <a:srgbClr val="262626"/>
              </a:buClr>
              <a:buSzPts val="2800"/>
              <a:buFont typeface="Arial"/>
              <a:buNone/>
              <a:defRPr sz="2800" b="0" i="0" u="none" strike="noStrike" cap="none">
                <a:solidFill>
                  <a:srgbClr val="262626"/>
                </a:solidFill>
                <a:latin typeface="Calibri"/>
                <a:ea typeface="Calibri"/>
                <a:cs typeface="Calibri"/>
                <a:sym typeface="Calibri"/>
              </a:defRPr>
            </a:lvl2pPr>
            <a:lvl3pPr marR="0" lvl="2" algn="l" rtl="0">
              <a:lnSpc>
                <a:spcPct val="85000"/>
              </a:lnSpc>
              <a:spcBef>
                <a:spcPts val="600"/>
              </a:spcBef>
              <a:spcAft>
                <a:spcPts val="0"/>
              </a:spcAft>
              <a:buClr>
                <a:srgbClr val="262626"/>
              </a:buClr>
              <a:buSzPts val="2400"/>
              <a:buFont typeface="Arial"/>
              <a:buNone/>
              <a:defRPr sz="2400" b="0" i="1" u="none" strike="noStrike" cap="none">
                <a:solidFill>
                  <a:srgbClr val="262626"/>
                </a:solidFill>
                <a:latin typeface="Calibri"/>
                <a:ea typeface="Calibri"/>
                <a:cs typeface="Calibri"/>
                <a:sym typeface="Calibri"/>
              </a:defRPr>
            </a:lvl3pPr>
            <a:lvl4pPr marR="0" lvl="3" algn="l" rtl="0">
              <a:lnSpc>
                <a:spcPct val="85000"/>
              </a:lnSpc>
              <a:spcBef>
                <a:spcPts val="600"/>
              </a:spcBef>
              <a:spcAft>
                <a:spcPts val="0"/>
              </a:spcAft>
              <a:buClr>
                <a:srgbClr val="262626"/>
              </a:buClr>
              <a:buSzPts val="2000"/>
              <a:buFont typeface="Arial"/>
              <a:buNone/>
              <a:defRPr sz="2000" b="0" i="0" u="none" strike="noStrike" cap="none">
                <a:solidFill>
                  <a:srgbClr val="262626"/>
                </a:solidFill>
                <a:latin typeface="Calibri"/>
                <a:ea typeface="Calibri"/>
                <a:cs typeface="Calibri"/>
                <a:sym typeface="Calibri"/>
              </a:defRPr>
            </a:lvl4pPr>
            <a:lvl5pPr marR="0" lvl="4" algn="l" rtl="0">
              <a:lnSpc>
                <a:spcPct val="85000"/>
              </a:lnSpc>
              <a:spcBef>
                <a:spcPts val="600"/>
              </a:spcBef>
              <a:spcAft>
                <a:spcPts val="0"/>
              </a:spcAft>
              <a:buClr>
                <a:srgbClr val="262626"/>
              </a:buClr>
              <a:buSzPts val="2000"/>
              <a:buFont typeface="Arial"/>
              <a:buNone/>
              <a:defRPr sz="2000" b="0" i="0" u="none" strike="noStrike" cap="none">
                <a:solidFill>
                  <a:srgbClr val="262626"/>
                </a:solidFill>
                <a:latin typeface="Calibri"/>
                <a:ea typeface="Calibri"/>
                <a:cs typeface="Calibri"/>
                <a:sym typeface="Calibri"/>
              </a:defRPr>
            </a:lvl5pPr>
            <a:lvl6pPr marR="0" lvl="5" algn="l" rtl="0">
              <a:lnSpc>
                <a:spcPct val="85000"/>
              </a:lnSpc>
              <a:spcBef>
                <a:spcPts val="600"/>
              </a:spcBef>
              <a:spcAft>
                <a:spcPts val="0"/>
              </a:spcAft>
              <a:buClr>
                <a:srgbClr val="262626"/>
              </a:buClr>
              <a:buSzPts val="2000"/>
              <a:buFont typeface="Arial"/>
              <a:buNone/>
              <a:defRPr sz="2000" b="0" i="0" u="none" strike="noStrike" cap="none">
                <a:solidFill>
                  <a:srgbClr val="262626"/>
                </a:solidFill>
                <a:latin typeface="Calibri"/>
                <a:ea typeface="Calibri"/>
                <a:cs typeface="Calibri"/>
                <a:sym typeface="Calibri"/>
              </a:defRPr>
            </a:lvl6pPr>
            <a:lvl7pPr marR="0" lvl="6" algn="l" rtl="0">
              <a:lnSpc>
                <a:spcPct val="85000"/>
              </a:lnSpc>
              <a:spcBef>
                <a:spcPts val="600"/>
              </a:spcBef>
              <a:spcAft>
                <a:spcPts val="0"/>
              </a:spcAft>
              <a:buClr>
                <a:srgbClr val="262626"/>
              </a:buClr>
              <a:buSzPts val="2000"/>
              <a:buFont typeface="Arial"/>
              <a:buNone/>
              <a:defRPr sz="2000" b="0" i="0" u="none" strike="noStrike" cap="none">
                <a:solidFill>
                  <a:srgbClr val="262626"/>
                </a:solidFill>
                <a:latin typeface="Calibri"/>
                <a:ea typeface="Calibri"/>
                <a:cs typeface="Calibri"/>
                <a:sym typeface="Calibri"/>
              </a:defRPr>
            </a:lvl7pPr>
            <a:lvl8pPr marR="0" lvl="7" algn="l" rtl="0">
              <a:lnSpc>
                <a:spcPct val="85000"/>
              </a:lnSpc>
              <a:spcBef>
                <a:spcPts val="600"/>
              </a:spcBef>
              <a:spcAft>
                <a:spcPts val="0"/>
              </a:spcAft>
              <a:buClr>
                <a:srgbClr val="262626"/>
              </a:buClr>
              <a:buSzPts val="2000"/>
              <a:buFont typeface="Arial"/>
              <a:buNone/>
              <a:defRPr sz="2000" b="0" i="0" u="none" strike="noStrike" cap="none">
                <a:solidFill>
                  <a:srgbClr val="262626"/>
                </a:solidFill>
                <a:latin typeface="Calibri"/>
                <a:ea typeface="Calibri"/>
                <a:cs typeface="Calibri"/>
                <a:sym typeface="Calibri"/>
              </a:defRPr>
            </a:lvl8pPr>
            <a:lvl9pPr marR="0" lvl="8" algn="l" rtl="0">
              <a:lnSpc>
                <a:spcPct val="85000"/>
              </a:lnSpc>
              <a:spcBef>
                <a:spcPts val="600"/>
              </a:spcBef>
              <a:spcAft>
                <a:spcPts val="0"/>
              </a:spcAft>
              <a:buClr>
                <a:srgbClr val="262626"/>
              </a:buClr>
              <a:buSzPts val="2000"/>
              <a:buFont typeface="Arial"/>
              <a:buNone/>
              <a:defRPr sz="2000" b="0" i="0" u="none" strike="noStrike" cap="none">
                <a:solidFill>
                  <a:srgbClr val="262626"/>
                </a:solidFill>
                <a:latin typeface="Calibri"/>
                <a:ea typeface="Calibri"/>
                <a:cs typeface="Calibri"/>
                <a:sym typeface="Calibri"/>
              </a:defRPr>
            </a:lvl9pPr>
          </a:lstStyle>
          <a:p>
            <a:endParaRPr/>
          </a:p>
        </p:txBody>
      </p:sp>
      <p:sp>
        <p:nvSpPr>
          <p:cNvPr id="66" name="Google Shape;66;p12"/>
          <p:cNvSpPr txBox="1">
            <a:spLocks noGrp="1"/>
          </p:cNvSpPr>
          <p:nvPr>
            <p:ph type="body" idx="1"/>
          </p:nvPr>
        </p:nvSpPr>
        <p:spPr>
          <a:xfrm>
            <a:off x="676656" y="5909735"/>
            <a:ext cx="9229344"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300"/>
              </a:spcBef>
              <a:spcAft>
                <a:spcPts val="0"/>
              </a:spcAft>
              <a:buClr>
                <a:srgbClr val="262626"/>
              </a:buClr>
              <a:buSzPts val="1400"/>
              <a:buNone/>
              <a:defRPr sz="1400">
                <a:solidFill>
                  <a:srgbClr val="262626"/>
                </a:solidFill>
              </a:defRPr>
            </a:lvl1pPr>
            <a:lvl2pPr marL="914400" lvl="1" indent="-228600" algn="l">
              <a:lnSpc>
                <a:spcPct val="85000"/>
              </a:lnSpc>
              <a:spcBef>
                <a:spcPts val="600"/>
              </a:spcBef>
              <a:spcAft>
                <a:spcPts val="0"/>
              </a:spcAft>
              <a:buClr>
                <a:srgbClr val="262626"/>
              </a:buClr>
              <a:buSzPts val="1200"/>
              <a:buNone/>
              <a:defRPr sz="1200"/>
            </a:lvl2pPr>
            <a:lvl3pPr marL="1371600" lvl="2" indent="-228600" algn="l">
              <a:lnSpc>
                <a:spcPct val="85000"/>
              </a:lnSpc>
              <a:spcBef>
                <a:spcPts val="600"/>
              </a:spcBef>
              <a:spcAft>
                <a:spcPts val="0"/>
              </a:spcAft>
              <a:buClr>
                <a:srgbClr val="262626"/>
              </a:buClr>
              <a:buSzPts val="1000"/>
              <a:buNone/>
              <a:defRPr sz="1000"/>
            </a:lvl3pPr>
            <a:lvl4pPr marL="1828800" lvl="3" indent="-228600" algn="l">
              <a:lnSpc>
                <a:spcPct val="85000"/>
              </a:lnSpc>
              <a:spcBef>
                <a:spcPts val="600"/>
              </a:spcBef>
              <a:spcAft>
                <a:spcPts val="0"/>
              </a:spcAft>
              <a:buClr>
                <a:srgbClr val="262626"/>
              </a:buClr>
              <a:buSzPts val="900"/>
              <a:buNone/>
              <a:defRPr sz="900"/>
            </a:lvl4pPr>
            <a:lvl5pPr marL="2286000" lvl="4" indent="-228600" algn="l">
              <a:lnSpc>
                <a:spcPct val="85000"/>
              </a:lnSpc>
              <a:spcBef>
                <a:spcPts val="600"/>
              </a:spcBef>
              <a:spcAft>
                <a:spcPts val="0"/>
              </a:spcAft>
              <a:buClr>
                <a:srgbClr val="262626"/>
              </a:buClr>
              <a:buSzPts val="900"/>
              <a:buNone/>
              <a:defRPr sz="900"/>
            </a:lvl5pPr>
            <a:lvl6pPr marL="2743200" lvl="5" indent="-228600" algn="l">
              <a:lnSpc>
                <a:spcPct val="85000"/>
              </a:lnSpc>
              <a:spcBef>
                <a:spcPts val="600"/>
              </a:spcBef>
              <a:spcAft>
                <a:spcPts val="0"/>
              </a:spcAft>
              <a:buClr>
                <a:srgbClr val="262626"/>
              </a:buClr>
              <a:buSzPts val="900"/>
              <a:buNone/>
              <a:defRPr sz="900"/>
            </a:lvl6pPr>
            <a:lvl7pPr marL="3200400" lvl="6" indent="-228600" algn="l">
              <a:lnSpc>
                <a:spcPct val="85000"/>
              </a:lnSpc>
              <a:spcBef>
                <a:spcPts val="600"/>
              </a:spcBef>
              <a:spcAft>
                <a:spcPts val="0"/>
              </a:spcAft>
              <a:buClr>
                <a:srgbClr val="262626"/>
              </a:buClr>
              <a:buSzPts val="900"/>
              <a:buNone/>
              <a:defRPr sz="900"/>
            </a:lvl7pPr>
            <a:lvl8pPr marL="3657600" lvl="7" indent="-228600" algn="l">
              <a:lnSpc>
                <a:spcPct val="85000"/>
              </a:lnSpc>
              <a:spcBef>
                <a:spcPts val="600"/>
              </a:spcBef>
              <a:spcAft>
                <a:spcPts val="0"/>
              </a:spcAft>
              <a:buClr>
                <a:srgbClr val="262626"/>
              </a:buClr>
              <a:buSzPts val="900"/>
              <a:buNone/>
              <a:defRPr sz="900"/>
            </a:lvl8pPr>
            <a:lvl9pPr marL="4114800" lvl="8" indent="-228600" algn="l">
              <a:lnSpc>
                <a:spcPct val="85000"/>
              </a:lnSpc>
              <a:spcBef>
                <a:spcPts val="600"/>
              </a:spcBef>
              <a:spcAft>
                <a:spcPts val="0"/>
              </a:spcAft>
              <a:buClr>
                <a:srgbClr val="262626"/>
              </a:buClr>
              <a:buSzPts val="900"/>
              <a:buNone/>
              <a:defRPr sz="900"/>
            </a:lvl9pPr>
          </a:lstStyle>
          <a:p>
            <a:endParaRPr/>
          </a:p>
        </p:txBody>
      </p:sp>
      <p:sp>
        <p:nvSpPr>
          <p:cNvPr id="67" name="Google Shape;67;p12"/>
          <p:cNvSpPr txBox="1">
            <a:spLocks noGrp="1"/>
          </p:cNvSpPr>
          <p:nvPr>
            <p:ph type="dt" idx="10"/>
          </p:nvPr>
        </p:nvSpPr>
        <p:spPr>
          <a:xfrm>
            <a:off x="685800" y="6412447"/>
            <a:ext cx="4114800" cy="228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12"/>
          <p:cNvSpPr txBox="1">
            <a:spLocks noGrp="1"/>
          </p:cNvSpPr>
          <p:nvPr>
            <p:ph type="ftr" idx="11"/>
          </p:nvPr>
        </p:nvSpPr>
        <p:spPr>
          <a:xfrm>
            <a:off x="685800" y="6554697"/>
            <a:ext cx="5029200" cy="228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2"/>
          <p:cNvSpPr txBox="1">
            <a:spLocks noGrp="1"/>
          </p:cNvSpPr>
          <p:nvPr>
            <p:ph type="sldNum" idx="12"/>
          </p:nvPr>
        </p:nvSpPr>
        <p:spPr>
          <a:xfrm>
            <a:off x="9265920" y="5460961"/>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300" b="0">
                <a:solidFill>
                  <a:srgbClr val="FFFFFF"/>
                </a:solidFill>
                <a:latin typeface="Calibri"/>
                <a:ea typeface="Calibri"/>
                <a:cs typeface="Calibri"/>
                <a:sym typeface="Calibri"/>
              </a:defRPr>
            </a:lvl1pPr>
            <a:lvl2pPr marL="0" lvl="1" indent="0" algn="r">
              <a:spcBef>
                <a:spcPts val="0"/>
              </a:spcBef>
              <a:buNone/>
              <a:defRPr sz="10300" b="0">
                <a:solidFill>
                  <a:srgbClr val="FFFFFF"/>
                </a:solidFill>
                <a:latin typeface="Calibri"/>
                <a:ea typeface="Calibri"/>
                <a:cs typeface="Calibri"/>
                <a:sym typeface="Calibri"/>
              </a:defRPr>
            </a:lvl2pPr>
            <a:lvl3pPr marL="0" lvl="2" indent="0" algn="r">
              <a:spcBef>
                <a:spcPts val="0"/>
              </a:spcBef>
              <a:buNone/>
              <a:defRPr sz="10300" b="0">
                <a:solidFill>
                  <a:srgbClr val="FFFFFF"/>
                </a:solidFill>
                <a:latin typeface="Calibri"/>
                <a:ea typeface="Calibri"/>
                <a:cs typeface="Calibri"/>
                <a:sym typeface="Calibri"/>
              </a:defRPr>
            </a:lvl3pPr>
            <a:lvl4pPr marL="0" lvl="3" indent="0" algn="r">
              <a:spcBef>
                <a:spcPts val="0"/>
              </a:spcBef>
              <a:buNone/>
              <a:defRPr sz="10300" b="0">
                <a:solidFill>
                  <a:srgbClr val="FFFFFF"/>
                </a:solidFill>
                <a:latin typeface="Calibri"/>
                <a:ea typeface="Calibri"/>
                <a:cs typeface="Calibri"/>
                <a:sym typeface="Calibri"/>
              </a:defRPr>
            </a:lvl4pPr>
            <a:lvl5pPr marL="0" lvl="4" indent="0" algn="r">
              <a:spcBef>
                <a:spcPts val="0"/>
              </a:spcBef>
              <a:buNone/>
              <a:defRPr sz="10300" b="0">
                <a:solidFill>
                  <a:srgbClr val="FFFFFF"/>
                </a:solidFill>
                <a:latin typeface="Calibri"/>
                <a:ea typeface="Calibri"/>
                <a:cs typeface="Calibri"/>
                <a:sym typeface="Calibri"/>
              </a:defRPr>
            </a:lvl5pPr>
            <a:lvl6pPr marL="0" lvl="5" indent="0" algn="r">
              <a:spcBef>
                <a:spcPts val="0"/>
              </a:spcBef>
              <a:buNone/>
              <a:defRPr sz="10300" b="0">
                <a:solidFill>
                  <a:srgbClr val="FFFFFF"/>
                </a:solidFill>
                <a:latin typeface="Calibri"/>
                <a:ea typeface="Calibri"/>
                <a:cs typeface="Calibri"/>
                <a:sym typeface="Calibri"/>
              </a:defRPr>
            </a:lvl6pPr>
            <a:lvl7pPr marL="0" lvl="6" indent="0" algn="r">
              <a:spcBef>
                <a:spcPts val="0"/>
              </a:spcBef>
              <a:buNone/>
              <a:defRPr sz="10300" b="0">
                <a:solidFill>
                  <a:srgbClr val="FFFFFF"/>
                </a:solidFill>
                <a:latin typeface="Calibri"/>
                <a:ea typeface="Calibri"/>
                <a:cs typeface="Calibri"/>
                <a:sym typeface="Calibri"/>
              </a:defRPr>
            </a:lvl7pPr>
            <a:lvl8pPr marL="0" lvl="7" indent="0" algn="r">
              <a:spcBef>
                <a:spcPts val="0"/>
              </a:spcBef>
              <a:buNone/>
              <a:defRPr sz="10300" b="0">
                <a:solidFill>
                  <a:srgbClr val="FFFFFF"/>
                </a:solidFill>
                <a:latin typeface="Calibri"/>
                <a:ea typeface="Calibri"/>
                <a:cs typeface="Calibri"/>
                <a:sym typeface="Calibri"/>
              </a:defRPr>
            </a:lvl8pPr>
            <a:lvl9pPr marL="0" lvl="8" indent="0" algn="r">
              <a:spcBef>
                <a:spcPts val="0"/>
              </a:spcBef>
              <a:buNone/>
              <a:defRPr sz="10300" b="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body" idx="1"/>
          </p:nvPr>
        </p:nvSpPr>
        <p:spPr>
          <a:xfrm>
            <a:off x="676656" y="2011680"/>
            <a:ext cx="10753725" cy="376618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85000"/>
              </a:lnSpc>
              <a:spcBef>
                <a:spcPts val="1300"/>
              </a:spcBef>
              <a:spcAft>
                <a:spcPts val="0"/>
              </a:spcAft>
              <a:buClr>
                <a:srgbClr val="262626"/>
              </a:buClr>
              <a:buSzPts val="2400"/>
              <a:buFont typeface="Arial"/>
              <a:buChar char=" "/>
              <a:defRPr sz="2400" b="0" i="0" u="none" strike="noStrike" cap="none">
                <a:solidFill>
                  <a:srgbClr val="262626"/>
                </a:solidFill>
                <a:latin typeface="Calibri"/>
                <a:ea typeface="Calibri"/>
                <a:cs typeface="Calibri"/>
                <a:sym typeface="Calibri"/>
              </a:defRPr>
            </a:lvl1pPr>
            <a:lvl2pPr marL="914400" marR="0" lvl="1" indent="-381000" algn="l" rtl="0">
              <a:lnSpc>
                <a:spcPct val="85000"/>
              </a:lnSpc>
              <a:spcBef>
                <a:spcPts val="600"/>
              </a:spcBef>
              <a:spcAft>
                <a:spcPts val="0"/>
              </a:spcAft>
              <a:buClr>
                <a:srgbClr val="262626"/>
              </a:buClr>
              <a:buSzPts val="2400"/>
              <a:buFont typeface="Arial"/>
              <a:buChar char=" "/>
              <a:defRPr sz="2400" b="0" i="0" u="none" strike="noStrike" cap="none">
                <a:solidFill>
                  <a:srgbClr val="262626"/>
                </a:solidFill>
                <a:latin typeface="Calibri"/>
                <a:ea typeface="Calibri"/>
                <a:cs typeface="Calibri"/>
                <a:sym typeface="Calibri"/>
              </a:defRPr>
            </a:lvl2pPr>
            <a:lvl3pPr marL="1371600" marR="0" lvl="2" indent="-355600" algn="l" rtl="0">
              <a:lnSpc>
                <a:spcPct val="85000"/>
              </a:lnSpc>
              <a:spcBef>
                <a:spcPts val="600"/>
              </a:spcBef>
              <a:spcAft>
                <a:spcPts val="0"/>
              </a:spcAft>
              <a:buClr>
                <a:srgbClr val="262626"/>
              </a:buClr>
              <a:buSzPts val="2000"/>
              <a:buFont typeface="Arial"/>
              <a:buChar char=" "/>
              <a:defRPr sz="2000" b="0" i="1" u="none" strike="noStrike" cap="none">
                <a:solidFill>
                  <a:srgbClr val="262626"/>
                </a:solidFill>
                <a:latin typeface="Calibri"/>
                <a:ea typeface="Calibri"/>
                <a:cs typeface="Calibri"/>
                <a:sym typeface="Calibri"/>
              </a:defRPr>
            </a:lvl3pPr>
            <a:lvl4pPr marL="1828800" marR="0" lvl="3"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4pPr>
            <a:lvl5pPr marL="2286000" marR="0" lvl="4"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5pPr>
            <a:lvl6pPr marL="2743200" marR="0" lvl="5"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6pPr>
            <a:lvl7pPr marL="3200400" marR="0" lvl="6"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7pPr>
            <a:lvl8pPr marL="3657600" marR="0" lvl="7"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8pPr>
            <a:lvl9pPr marL="4114800" marR="0" lvl="8"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9pPr>
          </a:lstStyle>
          <a:p>
            <a:endParaRPr/>
          </a:p>
        </p:txBody>
      </p:sp>
      <p:sp>
        <p:nvSpPr>
          <p:cNvPr id="7" name="Google Shape;7;p3"/>
          <p:cNvSpPr txBox="1">
            <a:spLocks noGrp="1"/>
          </p:cNvSpPr>
          <p:nvPr>
            <p:ph type="sldNum" idx="12"/>
          </p:nvPr>
        </p:nvSpPr>
        <p:spPr>
          <a:xfrm>
            <a:off x="9265920" y="5460961"/>
            <a:ext cx="2926080" cy="1397039"/>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300" b="0" i="0" u="none" strike="noStrike" cap="none">
                <a:solidFill>
                  <a:schemeClr val="accent1"/>
                </a:solidFill>
                <a:latin typeface="Calibri"/>
                <a:ea typeface="Calibri"/>
                <a:cs typeface="Calibri"/>
                <a:sym typeface="Calibri"/>
              </a:defRPr>
            </a:lvl1pPr>
            <a:lvl2pPr marL="0" marR="0" lvl="1" indent="0" algn="r" rtl="0">
              <a:spcBef>
                <a:spcPts val="0"/>
              </a:spcBef>
              <a:buNone/>
              <a:defRPr sz="10300" b="0" i="0" u="none" strike="noStrike" cap="none">
                <a:solidFill>
                  <a:schemeClr val="accent1"/>
                </a:solidFill>
                <a:latin typeface="Calibri"/>
                <a:ea typeface="Calibri"/>
                <a:cs typeface="Calibri"/>
                <a:sym typeface="Calibri"/>
              </a:defRPr>
            </a:lvl2pPr>
            <a:lvl3pPr marL="0" marR="0" lvl="2" indent="0" algn="r" rtl="0">
              <a:spcBef>
                <a:spcPts val="0"/>
              </a:spcBef>
              <a:buNone/>
              <a:defRPr sz="10300" b="0" i="0" u="none" strike="noStrike" cap="none">
                <a:solidFill>
                  <a:schemeClr val="accent1"/>
                </a:solidFill>
                <a:latin typeface="Calibri"/>
                <a:ea typeface="Calibri"/>
                <a:cs typeface="Calibri"/>
                <a:sym typeface="Calibri"/>
              </a:defRPr>
            </a:lvl3pPr>
            <a:lvl4pPr marL="0" marR="0" lvl="3" indent="0" algn="r" rtl="0">
              <a:spcBef>
                <a:spcPts val="0"/>
              </a:spcBef>
              <a:buNone/>
              <a:defRPr sz="10300" b="0" i="0" u="none" strike="noStrike" cap="none">
                <a:solidFill>
                  <a:schemeClr val="accent1"/>
                </a:solidFill>
                <a:latin typeface="Calibri"/>
                <a:ea typeface="Calibri"/>
                <a:cs typeface="Calibri"/>
                <a:sym typeface="Calibri"/>
              </a:defRPr>
            </a:lvl4pPr>
            <a:lvl5pPr marL="0" marR="0" lvl="4" indent="0" algn="r" rtl="0">
              <a:spcBef>
                <a:spcPts val="0"/>
              </a:spcBef>
              <a:buNone/>
              <a:defRPr sz="10300" b="0" i="0" u="none" strike="noStrike" cap="none">
                <a:solidFill>
                  <a:schemeClr val="accent1"/>
                </a:solidFill>
                <a:latin typeface="Calibri"/>
                <a:ea typeface="Calibri"/>
                <a:cs typeface="Calibri"/>
                <a:sym typeface="Calibri"/>
              </a:defRPr>
            </a:lvl5pPr>
            <a:lvl6pPr marL="0" marR="0" lvl="5" indent="0" algn="r" rtl="0">
              <a:spcBef>
                <a:spcPts val="0"/>
              </a:spcBef>
              <a:buNone/>
              <a:defRPr sz="10300" b="0" i="0" u="none" strike="noStrike" cap="none">
                <a:solidFill>
                  <a:schemeClr val="accent1"/>
                </a:solidFill>
                <a:latin typeface="Calibri"/>
                <a:ea typeface="Calibri"/>
                <a:cs typeface="Calibri"/>
                <a:sym typeface="Calibri"/>
              </a:defRPr>
            </a:lvl6pPr>
            <a:lvl7pPr marL="0" marR="0" lvl="6" indent="0" algn="r" rtl="0">
              <a:spcBef>
                <a:spcPts val="0"/>
              </a:spcBef>
              <a:buNone/>
              <a:defRPr sz="10300" b="0" i="0" u="none" strike="noStrike" cap="none">
                <a:solidFill>
                  <a:schemeClr val="accent1"/>
                </a:solidFill>
                <a:latin typeface="Calibri"/>
                <a:ea typeface="Calibri"/>
                <a:cs typeface="Calibri"/>
                <a:sym typeface="Calibri"/>
              </a:defRPr>
            </a:lvl7pPr>
            <a:lvl8pPr marL="0" marR="0" lvl="7" indent="0" algn="r" rtl="0">
              <a:spcBef>
                <a:spcPts val="0"/>
              </a:spcBef>
              <a:buNone/>
              <a:defRPr sz="10300" b="0" i="0" u="none" strike="noStrike" cap="none">
                <a:solidFill>
                  <a:schemeClr val="accent1"/>
                </a:solidFill>
                <a:latin typeface="Calibri"/>
                <a:ea typeface="Calibri"/>
                <a:cs typeface="Calibri"/>
                <a:sym typeface="Calibri"/>
              </a:defRPr>
            </a:lvl8pPr>
            <a:lvl9pPr marL="0" marR="0" lvl="8" indent="0" algn="r" rtl="0">
              <a:spcBef>
                <a:spcPts val="0"/>
              </a:spcBef>
              <a:buNone/>
              <a:defRPr sz="103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DE"/>
              <a:t>‹#›</a:t>
            </a:fld>
            <a:endParaRPr/>
          </a:p>
        </p:txBody>
      </p:sp>
      <p:sp>
        <p:nvSpPr>
          <p:cNvPr id="8" name="Google Shape;8;p3"/>
          <p:cNvSpPr/>
          <p:nvPr/>
        </p:nvSpPr>
        <p:spPr>
          <a:xfrm>
            <a:off x="0" y="0"/>
            <a:ext cx="12192000" cy="949234"/>
          </a:xfrm>
          <a:prstGeom prst="rect">
            <a:avLst/>
          </a:prstGeom>
          <a:solidFill>
            <a:schemeClr val="accent1"/>
          </a:solid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 name="Google Shape;9;p3"/>
          <p:cNvSpPr/>
          <p:nvPr/>
        </p:nvSpPr>
        <p:spPr>
          <a:xfrm>
            <a:off x="0" y="6522720"/>
            <a:ext cx="12192000" cy="335280"/>
          </a:xfrm>
          <a:prstGeom prst="rect">
            <a:avLst/>
          </a:prstGeom>
          <a:solidFill>
            <a:schemeClr val="accent1"/>
          </a:solidFill>
          <a:ln w="12700" cap="flat" cmpd="sng">
            <a:solidFill>
              <a:srgbClr val="3A83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 name="Google Shape;10;p3"/>
          <p:cNvSpPr txBox="1">
            <a:spLocks noGrp="1"/>
          </p:cNvSpPr>
          <p:nvPr>
            <p:ph type="ftr" idx="11"/>
          </p:nvPr>
        </p:nvSpPr>
        <p:spPr>
          <a:xfrm>
            <a:off x="0" y="6572178"/>
            <a:ext cx="5029200" cy="228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3"/>
          <p:cNvSpPr txBox="1">
            <a:spLocks noGrp="1"/>
          </p:cNvSpPr>
          <p:nvPr>
            <p:ph type="title"/>
          </p:nvPr>
        </p:nvSpPr>
        <p:spPr>
          <a:xfrm>
            <a:off x="0" y="1"/>
            <a:ext cx="12192000" cy="949234"/>
          </a:xfrm>
          <a:prstGeom prst="rect">
            <a:avLst/>
          </a:prstGeom>
          <a:noFill/>
          <a:ln>
            <a:noFill/>
          </a:ln>
        </p:spPr>
        <p:txBody>
          <a:bodyPr spcFirstLastPara="1" wrap="square" lIns="91425" tIns="45700" rIns="91425" bIns="45700" anchor="ctr" anchorCtr="0">
            <a:normAutofit/>
          </a:bodyPr>
          <a:lstStyle>
            <a:lvl1pPr marR="0" lvl="0" algn="l" rtl="0">
              <a:lnSpc>
                <a:spcPct val="85000"/>
              </a:lnSpc>
              <a:spcBef>
                <a:spcPts val="0"/>
              </a:spcBef>
              <a:spcAft>
                <a:spcPts val="0"/>
              </a:spcAft>
              <a:buClr>
                <a:schemeClr val="lt1"/>
              </a:buClr>
              <a:buSzPts val="5400"/>
              <a:buFont typeface="Calibri"/>
              <a:buNone/>
              <a:defRPr sz="5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12" name="Google Shape;12;p3"/>
          <p:cNvPicPr preferRelativeResize="0"/>
          <p:nvPr/>
        </p:nvPicPr>
        <p:blipFill rotWithShape="1">
          <a:blip r:embed="rId13">
            <a:alphaModFix/>
          </a:blip>
          <a:srcRect/>
          <a:stretch/>
        </p:blipFill>
        <p:spPr>
          <a:xfrm>
            <a:off x="11333555" y="1"/>
            <a:ext cx="857237" cy="9492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a:spLocks noGrp="1"/>
          </p:cNvSpPr>
          <p:nvPr>
            <p:ph type="ctrTitle"/>
          </p:nvPr>
        </p:nvSpPr>
        <p:spPr>
          <a:xfrm>
            <a:off x="503854" y="495214"/>
            <a:ext cx="8260578" cy="3129729"/>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rgbClr val="FFFFFF"/>
              </a:buClr>
              <a:buSzPts val="8800"/>
              <a:buFont typeface="Calibri"/>
              <a:buNone/>
            </a:pPr>
            <a:r>
              <a:rPr lang="en-GB" sz="4000" dirty="0"/>
              <a:t>Presentation of the of the judgment of the European Court of Justice of 13 May 2014,</a:t>
            </a:r>
            <a:br>
              <a:rPr lang="en-GB" sz="4000" dirty="0"/>
            </a:br>
            <a:r>
              <a:rPr lang="en-GB" sz="4000" i="1" dirty="0"/>
              <a:t>Google Spain and Google</a:t>
            </a:r>
            <a:r>
              <a:rPr lang="en-GB" sz="4000" dirty="0"/>
              <a:t>,</a:t>
            </a:r>
            <a:br>
              <a:rPr lang="en-GB" sz="4000" dirty="0"/>
            </a:br>
            <a:r>
              <a:rPr lang="en-GB" sz="4000" dirty="0"/>
              <a:t>C-131/12, EU:C:2014:317. </a:t>
            </a:r>
            <a:endParaRPr sz="4000" dirty="0"/>
          </a:p>
        </p:txBody>
      </p:sp>
      <p:sp>
        <p:nvSpPr>
          <p:cNvPr id="87" name="Google Shape;87;p1"/>
          <p:cNvSpPr txBox="1">
            <a:spLocks noGrp="1"/>
          </p:cNvSpPr>
          <p:nvPr>
            <p:ph type="subTitle" idx="1"/>
          </p:nvPr>
        </p:nvSpPr>
        <p:spPr>
          <a:xfrm>
            <a:off x="503854" y="4040155"/>
            <a:ext cx="9391860" cy="2202025"/>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75000"/>
              </a:lnSpc>
              <a:spcBef>
                <a:spcPts val="1300"/>
              </a:spcBef>
              <a:spcAft>
                <a:spcPts val="0"/>
              </a:spcAft>
              <a:buClr>
                <a:schemeClr val="lt1"/>
              </a:buClr>
              <a:buSzPts val="2960"/>
              <a:buNone/>
            </a:pPr>
            <a:r>
              <a:rPr lang="de-DE" sz="2960" dirty="0" err="1"/>
              <a:t>KnowGraphs</a:t>
            </a:r>
            <a:r>
              <a:rPr lang="de-DE" sz="2960" dirty="0"/>
              <a:t> Research Colloquium</a:t>
            </a:r>
          </a:p>
          <a:p>
            <a:pPr marL="0" lvl="0" indent="0" algn="l" rtl="0">
              <a:lnSpc>
                <a:spcPct val="75000"/>
              </a:lnSpc>
              <a:spcBef>
                <a:spcPts val="1300"/>
              </a:spcBef>
              <a:spcAft>
                <a:spcPts val="0"/>
              </a:spcAft>
              <a:buClr>
                <a:schemeClr val="lt1"/>
              </a:buClr>
              <a:buSzPts val="2960"/>
              <a:buNone/>
            </a:pPr>
            <a:r>
              <a:rPr lang="de-DE" sz="2960" dirty="0"/>
              <a:t>5 </a:t>
            </a:r>
            <a:r>
              <a:rPr lang="de-DE" sz="2960" dirty="0" err="1"/>
              <a:t>February</a:t>
            </a:r>
            <a:r>
              <a:rPr lang="de-DE" sz="2960" dirty="0"/>
              <a:t> 2021</a:t>
            </a:r>
          </a:p>
          <a:p>
            <a:pPr marL="0" lvl="0" indent="0" algn="l" rtl="0">
              <a:lnSpc>
                <a:spcPct val="75000"/>
              </a:lnSpc>
              <a:spcBef>
                <a:spcPts val="1300"/>
              </a:spcBef>
              <a:spcAft>
                <a:spcPts val="0"/>
              </a:spcAft>
              <a:buClr>
                <a:schemeClr val="lt1"/>
              </a:buClr>
              <a:buSzPts val="2960"/>
              <a:buNone/>
            </a:pPr>
            <a:r>
              <a:rPr lang="de-DE" sz="2960" dirty="0"/>
              <a:t>Online</a:t>
            </a:r>
          </a:p>
          <a:p>
            <a:pPr marL="0" lvl="0" indent="0" algn="l" rtl="0">
              <a:lnSpc>
                <a:spcPct val="75000"/>
              </a:lnSpc>
              <a:spcBef>
                <a:spcPts val="1300"/>
              </a:spcBef>
              <a:spcAft>
                <a:spcPts val="0"/>
              </a:spcAft>
              <a:buClr>
                <a:schemeClr val="lt1"/>
              </a:buClr>
              <a:buSzPts val="2960"/>
              <a:buNone/>
            </a:pPr>
            <a:r>
              <a:rPr lang="de-DE" sz="2960" dirty="0"/>
              <a:t>ESR 15</a:t>
            </a:r>
          </a:p>
          <a:p>
            <a:pPr marL="0" lvl="0" indent="0" algn="l" rtl="0">
              <a:lnSpc>
                <a:spcPct val="75000"/>
              </a:lnSpc>
              <a:spcBef>
                <a:spcPts val="1300"/>
              </a:spcBef>
              <a:spcAft>
                <a:spcPts val="0"/>
              </a:spcAft>
              <a:buClr>
                <a:schemeClr val="lt1"/>
              </a:buClr>
              <a:buSzPts val="2960"/>
              <a:buNone/>
            </a:pPr>
            <a:r>
              <a:rPr lang="de-DE" sz="2960" dirty="0"/>
              <a:t>Efstratios Koulierakis (University </a:t>
            </a:r>
            <a:r>
              <a:rPr lang="de-DE" sz="2960" dirty="0" err="1"/>
              <a:t>of</a:t>
            </a:r>
            <a:r>
              <a:rPr lang="de-DE" sz="2960" dirty="0"/>
              <a:t> Groningen)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AC94-1C9D-4CC9-A08A-DC3F042E6024}"/>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482BA336-1823-48D0-83BE-6A8685AF1D70}"/>
              </a:ext>
            </a:extLst>
          </p:cNvPr>
          <p:cNvSpPr>
            <a:spLocks noGrp="1"/>
          </p:cNvSpPr>
          <p:nvPr>
            <p:ph type="body" idx="1"/>
          </p:nvPr>
        </p:nvSpPr>
        <p:spPr/>
        <p:txBody>
          <a:bodyPr>
            <a:normAutofit/>
          </a:bodyPr>
          <a:lstStyle/>
          <a:p>
            <a:pPr marL="76200" indent="0" algn="ctr">
              <a:buNone/>
            </a:pPr>
            <a:endParaRPr lang="en-US" sz="5000" dirty="0"/>
          </a:p>
          <a:p>
            <a:pPr marL="76200" indent="0" algn="ctr">
              <a:buNone/>
            </a:pPr>
            <a:endParaRPr lang="en-US" sz="5000" dirty="0"/>
          </a:p>
          <a:p>
            <a:pPr marL="76200" indent="0" algn="ctr">
              <a:buNone/>
            </a:pPr>
            <a:r>
              <a:rPr lang="en-US" sz="5000" dirty="0"/>
              <a:t>Thank you for your attention</a:t>
            </a:r>
          </a:p>
          <a:p>
            <a:pPr marL="76200" indent="0" algn="ctr">
              <a:buNone/>
            </a:pPr>
            <a:r>
              <a:rPr lang="en-US" sz="5000" dirty="0"/>
              <a:t>Looking forward the discussion</a:t>
            </a:r>
          </a:p>
        </p:txBody>
      </p:sp>
    </p:spTree>
    <p:extLst>
      <p:ext uri="{BB962C8B-B14F-4D97-AF65-F5344CB8AC3E}">
        <p14:creationId xmlns:p14="http://schemas.microsoft.com/office/powerpoint/2010/main" val="2800454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92A61-B7F9-446D-981E-1CCCD992B6A2}"/>
              </a:ext>
            </a:extLst>
          </p:cNvPr>
          <p:cNvSpPr>
            <a:spLocks noGrp="1"/>
          </p:cNvSpPr>
          <p:nvPr>
            <p:ph type="title"/>
          </p:nvPr>
        </p:nvSpPr>
        <p:spPr/>
        <p:txBody>
          <a:bodyPr/>
          <a:lstStyle/>
          <a:p>
            <a:r>
              <a:rPr lang="en-US" dirty="0"/>
              <a:t>The European Court of Justice</a:t>
            </a:r>
          </a:p>
        </p:txBody>
      </p:sp>
      <p:sp>
        <p:nvSpPr>
          <p:cNvPr id="3" name="Text Placeholder 2">
            <a:extLst>
              <a:ext uri="{FF2B5EF4-FFF2-40B4-BE49-F238E27FC236}">
                <a16:creationId xmlns:a16="http://schemas.microsoft.com/office/drawing/2014/main" id="{55A9FF64-A827-44BA-B603-1C0745A710FA}"/>
              </a:ext>
            </a:extLst>
          </p:cNvPr>
          <p:cNvSpPr>
            <a:spLocks noGrp="1"/>
          </p:cNvSpPr>
          <p:nvPr>
            <p:ph type="body" idx="1"/>
          </p:nvPr>
        </p:nvSpPr>
        <p:spPr/>
        <p:txBody>
          <a:bodyPr>
            <a:normAutofit/>
          </a:bodyPr>
          <a:lstStyle/>
          <a:p>
            <a:endParaRPr lang="en-US" dirty="0"/>
          </a:p>
          <a:p>
            <a:r>
              <a:rPr lang="en-US" dirty="0"/>
              <a:t>The Supreme Court of the European Union</a:t>
            </a:r>
          </a:p>
          <a:p>
            <a:r>
              <a:rPr lang="en-US" b="1" dirty="0"/>
              <a:t>NOT </a:t>
            </a:r>
            <a:r>
              <a:rPr lang="en-US" dirty="0"/>
              <a:t>the European Court of Human Rights</a:t>
            </a:r>
          </a:p>
          <a:p>
            <a:r>
              <a:rPr lang="en-US" dirty="0"/>
              <a:t>Located in Luxemburg</a:t>
            </a:r>
          </a:p>
          <a:p>
            <a:r>
              <a:rPr lang="en-US" dirty="0"/>
              <a:t>(Among other tasks) issues preliminary rulings</a:t>
            </a:r>
          </a:p>
        </p:txBody>
      </p:sp>
      <p:pic>
        <p:nvPicPr>
          <p:cNvPr id="5" name="Picture 4">
            <a:extLst>
              <a:ext uri="{FF2B5EF4-FFF2-40B4-BE49-F238E27FC236}">
                <a16:creationId xmlns:a16="http://schemas.microsoft.com/office/drawing/2014/main" id="{6FCA41A4-08B5-42E3-B18F-0D0145279C50}"/>
              </a:ext>
            </a:extLst>
          </p:cNvPr>
          <p:cNvPicPr>
            <a:picLocks noChangeAspect="1"/>
          </p:cNvPicPr>
          <p:nvPr/>
        </p:nvPicPr>
        <p:blipFill>
          <a:blip r:embed="rId2"/>
          <a:stretch>
            <a:fillRect/>
          </a:stretch>
        </p:blipFill>
        <p:spPr>
          <a:xfrm>
            <a:off x="8395920" y="1996553"/>
            <a:ext cx="2630240" cy="3179303"/>
          </a:xfrm>
          <a:prstGeom prst="rect">
            <a:avLst/>
          </a:prstGeom>
        </p:spPr>
      </p:pic>
    </p:spTree>
    <p:extLst>
      <p:ext uri="{BB962C8B-B14F-4D97-AF65-F5344CB8AC3E}">
        <p14:creationId xmlns:p14="http://schemas.microsoft.com/office/powerpoint/2010/main" val="2942169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0" y="45167"/>
            <a:ext cx="12192000" cy="877565"/>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lt1"/>
              </a:buClr>
              <a:buSzPts val="4400"/>
              <a:buFont typeface="Calibri"/>
              <a:buNone/>
            </a:pPr>
            <a:r>
              <a:rPr lang="en-US" dirty="0"/>
              <a:t>Preliminary Ruling Procedure</a:t>
            </a:r>
            <a:endParaRPr dirty="0"/>
          </a:p>
        </p:txBody>
      </p:sp>
      <p:sp>
        <p:nvSpPr>
          <p:cNvPr id="93" name="Google Shape;93;p2"/>
          <p:cNvSpPr txBox="1">
            <a:spLocks noGrp="1"/>
          </p:cNvSpPr>
          <p:nvPr>
            <p:ph type="body" idx="1"/>
          </p:nvPr>
        </p:nvSpPr>
        <p:spPr>
          <a:xfrm>
            <a:off x="728910" y="1091484"/>
            <a:ext cx="10753725" cy="5309316"/>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None/>
            </a:pPr>
            <a:endParaRPr dirty="0"/>
          </a:p>
          <a:p>
            <a:pPr marL="91440" lvl="0" indent="0" algn="l" rtl="0">
              <a:lnSpc>
                <a:spcPct val="85000"/>
              </a:lnSpc>
              <a:spcBef>
                <a:spcPts val="0"/>
              </a:spcBef>
              <a:spcAft>
                <a:spcPts val="0"/>
              </a:spcAft>
              <a:buClr>
                <a:srgbClr val="262626"/>
              </a:buClr>
              <a:buSzPts val="2400"/>
              <a:buFont typeface="Arial"/>
              <a:buNone/>
            </a:pPr>
            <a:endParaRPr dirty="0"/>
          </a:p>
        </p:txBody>
      </p:sp>
      <p:sp>
        <p:nvSpPr>
          <p:cNvPr id="4" name="Text Placeholder 2">
            <a:extLst>
              <a:ext uri="{FF2B5EF4-FFF2-40B4-BE49-F238E27FC236}">
                <a16:creationId xmlns:a16="http://schemas.microsoft.com/office/drawing/2014/main" id="{760C5982-1833-4CF0-9106-47032C78B1C1}"/>
              </a:ext>
            </a:extLst>
          </p:cNvPr>
          <p:cNvSpPr txBox="1">
            <a:spLocks/>
          </p:cNvSpPr>
          <p:nvPr/>
        </p:nvSpPr>
        <p:spPr>
          <a:xfrm>
            <a:off x="330803" y="1091484"/>
            <a:ext cx="10753725" cy="530931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85000"/>
              </a:lnSpc>
              <a:spcBef>
                <a:spcPts val="1300"/>
              </a:spcBef>
              <a:spcAft>
                <a:spcPts val="0"/>
              </a:spcAft>
              <a:buClr>
                <a:srgbClr val="262626"/>
              </a:buClr>
              <a:buSzPts val="2400"/>
              <a:buFont typeface="Arial"/>
              <a:buChar char="•"/>
              <a:defRPr sz="2400" b="0" i="0" u="none" strike="noStrike" cap="none">
                <a:solidFill>
                  <a:srgbClr val="262626"/>
                </a:solidFill>
                <a:latin typeface="Calibri"/>
                <a:ea typeface="Calibri"/>
                <a:cs typeface="Calibri"/>
                <a:sym typeface="Calibri"/>
              </a:defRPr>
            </a:lvl1pPr>
            <a:lvl2pPr marL="914400" marR="0" lvl="1" indent="-350519" algn="l" rtl="0">
              <a:lnSpc>
                <a:spcPct val="85000"/>
              </a:lnSpc>
              <a:spcBef>
                <a:spcPts val="600"/>
              </a:spcBef>
              <a:spcAft>
                <a:spcPts val="0"/>
              </a:spcAft>
              <a:buClr>
                <a:srgbClr val="262626"/>
              </a:buClr>
              <a:buSzPts val="1920"/>
              <a:buFont typeface="Courier New"/>
              <a:buChar char="o"/>
              <a:defRPr sz="2400" b="0" i="0" u="none" strike="noStrike" cap="none">
                <a:solidFill>
                  <a:srgbClr val="262626"/>
                </a:solidFill>
                <a:latin typeface="Calibri"/>
                <a:ea typeface="Calibri"/>
                <a:cs typeface="Calibri"/>
                <a:sym typeface="Calibri"/>
              </a:defRPr>
            </a:lvl2pPr>
            <a:lvl3pPr marL="1371600" marR="0" lvl="2" indent="-355600" algn="l" rtl="0">
              <a:lnSpc>
                <a:spcPct val="85000"/>
              </a:lnSpc>
              <a:spcBef>
                <a:spcPts val="600"/>
              </a:spcBef>
              <a:spcAft>
                <a:spcPts val="0"/>
              </a:spcAft>
              <a:buClr>
                <a:srgbClr val="262626"/>
              </a:buClr>
              <a:buSzPts val="2000"/>
              <a:buFont typeface="Noto Sans Symbols"/>
              <a:buChar char="▪"/>
              <a:defRPr sz="2000" b="0" i="0" u="none" strike="noStrike" cap="none">
                <a:solidFill>
                  <a:srgbClr val="262626"/>
                </a:solidFill>
                <a:latin typeface="Calibri"/>
                <a:ea typeface="Calibri"/>
                <a:cs typeface="Calibri"/>
                <a:sym typeface="Calibri"/>
              </a:defRPr>
            </a:lvl3pPr>
            <a:lvl4pPr marL="1828800" marR="0" lvl="3"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4pPr>
            <a:lvl5pPr marL="2286000" marR="0" lvl="4"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5pPr>
            <a:lvl6pPr marL="2743200" marR="0" lvl="5"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6pPr>
            <a:lvl7pPr marL="3200400" marR="0" lvl="6"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7pPr>
            <a:lvl8pPr marL="3657600" marR="0" lvl="7"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8pPr>
            <a:lvl9pPr marL="4114800" marR="0" lvl="8"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9pPr>
          </a:lstStyle>
          <a:p>
            <a:pPr marL="76200" indent="0">
              <a:buNone/>
            </a:pPr>
            <a:r>
              <a:rPr lang="en-US" sz="2000" dirty="0"/>
              <a:t>	An issue of EU law arises before a court of a Members state</a:t>
            </a:r>
          </a:p>
          <a:p>
            <a:pPr marL="76200" indent="0">
              <a:buNone/>
            </a:pPr>
            <a:endParaRPr lang="en-US" sz="2000" dirty="0"/>
          </a:p>
          <a:p>
            <a:pPr marL="76200" indent="0">
              <a:buNone/>
            </a:pPr>
            <a:r>
              <a:rPr lang="en-US" sz="2000" dirty="0"/>
              <a:t>					The court may/ should request for a preliminary ruling</a:t>
            </a:r>
          </a:p>
          <a:p>
            <a:pPr marL="76200" indent="0">
              <a:buNone/>
            </a:pPr>
            <a:endParaRPr lang="en-US" sz="2000" dirty="0"/>
          </a:p>
          <a:p>
            <a:pPr marL="76200" indent="0">
              <a:buNone/>
            </a:pPr>
            <a:endParaRPr lang="en-US" sz="2000" dirty="0"/>
          </a:p>
          <a:p>
            <a:pPr marL="76200" indent="0">
              <a:buNone/>
            </a:pPr>
            <a:endParaRPr lang="en-US" sz="2000" dirty="0"/>
          </a:p>
          <a:p>
            <a:pPr marL="76200" indent="0">
              <a:buNone/>
            </a:pPr>
            <a:r>
              <a:rPr lang="en-US" sz="2000" dirty="0"/>
              <a:t>	The European Court of Justice issues the preliminary ruling</a:t>
            </a:r>
          </a:p>
          <a:p>
            <a:pPr marL="76200" indent="0">
              <a:buNone/>
            </a:pPr>
            <a:endParaRPr lang="en-US" sz="2000" dirty="0"/>
          </a:p>
          <a:p>
            <a:pPr marL="76200" indent="0">
              <a:buNone/>
            </a:pPr>
            <a:endParaRPr lang="en-US" sz="2000" dirty="0"/>
          </a:p>
          <a:p>
            <a:pPr marL="76200" indent="0">
              <a:buNone/>
            </a:pPr>
            <a:r>
              <a:rPr lang="en-US" sz="2000" dirty="0"/>
              <a:t>	</a:t>
            </a:r>
          </a:p>
          <a:p>
            <a:pPr marL="76200" indent="0">
              <a:buNone/>
            </a:pPr>
            <a:r>
              <a:rPr lang="en-US" sz="2000" dirty="0"/>
              <a:t>	The case is adjudicated by the court of the Member State</a:t>
            </a:r>
          </a:p>
        </p:txBody>
      </p:sp>
      <p:sp>
        <p:nvSpPr>
          <p:cNvPr id="5" name="Arrow: Down 4">
            <a:extLst>
              <a:ext uri="{FF2B5EF4-FFF2-40B4-BE49-F238E27FC236}">
                <a16:creationId xmlns:a16="http://schemas.microsoft.com/office/drawing/2014/main" id="{2EF676A1-C04A-4961-A927-15658BD72CE0}"/>
              </a:ext>
            </a:extLst>
          </p:cNvPr>
          <p:cNvSpPr/>
          <p:nvPr/>
        </p:nvSpPr>
        <p:spPr>
          <a:xfrm>
            <a:off x="3816220" y="1887117"/>
            <a:ext cx="410547" cy="16935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 name="Arrow: Down 6">
            <a:extLst>
              <a:ext uri="{FF2B5EF4-FFF2-40B4-BE49-F238E27FC236}">
                <a16:creationId xmlns:a16="http://schemas.microsoft.com/office/drawing/2014/main" id="{B8001FE0-3C99-49D9-85D0-46FA4164F24F}"/>
              </a:ext>
            </a:extLst>
          </p:cNvPr>
          <p:cNvSpPr/>
          <p:nvPr/>
        </p:nvSpPr>
        <p:spPr>
          <a:xfrm>
            <a:off x="3816220" y="4310743"/>
            <a:ext cx="410547" cy="11756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EEEC-5C42-464D-A605-9836E465CA5C}"/>
              </a:ext>
            </a:extLst>
          </p:cNvPr>
          <p:cNvSpPr>
            <a:spLocks noGrp="1"/>
          </p:cNvSpPr>
          <p:nvPr>
            <p:ph type="title"/>
          </p:nvPr>
        </p:nvSpPr>
        <p:spPr/>
        <p:txBody>
          <a:bodyPr/>
          <a:lstStyle/>
          <a:p>
            <a:r>
              <a:rPr lang="en-US" dirty="0"/>
              <a:t>The facts of the case</a:t>
            </a:r>
          </a:p>
        </p:txBody>
      </p:sp>
      <p:sp>
        <p:nvSpPr>
          <p:cNvPr id="3" name="Text Placeholder 2">
            <a:extLst>
              <a:ext uri="{FF2B5EF4-FFF2-40B4-BE49-F238E27FC236}">
                <a16:creationId xmlns:a16="http://schemas.microsoft.com/office/drawing/2014/main" id="{8F24B43D-6CF3-4DD3-9391-6648CA5C5E0F}"/>
              </a:ext>
            </a:extLst>
          </p:cNvPr>
          <p:cNvSpPr>
            <a:spLocks noGrp="1"/>
          </p:cNvSpPr>
          <p:nvPr>
            <p:ph type="body" idx="1"/>
          </p:nvPr>
        </p:nvSpPr>
        <p:spPr/>
        <p:txBody>
          <a:bodyPr/>
          <a:lstStyle/>
          <a:p>
            <a:r>
              <a:rPr lang="en-US" dirty="0"/>
              <a:t>In 1998 La </a:t>
            </a:r>
            <a:r>
              <a:rPr lang="en-US" dirty="0" err="1"/>
              <a:t>Vangurdia</a:t>
            </a:r>
            <a:r>
              <a:rPr lang="en-US" dirty="0"/>
              <a:t> </a:t>
            </a:r>
            <a:r>
              <a:rPr lang="en-US" dirty="0" err="1"/>
              <a:t>refered</a:t>
            </a:r>
            <a:r>
              <a:rPr lang="en-US" dirty="0"/>
              <a:t> to Mr. Costeja González’s car auction</a:t>
            </a:r>
          </a:p>
          <a:p>
            <a:r>
              <a:rPr lang="en-US" dirty="0"/>
              <a:t>In 2010 the publication was available online</a:t>
            </a:r>
          </a:p>
          <a:p>
            <a:r>
              <a:rPr lang="en-US" dirty="0"/>
              <a:t>When someone typed the name of Mr. Costeja González in google search, there was a link towards the publication</a:t>
            </a:r>
          </a:p>
          <a:p>
            <a:r>
              <a:rPr lang="en-US" dirty="0"/>
              <a:t>Mr. Costeja complained to the data protection authorities</a:t>
            </a:r>
          </a:p>
          <a:p>
            <a:r>
              <a:rPr lang="en-US" dirty="0"/>
              <a:t>The data protection authorities asked google to delink the name from the publication</a:t>
            </a:r>
          </a:p>
          <a:p>
            <a:r>
              <a:rPr lang="en-US" dirty="0"/>
              <a:t>Google brought the case before the Spanish High Court</a:t>
            </a:r>
          </a:p>
          <a:p>
            <a:r>
              <a:rPr lang="en-US" dirty="0"/>
              <a:t>The Spanish High Court referred to the ECJ for a preliminary ruling</a:t>
            </a:r>
          </a:p>
          <a:p>
            <a:endParaRPr lang="en-US" dirty="0"/>
          </a:p>
        </p:txBody>
      </p:sp>
    </p:spTree>
    <p:extLst>
      <p:ext uri="{BB962C8B-B14F-4D97-AF65-F5344CB8AC3E}">
        <p14:creationId xmlns:p14="http://schemas.microsoft.com/office/powerpoint/2010/main" val="250181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32C85-D7FB-4A94-A04C-B3E4509AFF34}"/>
              </a:ext>
            </a:extLst>
          </p:cNvPr>
          <p:cNvSpPr>
            <a:spLocks noGrp="1"/>
          </p:cNvSpPr>
          <p:nvPr>
            <p:ph type="title"/>
          </p:nvPr>
        </p:nvSpPr>
        <p:spPr/>
        <p:txBody>
          <a:bodyPr/>
          <a:lstStyle/>
          <a:p>
            <a:r>
              <a:rPr lang="en-US" dirty="0"/>
              <a:t>Is Google a controller? (Answer: Yes)</a:t>
            </a:r>
          </a:p>
        </p:txBody>
      </p:sp>
      <p:sp>
        <p:nvSpPr>
          <p:cNvPr id="3" name="Text Placeholder 2">
            <a:extLst>
              <a:ext uri="{FF2B5EF4-FFF2-40B4-BE49-F238E27FC236}">
                <a16:creationId xmlns:a16="http://schemas.microsoft.com/office/drawing/2014/main" id="{73EDAAC3-5ADD-4ABA-BC8F-A2B6ABDAE4F6}"/>
              </a:ext>
            </a:extLst>
          </p:cNvPr>
          <p:cNvSpPr>
            <a:spLocks noGrp="1"/>
          </p:cNvSpPr>
          <p:nvPr>
            <p:ph type="body" idx="1"/>
          </p:nvPr>
        </p:nvSpPr>
        <p:spPr>
          <a:xfrm>
            <a:off x="626274" y="1464808"/>
            <a:ext cx="10215898" cy="2220784"/>
          </a:xfrm>
        </p:spPr>
        <p:txBody>
          <a:bodyPr>
            <a:normAutofit lnSpcReduction="10000"/>
          </a:bodyPr>
          <a:lstStyle/>
          <a:p>
            <a:pPr marL="0" marR="0" algn="just">
              <a:lnSpc>
                <a:spcPct val="107000"/>
              </a:lnSpc>
              <a:spcBef>
                <a:spcPts val="0"/>
              </a:spcBef>
              <a:spcAft>
                <a:spcPts val="800"/>
              </a:spcAft>
            </a:pPr>
            <a:r>
              <a:rPr lang="en-GB" sz="1500" b="1" dirty="0">
                <a:effectLst/>
                <a:latin typeface="Calibri" panose="020F0502020204030204" pitchFamily="34" charset="0"/>
                <a:ea typeface="Calibri" panose="020F0502020204030204" pitchFamily="34" charset="0"/>
                <a:cs typeface="Times New Roman" panose="02020603050405020304" pitchFamily="18" charset="0"/>
              </a:rPr>
              <a:t>Article 4(7)  </a:t>
            </a:r>
            <a:r>
              <a:rPr lang="en-GB" sz="1500" dirty="0">
                <a:effectLst/>
                <a:latin typeface="Calibri" panose="020F0502020204030204" pitchFamily="34" charset="0"/>
                <a:ea typeface="Calibri" panose="020F0502020204030204" pitchFamily="34" charset="0"/>
                <a:cs typeface="Times New Roman" panose="02020603050405020304" pitchFamily="18" charset="0"/>
              </a:rPr>
              <a:t>‘controller’ means the natural or legal person, public authority, agency or other body which, alone or jointly with others, </a:t>
            </a:r>
            <a:r>
              <a:rPr lang="en-GB" sz="1500" u="sng" dirty="0">
                <a:effectLst/>
                <a:latin typeface="Calibri" panose="020F0502020204030204" pitchFamily="34" charset="0"/>
                <a:ea typeface="Calibri" panose="020F0502020204030204" pitchFamily="34" charset="0"/>
                <a:cs typeface="Times New Roman" panose="02020603050405020304" pitchFamily="18" charset="0"/>
              </a:rPr>
              <a:t>determines the purposes and means of the processing of personal data</a:t>
            </a:r>
            <a:r>
              <a:rPr lang="en-GB" sz="1500" dirty="0">
                <a:effectLst/>
                <a:latin typeface="Calibri" panose="020F0502020204030204" pitchFamily="34" charset="0"/>
                <a:ea typeface="Calibri" panose="020F0502020204030204" pitchFamily="34" charset="0"/>
                <a:cs typeface="Times New Roman" panose="02020603050405020304" pitchFamily="18" charset="0"/>
              </a:rPr>
              <a:t>; where the purposes and means of such processing are determined by Union or Member State law, the controller or the specific criteria for its nomination may be provided for by Union or Member State law.</a:t>
            </a:r>
          </a:p>
          <a:p>
            <a:pPr marL="0" marR="0" algn="just">
              <a:lnSpc>
                <a:spcPct val="107000"/>
              </a:lnSpc>
              <a:spcBef>
                <a:spcPts val="0"/>
              </a:spcBef>
              <a:spcAft>
                <a:spcPts val="800"/>
              </a:spcAft>
            </a:pPr>
            <a:r>
              <a:rPr lang="en-GB" sz="1500" b="1" dirty="0">
                <a:effectLst/>
                <a:latin typeface="Calibri" panose="020F0502020204030204" pitchFamily="34" charset="0"/>
                <a:ea typeface="Calibri" panose="020F0502020204030204" pitchFamily="34" charset="0"/>
                <a:cs typeface="Times New Roman" panose="02020603050405020304" pitchFamily="18" charset="0"/>
              </a:rPr>
              <a:t>Article 4(2) GDPR</a:t>
            </a:r>
            <a:r>
              <a:rPr lang="en-GB" sz="1500" dirty="0">
                <a:effectLst/>
                <a:latin typeface="Calibri" panose="020F0502020204030204" pitchFamily="34" charset="0"/>
                <a:ea typeface="Calibri" panose="020F0502020204030204" pitchFamily="34" charset="0"/>
                <a:cs typeface="Times New Roman" panose="02020603050405020304" pitchFamily="18" charset="0"/>
              </a:rPr>
              <a:t> ‘processing’ means any operation or set of operations which is performed on personal data or on sets of personal data, whether or not by automated means, such as </a:t>
            </a:r>
            <a:r>
              <a:rPr lang="en-GB" sz="1500" u="sng" dirty="0">
                <a:effectLst/>
                <a:latin typeface="Calibri" panose="020F0502020204030204" pitchFamily="34" charset="0"/>
                <a:ea typeface="Calibri" panose="020F0502020204030204" pitchFamily="34" charset="0"/>
                <a:cs typeface="Times New Roman" panose="02020603050405020304" pitchFamily="18" charset="0"/>
              </a:rPr>
              <a:t>collection</a:t>
            </a:r>
            <a:r>
              <a:rPr lang="en-GB" sz="1500" dirty="0">
                <a:effectLst/>
                <a:latin typeface="Calibri" panose="020F0502020204030204" pitchFamily="34" charset="0"/>
                <a:ea typeface="Calibri" panose="020F0502020204030204" pitchFamily="34" charset="0"/>
                <a:cs typeface="Times New Roman" panose="02020603050405020304" pitchFamily="18" charset="0"/>
              </a:rPr>
              <a:t>, recording, </a:t>
            </a:r>
            <a:r>
              <a:rPr lang="en-GB" sz="1500" u="sng" dirty="0">
                <a:effectLst/>
                <a:latin typeface="Calibri" panose="020F0502020204030204" pitchFamily="34" charset="0"/>
                <a:ea typeface="Calibri" panose="020F0502020204030204" pitchFamily="34" charset="0"/>
                <a:cs typeface="Times New Roman" panose="02020603050405020304" pitchFamily="18" charset="0"/>
              </a:rPr>
              <a:t>organisation</a:t>
            </a:r>
            <a:r>
              <a:rPr lang="en-GB" sz="1500" dirty="0">
                <a:effectLst/>
                <a:latin typeface="Calibri" panose="020F0502020204030204" pitchFamily="34" charset="0"/>
                <a:ea typeface="Calibri" panose="020F0502020204030204" pitchFamily="34" charset="0"/>
                <a:cs typeface="Times New Roman" panose="02020603050405020304" pitchFamily="18" charset="0"/>
              </a:rPr>
              <a:t>, </a:t>
            </a:r>
            <a:r>
              <a:rPr lang="en-GB" sz="1500" u="sng" dirty="0">
                <a:effectLst/>
                <a:latin typeface="Calibri" panose="020F0502020204030204" pitchFamily="34" charset="0"/>
                <a:ea typeface="Calibri" panose="020F0502020204030204" pitchFamily="34" charset="0"/>
                <a:cs typeface="Times New Roman" panose="02020603050405020304" pitchFamily="18" charset="0"/>
              </a:rPr>
              <a:t>structuring</a:t>
            </a:r>
            <a:r>
              <a:rPr lang="en-GB" sz="1500" dirty="0">
                <a:effectLst/>
                <a:latin typeface="Calibri" panose="020F0502020204030204" pitchFamily="34" charset="0"/>
                <a:ea typeface="Calibri" panose="020F0502020204030204" pitchFamily="34" charset="0"/>
                <a:cs typeface="Times New Roman" panose="02020603050405020304" pitchFamily="18" charset="0"/>
              </a:rPr>
              <a:t>, storage, adaptation or alteration, retrieval, consultation, use, disclosure by transmission, dissemination or otherwise making available, </a:t>
            </a:r>
            <a:r>
              <a:rPr lang="en-GB" sz="1500" u="sng" dirty="0">
                <a:effectLst/>
                <a:latin typeface="Calibri" panose="020F0502020204030204" pitchFamily="34" charset="0"/>
                <a:ea typeface="Calibri" panose="020F0502020204030204" pitchFamily="34" charset="0"/>
                <a:cs typeface="Times New Roman" panose="02020603050405020304" pitchFamily="18" charset="0"/>
              </a:rPr>
              <a:t>alignment or combination</a:t>
            </a:r>
            <a:r>
              <a:rPr lang="en-GB" sz="1500" dirty="0">
                <a:effectLst/>
                <a:latin typeface="Calibri" panose="020F0502020204030204" pitchFamily="34" charset="0"/>
                <a:ea typeface="Calibri" panose="020F0502020204030204" pitchFamily="34" charset="0"/>
                <a:cs typeface="Times New Roman" panose="02020603050405020304" pitchFamily="18" charset="0"/>
              </a:rPr>
              <a:t>, restriction, erasure or destruction.</a:t>
            </a:r>
          </a:p>
          <a:p>
            <a:pPr marL="76200" indent="0">
              <a:buNone/>
            </a:pPr>
            <a:endParaRPr lang="en-US" sz="2000" dirty="0"/>
          </a:p>
          <a:p>
            <a:pPr marL="76200" indent="0">
              <a:buNone/>
            </a:pPr>
            <a:endParaRPr lang="en-US" sz="2000" dirty="0"/>
          </a:p>
        </p:txBody>
      </p:sp>
      <p:sp>
        <p:nvSpPr>
          <p:cNvPr id="4" name="Text Placeholder 2">
            <a:extLst>
              <a:ext uri="{FF2B5EF4-FFF2-40B4-BE49-F238E27FC236}">
                <a16:creationId xmlns:a16="http://schemas.microsoft.com/office/drawing/2014/main" id="{0CAD3D19-8B8A-4DD8-BA44-3D7534483FF2}"/>
              </a:ext>
            </a:extLst>
          </p:cNvPr>
          <p:cNvSpPr txBox="1">
            <a:spLocks/>
          </p:cNvSpPr>
          <p:nvPr/>
        </p:nvSpPr>
        <p:spPr>
          <a:xfrm>
            <a:off x="626274" y="3690257"/>
            <a:ext cx="6175743" cy="212271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85000"/>
              </a:lnSpc>
              <a:spcBef>
                <a:spcPts val="1300"/>
              </a:spcBef>
              <a:spcAft>
                <a:spcPts val="0"/>
              </a:spcAft>
              <a:buClr>
                <a:srgbClr val="262626"/>
              </a:buClr>
              <a:buSzPts val="2400"/>
              <a:buFont typeface="Arial"/>
              <a:buChar char="•"/>
              <a:defRPr sz="2400" b="0" i="0" u="none" strike="noStrike" cap="none">
                <a:solidFill>
                  <a:srgbClr val="262626"/>
                </a:solidFill>
                <a:latin typeface="Calibri"/>
                <a:ea typeface="Calibri"/>
                <a:cs typeface="Calibri"/>
                <a:sym typeface="Calibri"/>
              </a:defRPr>
            </a:lvl1pPr>
            <a:lvl2pPr marL="914400" marR="0" lvl="1" indent="-350519" algn="l" rtl="0">
              <a:lnSpc>
                <a:spcPct val="85000"/>
              </a:lnSpc>
              <a:spcBef>
                <a:spcPts val="600"/>
              </a:spcBef>
              <a:spcAft>
                <a:spcPts val="0"/>
              </a:spcAft>
              <a:buClr>
                <a:srgbClr val="262626"/>
              </a:buClr>
              <a:buSzPts val="1920"/>
              <a:buFont typeface="Courier New"/>
              <a:buChar char="o"/>
              <a:defRPr sz="2400" b="0" i="0" u="none" strike="noStrike" cap="none">
                <a:solidFill>
                  <a:srgbClr val="262626"/>
                </a:solidFill>
                <a:latin typeface="Calibri"/>
                <a:ea typeface="Calibri"/>
                <a:cs typeface="Calibri"/>
                <a:sym typeface="Calibri"/>
              </a:defRPr>
            </a:lvl2pPr>
            <a:lvl3pPr marL="1371600" marR="0" lvl="2" indent="-355600" algn="l" rtl="0">
              <a:lnSpc>
                <a:spcPct val="85000"/>
              </a:lnSpc>
              <a:spcBef>
                <a:spcPts val="600"/>
              </a:spcBef>
              <a:spcAft>
                <a:spcPts val="0"/>
              </a:spcAft>
              <a:buClr>
                <a:srgbClr val="262626"/>
              </a:buClr>
              <a:buSzPts val="2000"/>
              <a:buFont typeface="Noto Sans Symbols"/>
              <a:buChar char="▪"/>
              <a:defRPr sz="2000" b="0" i="0" u="none" strike="noStrike" cap="none">
                <a:solidFill>
                  <a:srgbClr val="262626"/>
                </a:solidFill>
                <a:latin typeface="Calibri"/>
                <a:ea typeface="Calibri"/>
                <a:cs typeface="Calibri"/>
                <a:sym typeface="Calibri"/>
              </a:defRPr>
            </a:lvl3pPr>
            <a:lvl4pPr marL="1828800" marR="0" lvl="3"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4pPr>
            <a:lvl5pPr marL="2286000" marR="0" lvl="4"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5pPr>
            <a:lvl6pPr marL="2743200" marR="0" lvl="5"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6pPr>
            <a:lvl7pPr marL="3200400" marR="0" lvl="6"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7pPr>
            <a:lvl8pPr marL="3657600" marR="0" lvl="7"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8pPr>
            <a:lvl9pPr marL="4114800" marR="0" lvl="8"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9pPr>
          </a:lstStyle>
          <a:p>
            <a:pPr marL="76200" indent="0">
              <a:buNone/>
            </a:pPr>
            <a:r>
              <a:rPr lang="en-GB" sz="2200" b="1" dirty="0"/>
              <a:t>(1) </a:t>
            </a:r>
            <a:r>
              <a:rPr lang="en-GB" sz="2200" dirty="0"/>
              <a:t>Indexing through google search qualifies as processing</a:t>
            </a:r>
          </a:p>
          <a:p>
            <a:pPr marL="76200" indent="0">
              <a:buNone/>
            </a:pPr>
            <a:r>
              <a:rPr lang="en-GB" sz="2200" b="1" dirty="0"/>
              <a:t>(2) </a:t>
            </a:r>
            <a:r>
              <a:rPr lang="en-GB" sz="2200" dirty="0"/>
              <a:t>Google is the one who does the indexing</a:t>
            </a:r>
            <a:endParaRPr lang="en-GB" sz="2200" b="1" dirty="0"/>
          </a:p>
          <a:p>
            <a:pPr marL="76200" indent="0">
              <a:buNone/>
            </a:pPr>
            <a:r>
              <a:rPr lang="en-GB" sz="2200" b="1" dirty="0"/>
              <a:t>Conclusion</a:t>
            </a:r>
            <a:r>
              <a:rPr lang="en-GB" sz="2200" dirty="0"/>
              <a:t>: Google is a controller and data protection law applies in the case</a:t>
            </a:r>
            <a:endParaRPr lang="en-US" sz="2200" dirty="0"/>
          </a:p>
          <a:p>
            <a:pPr marL="76200" indent="0">
              <a:buNone/>
            </a:pPr>
            <a:endParaRPr lang="en-US" dirty="0"/>
          </a:p>
        </p:txBody>
      </p:sp>
    </p:spTree>
    <p:extLst>
      <p:ext uri="{BB962C8B-B14F-4D97-AF65-F5344CB8AC3E}">
        <p14:creationId xmlns:p14="http://schemas.microsoft.com/office/powerpoint/2010/main" val="6353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E2394-E449-440E-8B42-E1B5C87310A7}"/>
              </a:ext>
            </a:extLst>
          </p:cNvPr>
          <p:cNvSpPr>
            <a:spLocks noGrp="1"/>
          </p:cNvSpPr>
          <p:nvPr>
            <p:ph type="title"/>
          </p:nvPr>
        </p:nvSpPr>
        <p:spPr/>
        <p:txBody>
          <a:bodyPr/>
          <a:lstStyle/>
          <a:p>
            <a:r>
              <a:rPr lang="en-US" dirty="0"/>
              <a:t>A right to delist?</a:t>
            </a:r>
          </a:p>
        </p:txBody>
      </p:sp>
      <p:sp>
        <p:nvSpPr>
          <p:cNvPr id="3" name="Text Placeholder 2">
            <a:extLst>
              <a:ext uri="{FF2B5EF4-FFF2-40B4-BE49-F238E27FC236}">
                <a16:creationId xmlns:a16="http://schemas.microsoft.com/office/drawing/2014/main" id="{86BB6D4B-627B-4458-A20F-21724F8C88A0}"/>
              </a:ext>
            </a:extLst>
          </p:cNvPr>
          <p:cNvSpPr>
            <a:spLocks noGrp="1"/>
          </p:cNvSpPr>
          <p:nvPr>
            <p:ph type="body" idx="1"/>
          </p:nvPr>
        </p:nvSpPr>
        <p:spPr>
          <a:xfrm>
            <a:off x="822216" y="2393203"/>
            <a:ext cx="10141253" cy="1926871"/>
          </a:xfrm>
        </p:spPr>
        <p:txBody>
          <a:bodyPr>
            <a:normAutofit lnSpcReduction="10000"/>
          </a:bodyPr>
          <a:lstStyle/>
          <a:p>
            <a:pPr marL="76200" indent="0" algn="just">
              <a:buNone/>
            </a:pPr>
            <a:r>
              <a:rPr lang="en-GB" sz="2000" i="1" dirty="0"/>
              <a:t>Google Spain and Google </a:t>
            </a:r>
            <a:r>
              <a:rPr lang="en-GB" sz="2000" dirty="0"/>
              <a:t>paragraph 89:</a:t>
            </a:r>
          </a:p>
          <a:p>
            <a:pPr marL="76200" indent="0" algn="just">
              <a:buNone/>
            </a:pPr>
            <a:r>
              <a:rPr lang="en-GB" sz="2000" dirty="0"/>
              <a:t>‘[The right to erasure and the right to object should be interpreted as] </a:t>
            </a:r>
            <a:r>
              <a:rPr lang="en-GB" sz="2000" i="1" dirty="0"/>
              <a:t>enabling the data subject to require the operator of a search engine to remove from the list of results displayed following a search made on the basis of his name links to web pages published lawfully by third parties and containing true information relating to him, on the ground that that information may be prejudicial to him or that he wishes it to be “forgotten” after a certain time’</a:t>
            </a:r>
            <a:r>
              <a:rPr lang="en-GB" sz="2000" dirty="0"/>
              <a:t>.</a:t>
            </a:r>
          </a:p>
          <a:p>
            <a:pPr marL="76200" indent="0" algn="just">
              <a:buNone/>
            </a:pPr>
            <a:endParaRPr lang="en-GB" sz="2000" dirty="0"/>
          </a:p>
          <a:p>
            <a:pPr marL="76200" indent="0" algn="just">
              <a:buNone/>
            </a:pPr>
            <a:endParaRPr lang="en-US" dirty="0"/>
          </a:p>
        </p:txBody>
      </p:sp>
    </p:spTree>
    <p:extLst>
      <p:ext uri="{BB962C8B-B14F-4D97-AF65-F5344CB8AC3E}">
        <p14:creationId xmlns:p14="http://schemas.microsoft.com/office/powerpoint/2010/main" val="1471325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F3634-6D3C-464E-B250-2C1005D5E892}"/>
              </a:ext>
            </a:extLst>
          </p:cNvPr>
          <p:cNvSpPr>
            <a:spLocks noGrp="1"/>
          </p:cNvSpPr>
          <p:nvPr>
            <p:ph type="title"/>
          </p:nvPr>
        </p:nvSpPr>
        <p:spPr/>
        <p:txBody>
          <a:bodyPr/>
          <a:lstStyle/>
          <a:p>
            <a:r>
              <a:rPr lang="en-US" dirty="0"/>
              <a:t>The GDPR</a:t>
            </a:r>
          </a:p>
        </p:txBody>
      </p:sp>
      <p:sp>
        <p:nvSpPr>
          <p:cNvPr id="3" name="Text Placeholder 2">
            <a:extLst>
              <a:ext uri="{FF2B5EF4-FFF2-40B4-BE49-F238E27FC236}">
                <a16:creationId xmlns:a16="http://schemas.microsoft.com/office/drawing/2014/main" id="{9FEF3730-96B4-4E3D-9529-3E1790578FD5}"/>
              </a:ext>
            </a:extLst>
          </p:cNvPr>
          <p:cNvSpPr>
            <a:spLocks noGrp="1"/>
          </p:cNvSpPr>
          <p:nvPr>
            <p:ph type="body" idx="1"/>
          </p:nvPr>
        </p:nvSpPr>
        <p:spPr>
          <a:xfrm>
            <a:off x="728910" y="1091484"/>
            <a:ext cx="9376143" cy="3685789"/>
          </a:xfrm>
        </p:spPr>
        <p:txBody>
          <a:bodyPr/>
          <a:lstStyle/>
          <a:p>
            <a:pPr marL="76200" indent="0">
              <a:buNone/>
            </a:pPr>
            <a:endParaRPr lang="en-GB" dirty="0"/>
          </a:p>
          <a:p>
            <a:endParaRPr lang="en-US" dirty="0"/>
          </a:p>
        </p:txBody>
      </p:sp>
      <p:sp>
        <p:nvSpPr>
          <p:cNvPr id="6" name="Text Placeholder 2">
            <a:extLst>
              <a:ext uri="{FF2B5EF4-FFF2-40B4-BE49-F238E27FC236}">
                <a16:creationId xmlns:a16="http://schemas.microsoft.com/office/drawing/2014/main" id="{9D4384A1-A7D7-4B48-BE82-1B0A3B371823}"/>
              </a:ext>
            </a:extLst>
          </p:cNvPr>
          <p:cNvSpPr txBox="1">
            <a:spLocks/>
          </p:cNvSpPr>
          <p:nvPr/>
        </p:nvSpPr>
        <p:spPr>
          <a:xfrm>
            <a:off x="605495" y="1091484"/>
            <a:ext cx="10141253" cy="4814596"/>
          </a:xfrm>
          <a:prstGeom prst="rect">
            <a:avLst/>
          </a:prstGeom>
          <a:noFill/>
          <a:ln>
            <a:noFill/>
          </a:ln>
        </p:spPr>
        <p:txBody>
          <a:bodyPr spcFirstLastPara="1" wrap="square" lIns="91425" tIns="45700" rIns="91425" bIns="45700" anchor="t" anchorCtr="0">
            <a:normAutofit fontScale="62500" lnSpcReduction="20000"/>
          </a:bodyPr>
          <a:lstStyle>
            <a:defPPr marR="0" lvl="0" algn="l" rtl="0">
              <a:lnSpc>
                <a:spcPct val="100000"/>
              </a:lnSpc>
              <a:spcBef>
                <a:spcPts val="0"/>
              </a:spcBef>
              <a:spcAft>
                <a:spcPts val="0"/>
              </a:spcAft>
            </a:defPPr>
            <a:lvl1pPr marL="457200" marR="0" lvl="0" indent="-381000" algn="l" rtl="0">
              <a:lnSpc>
                <a:spcPct val="85000"/>
              </a:lnSpc>
              <a:spcBef>
                <a:spcPts val="1300"/>
              </a:spcBef>
              <a:spcAft>
                <a:spcPts val="0"/>
              </a:spcAft>
              <a:buClr>
                <a:srgbClr val="262626"/>
              </a:buClr>
              <a:buSzPts val="2400"/>
              <a:buFont typeface="Arial"/>
              <a:buChar char="•"/>
              <a:defRPr sz="2400" b="0" i="0" u="none" strike="noStrike" cap="none">
                <a:solidFill>
                  <a:srgbClr val="262626"/>
                </a:solidFill>
                <a:latin typeface="Calibri"/>
                <a:ea typeface="Calibri"/>
                <a:cs typeface="Calibri"/>
                <a:sym typeface="Calibri"/>
              </a:defRPr>
            </a:lvl1pPr>
            <a:lvl2pPr marL="914400" marR="0" lvl="1" indent="-350519" algn="l" rtl="0">
              <a:lnSpc>
                <a:spcPct val="85000"/>
              </a:lnSpc>
              <a:spcBef>
                <a:spcPts val="600"/>
              </a:spcBef>
              <a:spcAft>
                <a:spcPts val="0"/>
              </a:spcAft>
              <a:buClr>
                <a:srgbClr val="262626"/>
              </a:buClr>
              <a:buSzPts val="1920"/>
              <a:buFont typeface="Courier New"/>
              <a:buChar char="o"/>
              <a:defRPr sz="2400" b="0" i="0" u="none" strike="noStrike" cap="none">
                <a:solidFill>
                  <a:srgbClr val="262626"/>
                </a:solidFill>
                <a:latin typeface="Calibri"/>
                <a:ea typeface="Calibri"/>
                <a:cs typeface="Calibri"/>
                <a:sym typeface="Calibri"/>
              </a:defRPr>
            </a:lvl2pPr>
            <a:lvl3pPr marL="1371600" marR="0" lvl="2" indent="-355600" algn="l" rtl="0">
              <a:lnSpc>
                <a:spcPct val="85000"/>
              </a:lnSpc>
              <a:spcBef>
                <a:spcPts val="600"/>
              </a:spcBef>
              <a:spcAft>
                <a:spcPts val="0"/>
              </a:spcAft>
              <a:buClr>
                <a:srgbClr val="262626"/>
              </a:buClr>
              <a:buSzPts val="2000"/>
              <a:buFont typeface="Noto Sans Symbols"/>
              <a:buChar char="▪"/>
              <a:defRPr sz="2000" b="0" i="0" u="none" strike="noStrike" cap="none">
                <a:solidFill>
                  <a:srgbClr val="262626"/>
                </a:solidFill>
                <a:latin typeface="Calibri"/>
                <a:ea typeface="Calibri"/>
                <a:cs typeface="Calibri"/>
                <a:sym typeface="Calibri"/>
              </a:defRPr>
            </a:lvl3pPr>
            <a:lvl4pPr marL="1828800" marR="0" lvl="3"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4pPr>
            <a:lvl5pPr marL="2286000" marR="0" lvl="4"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5pPr>
            <a:lvl6pPr marL="2743200" marR="0" lvl="5"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6pPr>
            <a:lvl7pPr marL="3200400" marR="0" lvl="6"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7pPr>
            <a:lvl8pPr marL="3657600" marR="0" lvl="7"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8pPr>
            <a:lvl9pPr marL="4114800" marR="0" lvl="8"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9pPr>
          </a:lstStyle>
          <a:p>
            <a:pPr marL="0" marR="0" indent="0" algn="ctr">
              <a:lnSpc>
                <a:spcPct val="107000"/>
              </a:lnSpc>
              <a:spcBef>
                <a:spcPts val="0"/>
              </a:spcBef>
              <a:spcAft>
                <a:spcPts val="600"/>
              </a:spcAft>
              <a:buNone/>
            </a:pPr>
            <a:r>
              <a:rPr lang="en-GB" sz="2600" b="1" dirty="0">
                <a:effectLst/>
                <a:latin typeface="Calibri" panose="020F0502020204030204" pitchFamily="34" charset="0"/>
                <a:ea typeface="Calibri" panose="020F0502020204030204" pitchFamily="34" charset="0"/>
                <a:cs typeface="Times New Roman" panose="02020603050405020304" pitchFamily="18" charset="0"/>
              </a:rPr>
              <a:t>Article 17</a:t>
            </a:r>
          </a:p>
          <a:p>
            <a:pPr marL="0" marR="0" indent="0" algn="just">
              <a:lnSpc>
                <a:spcPct val="107000"/>
              </a:lnSpc>
              <a:spcBef>
                <a:spcPts val="0"/>
              </a:spcBef>
              <a:spcAft>
                <a:spcPts val="600"/>
              </a:spcAft>
              <a:buNone/>
            </a:pPr>
            <a:r>
              <a:rPr lang="en-GB" sz="2600" b="1" dirty="0">
                <a:effectLst/>
                <a:latin typeface="Calibri" panose="020F0502020204030204" pitchFamily="34" charset="0"/>
                <a:ea typeface="Calibri" panose="020F0502020204030204" pitchFamily="34" charset="0"/>
                <a:cs typeface="Times New Roman" panose="02020603050405020304" pitchFamily="18" charset="0"/>
              </a:rPr>
              <a:t>1.</a:t>
            </a:r>
            <a:r>
              <a:rPr lang="en-GB" sz="2600" dirty="0">
                <a:effectLst/>
                <a:latin typeface="Calibri" panose="020F0502020204030204" pitchFamily="34" charset="0"/>
                <a:ea typeface="Calibri" panose="020F0502020204030204" pitchFamily="34" charset="0"/>
                <a:cs typeface="Times New Roman" panose="02020603050405020304" pitchFamily="18" charset="0"/>
              </a:rPr>
              <a:t>The data subject shall have the right to obtain from the controller the erasure of personal data concerning him or her without undue delay and the controller shall have the obligation to erase personal data without undue delay where one of the following grounds applies:</a:t>
            </a:r>
          </a:p>
          <a:p>
            <a:pPr marL="0" marR="0" indent="0" algn="just">
              <a:lnSpc>
                <a:spcPct val="107000"/>
              </a:lnSpc>
              <a:spcBef>
                <a:spcPts val="0"/>
              </a:spcBef>
              <a:spcAft>
                <a:spcPts val="600"/>
              </a:spcAft>
              <a:buNone/>
            </a:pPr>
            <a:r>
              <a:rPr lang="en-GB" sz="2600" dirty="0">
                <a:effectLst/>
                <a:latin typeface="Calibri" panose="020F0502020204030204" pitchFamily="34" charset="0"/>
                <a:ea typeface="Calibri" panose="020F0502020204030204" pitchFamily="34" charset="0"/>
                <a:cs typeface="Times New Roman" panose="02020603050405020304" pitchFamily="18" charset="0"/>
              </a:rPr>
              <a:t>(a) the personal data </a:t>
            </a:r>
            <a:r>
              <a:rPr lang="en-GB" sz="2600" b="1" dirty="0">
                <a:effectLst/>
                <a:latin typeface="Calibri" panose="020F0502020204030204" pitchFamily="34" charset="0"/>
                <a:ea typeface="Calibri" panose="020F0502020204030204" pitchFamily="34" charset="0"/>
                <a:cs typeface="Times New Roman" panose="02020603050405020304" pitchFamily="18" charset="0"/>
              </a:rPr>
              <a:t>are no longer necessary</a:t>
            </a:r>
            <a:r>
              <a:rPr lang="en-GB" sz="2600" dirty="0">
                <a:effectLst/>
                <a:latin typeface="Calibri" panose="020F0502020204030204" pitchFamily="34" charset="0"/>
                <a:ea typeface="Calibri" panose="020F0502020204030204" pitchFamily="34" charset="0"/>
                <a:cs typeface="Times New Roman" panose="02020603050405020304" pitchFamily="18" charset="0"/>
              </a:rPr>
              <a:t> in relation to the purposes for which they were collected or otherwise processed;</a:t>
            </a:r>
          </a:p>
          <a:p>
            <a:pPr marL="0" marR="0" indent="0" algn="just">
              <a:lnSpc>
                <a:spcPct val="107000"/>
              </a:lnSpc>
              <a:spcBef>
                <a:spcPts val="0"/>
              </a:spcBef>
              <a:spcAft>
                <a:spcPts val="600"/>
              </a:spcAft>
              <a:buNone/>
            </a:pPr>
            <a:r>
              <a:rPr lang="en-GB" sz="2600" dirty="0">
                <a:effectLst/>
                <a:latin typeface="Calibri" panose="020F0502020204030204" pitchFamily="34" charset="0"/>
                <a:ea typeface="Calibri" panose="020F0502020204030204" pitchFamily="34" charset="0"/>
                <a:cs typeface="Times New Roman" panose="02020603050405020304" pitchFamily="18" charset="0"/>
              </a:rPr>
              <a:t>(b) the data subject withdraws consent on which the processing is based according to point (a) of Article 6(1), or point (a) of Article 9(2), and where there is no other legal ground for the processing;</a:t>
            </a:r>
          </a:p>
          <a:p>
            <a:pPr marL="0" marR="0" indent="0" algn="just">
              <a:lnSpc>
                <a:spcPct val="107000"/>
              </a:lnSpc>
              <a:spcBef>
                <a:spcPts val="0"/>
              </a:spcBef>
              <a:spcAft>
                <a:spcPts val="600"/>
              </a:spcAft>
              <a:buNone/>
            </a:pPr>
            <a:r>
              <a:rPr lang="en-GB" sz="2600" dirty="0">
                <a:effectLst/>
                <a:latin typeface="Calibri" panose="020F0502020204030204" pitchFamily="34" charset="0"/>
                <a:ea typeface="Calibri" panose="020F0502020204030204" pitchFamily="34" charset="0"/>
                <a:cs typeface="Times New Roman" panose="02020603050405020304" pitchFamily="18" charset="0"/>
              </a:rPr>
              <a:t>(c) the data subject objects to the processing pursuant to Article 21(1) and there are </a:t>
            </a:r>
            <a:r>
              <a:rPr lang="en-GB" sz="2600" b="1" dirty="0">
                <a:effectLst/>
                <a:latin typeface="Calibri" panose="020F0502020204030204" pitchFamily="34" charset="0"/>
                <a:ea typeface="Calibri" panose="020F0502020204030204" pitchFamily="34" charset="0"/>
                <a:cs typeface="Times New Roman" panose="02020603050405020304" pitchFamily="18" charset="0"/>
              </a:rPr>
              <a:t>no overriding legitimate grounds</a:t>
            </a:r>
            <a:r>
              <a:rPr lang="en-GB" sz="2600" dirty="0">
                <a:effectLst/>
                <a:latin typeface="Calibri" panose="020F0502020204030204" pitchFamily="34" charset="0"/>
                <a:ea typeface="Calibri" panose="020F0502020204030204" pitchFamily="34" charset="0"/>
                <a:cs typeface="Times New Roman" panose="02020603050405020304" pitchFamily="18" charset="0"/>
              </a:rPr>
              <a:t> for the processing, or the data subject objects to the processing pursuant to Article 21(2);</a:t>
            </a:r>
          </a:p>
          <a:p>
            <a:pPr marL="0" marR="0" indent="0" algn="just">
              <a:lnSpc>
                <a:spcPct val="107000"/>
              </a:lnSpc>
              <a:spcBef>
                <a:spcPts val="0"/>
              </a:spcBef>
              <a:spcAft>
                <a:spcPts val="600"/>
              </a:spcAft>
              <a:buNone/>
            </a:pPr>
            <a:r>
              <a:rPr lang="en-GB" sz="2600" dirty="0">
                <a:effectLst/>
                <a:latin typeface="Calibri" panose="020F0502020204030204" pitchFamily="34" charset="0"/>
                <a:ea typeface="Calibri" panose="020F0502020204030204" pitchFamily="34" charset="0"/>
                <a:cs typeface="Times New Roman" panose="02020603050405020304" pitchFamily="18" charset="0"/>
              </a:rPr>
              <a:t>(d) the personal data have been unlawfully processed;</a:t>
            </a:r>
          </a:p>
          <a:p>
            <a:pPr marL="0" marR="0" indent="0" algn="just">
              <a:lnSpc>
                <a:spcPct val="107000"/>
              </a:lnSpc>
              <a:spcBef>
                <a:spcPts val="0"/>
              </a:spcBef>
              <a:spcAft>
                <a:spcPts val="600"/>
              </a:spcAft>
              <a:buNone/>
            </a:pPr>
            <a:r>
              <a:rPr lang="en-GB" sz="2600" dirty="0">
                <a:effectLst/>
                <a:latin typeface="Calibri" panose="020F0502020204030204" pitchFamily="34" charset="0"/>
                <a:ea typeface="Calibri" panose="020F0502020204030204" pitchFamily="34" charset="0"/>
                <a:cs typeface="Times New Roman" panose="02020603050405020304" pitchFamily="18" charset="0"/>
              </a:rPr>
              <a:t>(e) the personal data have to be erased for compliance with a legal obligation in Union or Member State law to which the controller is subject;</a:t>
            </a:r>
          </a:p>
          <a:p>
            <a:pPr marL="0" marR="0" indent="0" algn="just">
              <a:lnSpc>
                <a:spcPct val="107000"/>
              </a:lnSpc>
              <a:spcBef>
                <a:spcPts val="0"/>
              </a:spcBef>
              <a:spcAft>
                <a:spcPts val="600"/>
              </a:spcAft>
              <a:buNone/>
            </a:pPr>
            <a:r>
              <a:rPr lang="en-GB" sz="2600" dirty="0">
                <a:effectLst/>
                <a:latin typeface="Calibri" panose="020F0502020204030204" pitchFamily="34" charset="0"/>
                <a:ea typeface="Calibri" panose="020F0502020204030204" pitchFamily="34" charset="0"/>
                <a:cs typeface="Times New Roman" panose="02020603050405020304" pitchFamily="18" charset="0"/>
              </a:rPr>
              <a:t>(f) the personal data have been collected in relation to the offer of information society services referred to in Article 8(1).</a:t>
            </a:r>
          </a:p>
          <a:p>
            <a:pPr marL="0" marR="0" indent="0" algn="just">
              <a:lnSpc>
                <a:spcPct val="107000"/>
              </a:lnSpc>
              <a:spcBef>
                <a:spcPts val="0"/>
              </a:spcBef>
              <a:spcAft>
                <a:spcPts val="600"/>
              </a:spcAft>
              <a:buNone/>
            </a:pPr>
            <a:r>
              <a:rPr lang="en-GB" sz="2600" b="1" dirty="0">
                <a:effectLst/>
                <a:latin typeface="Calibri" panose="020F0502020204030204" pitchFamily="34" charset="0"/>
                <a:ea typeface="Calibri" panose="020F0502020204030204" pitchFamily="34" charset="0"/>
                <a:cs typeface="Times New Roman" panose="02020603050405020304" pitchFamily="18" charset="0"/>
              </a:rPr>
              <a:t>2.</a:t>
            </a:r>
            <a:r>
              <a:rPr lang="en-GB" sz="2600" dirty="0">
                <a:effectLst/>
                <a:latin typeface="Calibri" panose="020F0502020204030204" pitchFamily="34" charset="0"/>
                <a:ea typeface="Calibri" panose="020F0502020204030204" pitchFamily="34" charset="0"/>
                <a:cs typeface="Times New Roman" panose="02020603050405020304" pitchFamily="18" charset="0"/>
              </a:rPr>
              <a:t>Where the controller has made the personal data public and is obliged pursuant to paragraph 1 to erase the personal data, the controller, taking account of available technology and the cost of implementation, shall take reasonable steps, including technical measures, to inform controllers which are processing the personal data that the data subject has requested the erasure by such controllers of any links to, or copy or replication of, those personal data.</a:t>
            </a:r>
          </a:p>
          <a:p>
            <a:pPr marL="76200" indent="0" algn="just">
              <a:buFont typeface="Arial"/>
              <a:buNone/>
            </a:pPr>
            <a:endParaRPr lang="en-US" dirty="0"/>
          </a:p>
        </p:txBody>
      </p:sp>
    </p:spTree>
    <p:extLst>
      <p:ext uri="{BB962C8B-B14F-4D97-AF65-F5344CB8AC3E}">
        <p14:creationId xmlns:p14="http://schemas.microsoft.com/office/powerpoint/2010/main" val="1856295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CDEEC-3698-4577-B67B-4A00C670A63C}"/>
              </a:ext>
            </a:extLst>
          </p:cNvPr>
          <p:cNvSpPr>
            <a:spLocks noGrp="1"/>
          </p:cNvSpPr>
          <p:nvPr>
            <p:ph type="title"/>
          </p:nvPr>
        </p:nvSpPr>
        <p:spPr/>
        <p:txBody>
          <a:bodyPr>
            <a:normAutofit/>
          </a:bodyPr>
          <a:lstStyle/>
          <a:p>
            <a:r>
              <a:rPr lang="en-US" sz="3000" dirty="0"/>
              <a:t>Specifying abstract legal terms: ‘necessary’, ‘legitimate grounds’ </a:t>
            </a:r>
          </a:p>
        </p:txBody>
      </p:sp>
      <p:sp>
        <p:nvSpPr>
          <p:cNvPr id="3" name="Text Placeholder 2">
            <a:extLst>
              <a:ext uri="{FF2B5EF4-FFF2-40B4-BE49-F238E27FC236}">
                <a16:creationId xmlns:a16="http://schemas.microsoft.com/office/drawing/2014/main" id="{6BA7BA54-CC3E-4EA5-8E10-DBB57B492713}"/>
              </a:ext>
            </a:extLst>
          </p:cNvPr>
          <p:cNvSpPr>
            <a:spLocks noGrp="1"/>
          </p:cNvSpPr>
          <p:nvPr>
            <p:ph type="body" idx="1"/>
          </p:nvPr>
        </p:nvSpPr>
        <p:spPr>
          <a:xfrm>
            <a:off x="728911" y="1091485"/>
            <a:ext cx="9086894" cy="1940964"/>
          </a:xfrm>
        </p:spPr>
        <p:txBody>
          <a:bodyPr>
            <a:normAutofit fontScale="85000" lnSpcReduction="20000"/>
          </a:bodyPr>
          <a:lstStyle/>
          <a:p>
            <a:pPr marL="76200" indent="0" algn="ctr">
              <a:buNone/>
            </a:pPr>
            <a:endParaRPr lang="en-US" dirty="0"/>
          </a:p>
          <a:p>
            <a:pPr marL="76200" indent="0">
              <a:buNone/>
            </a:pPr>
            <a:r>
              <a:rPr lang="en-GB" dirty="0"/>
              <a:t>Examining relevant legal texts as:</a:t>
            </a:r>
          </a:p>
          <a:p>
            <a:r>
              <a:rPr lang="en-GB" dirty="0"/>
              <a:t>Case law</a:t>
            </a:r>
          </a:p>
          <a:p>
            <a:r>
              <a:rPr lang="en-GB" dirty="0"/>
              <a:t>The preamble of the Regulation</a:t>
            </a:r>
          </a:p>
          <a:p>
            <a:r>
              <a:rPr lang="en-GB" dirty="0"/>
              <a:t>Opinions of the European Protection Board</a:t>
            </a:r>
          </a:p>
        </p:txBody>
      </p:sp>
      <p:sp>
        <p:nvSpPr>
          <p:cNvPr id="4" name="Text Placeholder 2">
            <a:extLst>
              <a:ext uri="{FF2B5EF4-FFF2-40B4-BE49-F238E27FC236}">
                <a16:creationId xmlns:a16="http://schemas.microsoft.com/office/drawing/2014/main" id="{DC1742AC-E57B-4E18-9D9A-48C374406DF6}"/>
              </a:ext>
            </a:extLst>
          </p:cNvPr>
          <p:cNvSpPr txBox="1">
            <a:spLocks/>
          </p:cNvSpPr>
          <p:nvPr/>
        </p:nvSpPr>
        <p:spPr>
          <a:xfrm>
            <a:off x="551629" y="3647782"/>
            <a:ext cx="9086894" cy="1492898"/>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81000" algn="l" rtl="0">
              <a:lnSpc>
                <a:spcPct val="85000"/>
              </a:lnSpc>
              <a:spcBef>
                <a:spcPts val="1300"/>
              </a:spcBef>
              <a:spcAft>
                <a:spcPts val="0"/>
              </a:spcAft>
              <a:buClr>
                <a:srgbClr val="262626"/>
              </a:buClr>
              <a:buSzPts val="2400"/>
              <a:buFont typeface="Arial"/>
              <a:buChar char="•"/>
              <a:defRPr sz="2400" b="0" i="0" u="none" strike="noStrike" cap="none">
                <a:solidFill>
                  <a:srgbClr val="262626"/>
                </a:solidFill>
                <a:latin typeface="Calibri"/>
                <a:ea typeface="Calibri"/>
                <a:cs typeface="Calibri"/>
                <a:sym typeface="Calibri"/>
              </a:defRPr>
            </a:lvl1pPr>
            <a:lvl2pPr marL="914400" marR="0" lvl="1" indent="-350519" algn="l" rtl="0">
              <a:lnSpc>
                <a:spcPct val="85000"/>
              </a:lnSpc>
              <a:spcBef>
                <a:spcPts val="600"/>
              </a:spcBef>
              <a:spcAft>
                <a:spcPts val="0"/>
              </a:spcAft>
              <a:buClr>
                <a:srgbClr val="262626"/>
              </a:buClr>
              <a:buSzPts val="1920"/>
              <a:buFont typeface="Courier New"/>
              <a:buChar char="o"/>
              <a:defRPr sz="2400" b="0" i="0" u="none" strike="noStrike" cap="none">
                <a:solidFill>
                  <a:srgbClr val="262626"/>
                </a:solidFill>
                <a:latin typeface="Calibri"/>
                <a:ea typeface="Calibri"/>
                <a:cs typeface="Calibri"/>
                <a:sym typeface="Calibri"/>
              </a:defRPr>
            </a:lvl2pPr>
            <a:lvl3pPr marL="1371600" marR="0" lvl="2" indent="-355600" algn="l" rtl="0">
              <a:lnSpc>
                <a:spcPct val="85000"/>
              </a:lnSpc>
              <a:spcBef>
                <a:spcPts val="600"/>
              </a:spcBef>
              <a:spcAft>
                <a:spcPts val="0"/>
              </a:spcAft>
              <a:buClr>
                <a:srgbClr val="262626"/>
              </a:buClr>
              <a:buSzPts val="2000"/>
              <a:buFont typeface="Noto Sans Symbols"/>
              <a:buChar char="▪"/>
              <a:defRPr sz="2000" b="0" i="0" u="none" strike="noStrike" cap="none">
                <a:solidFill>
                  <a:srgbClr val="262626"/>
                </a:solidFill>
                <a:latin typeface="Calibri"/>
                <a:ea typeface="Calibri"/>
                <a:cs typeface="Calibri"/>
                <a:sym typeface="Calibri"/>
              </a:defRPr>
            </a:lvl3pPr>
            <a:lvl4pPr marL="1828800" marR="0" lvl="3"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4pPr>
            <a:lvl5pPr marL="2286000" marR="0" lvl="4"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5pPr>
            <a:lvl6pPr marL="2743200" marR="0" lvl="5"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6pPr>
            <a:lvl7pPr marL="3200400" marR="0" lvl="6"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7pPr>
            <a:lvl8pPr marL="3657600" marR="0" lvl="7"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8pPr>
            <a:lvl9pPr marL="4114800" marR="0" lvl="8"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9pPr>
          </a:lstStyle>
          <a:p>
            <a:pPr marL="76200" indent="0">
              <a:buFont typeface="Arial"/>
              <a:buNone/>
            </a:pPr>
            <a:r>
              <a:rPr lang="en-US" sz="2000" dirty="0"/>
              <a:t>The European Court of Justice in this case gives us some parameters to consider:</a:t>
            </a:r>
          </a:p>
          <a:p>
            <a:pPr>
              <a:lnSpc>
                <a:spcPct val="75000"/>
              </a:lnSpc>
            </a:pPr>
            <a:r>
              <a:rPr lang="en-GB" sz="2000" dirty="0"/>
              <a:t>The passage of time</a:t>
            </a:r>
          </a:p>
          <a:p>
            <a:pPr>
              <a:lnSpc>
                <a:spcPct val="75000"/>
              </a:lnSpc>
            </a:pPr>
            <a:r>
              <a:rPr lang="en-GB" sz="2000" dirty="0"/>
              <a:t>The interest of the general public to be informed and the importance of a person in public life</a:t>
            </a:r>
          </a:p>
        </p:txBody>
      </p:sp>
    </p:spTree>
    <p:extLst>
      <p:ext uri="{BB962C8B-B14F-4D97-AF65-F5344CB8AC3E}">
        <p14:creationId xmlns:p14="http://schemas.microsoft.com/office/powerpoint/2010/main" val="2953450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E4F5E-EAF4-4BAC-A348-FA9F8ED3CDE7}"/>
              </a:ext>
            </a:extLst>
          </p:cNvPr>
          <p:cNvSpPr>
            <a:spLocks noGrp="1"/>
          </p:cNvSpPr>
          <p:nvPr>
            <p:ph type="title"/>
          </p:nvPr>
        </p:nvSpPr>
        <p:spPr/>
        <p:txBody>
          <a:bodyPr/>
          <a:lstStyle/>
          <a:p>
            <a:r>
              <a:rPr lang="en-US" dirty="0"/>
              <a:t>Certain remarks</a:t>
            </a:r>
            <a:endParaRPr lang="LID4096" dirty="0"/>
          </a:p>
        </p:txBody>
      </p:sp>
      <p:sp>
        <p:nvSpPr>
          <p:cNvPr id="3" name="Text Placeholder 2">
            <a:extLst>
              <a:ext uri="{FF2B5EF4-FFF2-40B4-BE49-F238E27FC236}">
                <a16:creationId xmlns:a16="http://schemas.microsoft.com/office/drawing/2014/main" id="{C0E713F9-FD85-4EA4-A7DA-BA1879DE3E22}"/>
              </a:ext>
            </a:extLst>
          </p:cNvPr>
          <p:cNvSpPr>
            <a:spLocks noGrp="1"/>
          </p:cNvSpPr>
          <p:nvPr>
            <p:ph type="body" idx="1"/>
          </p:nvPr>
        </p:nvSpPr>
        <p:spPr/>
        <p:txBody>
          <a:bodyPr/>
          <a:lstStyle/>
          <a:p>
            <a:pPr marL="76200" indent="0">
              <a:buNone/>
            </a:pPr>
            <a:endParaRPr lang="en-US" dirty="0"/>
          </a:p>
          <a:p>
            <a:r>
              <a:rPr lang="en-US" dirty="0"/>
              <a:t>Not necessary to control the data base to be a ‘controller’</a:t>
            </a:r>
          </a:p>
          <a:p>
            <a:r>
              <a:rPr lang="en-US" dirty="0"/>
              <a:t>The legitimate interest of the public can be a legal basis for the processing of personal data, in knowledge graphs developed by search engines</a:t>
            </a:r>
          </a:p>
          <a:p>
            <a:r>
              <a:rPr lang="en-US" dirty="0"/>
              <a:t>  Even if data processing was initially legitimate, that might not be the case in the future</a:t>
            </a:r>
            <a:endParaRPr lang="LID4096" dirty="0"/>
          </a:p>
        </p:txBody>
      </p:sp>
    </p:spTree>
    <p:extLst>
      <p:ext uri="{BB962C8B-B14F-4D97-AF65-F5344CB8AC3E}">
        <p14:creationId xmlns:p14="http://schemas.microsoft.com/office/powerpoint/2010/main" val="399581760"/>
      </p:ext>
    </p:extLst>
  </p:cSld>
  <p:clrMapOvr>
    <a:masterClrMapping/>
  </p:clrMapOvr>
</p:sld>
</file>

<file path=ppt/theme/theme1.xml><?xml version="1.0" encoding="utf-8"?>
<a:theme xmlns:a="http://schemas.openxmlformats.org/drawingml/2006/main" name="Metropolitan">
  <a:themeElements>
    <a:clrScheme name="Metropolitan">
      <a:dk1>
        <a:srgbClr val="000000"/>
      </a:dk1>
      <a:lt1>
        <a:srgbClr val="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1007</TotalTime>
  <Words>960</Words>
  <Application>Microsoft Office PowerPoint</Application>
  <PresentationFormat>Widescreen</PresentationFormat>
  <Paragraphs>69</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Courier New</vt:lpstr>
      <vt:lpstr>Noto Sans Symbols</vt:lpstr>
      <vt:lpstr>Metropolitan</vt:lpstr>
      <vt:lpstr>Presentation of the of the judgment of the European Court of Justice of 13 May 2014, Google Spain and Google, C-131/12, EU:C:2014:317. </vt:lpstr>
      <vt:lpstr>The European Court of Justice</vt:lpstr>
      <vt:lpstr>Preliminary Ruling Procedure</vt:lpstr>
      <vt:lpstr>The facts of the case</vt:lpstr>
      <vt:lpstr>Is Google a controller? (Answer: Yes)</vt:lpstr>
      <vt:lpstr>A right to delist?</vt:lpstr>
      <vt:lpstr>The GDPR</vt:lpstr>
      <vt:lpstr>Specifying abstract legal terms: ‘necessary’, ‘legitimate grounds’ </vt:lpstr>
      <vt:lpstr>Certain remarks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template</dc:title>
  <dc:creator>Axel Ngonga</dc:creator>
  <cp:lastModifiedBy>Efstratios Koulierakis</cp:lastModifiedBy>
  <cp:revision>46</cp:revision>
  <dcterms:created xsi:type="dcterms:W3CDTF">2019-09-05T00:52:18Z</dcterms:created>
  <dcterms:modified xsi:type="dcterms:W3CDTF">2021-02-08T10:36:56Z</dcterms:modified>
</cp:coreProperties>
</file>