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notesMaster" Target="notesMasters/notesMaster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DFC69-F906-4EBF-A287-23C157485C64}" type="datetimeFigureOut">
              <a:rPr lang="en-ZA" smtClean="0"/>
              <a:t>2021/08/06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1EA00-BE80-4E21-9167-B3525113627B}" type="slidenum">
              <a:rPr lang="en-ZA" smtClean="0"/>
              <a:t>‹#›</a:t>
            </a:fld>
            <a:endParaRPr lang="en-ZA"/>
          </a:p>
        </p:txBody>
      </p:sp>
    </p:spTree>
    <p:extLst>
      <p:ext uri="{BB962C8B-B14F-4D97-AF65-F5344CB8AC3E}">
        <p14:creationId xmlns:p14="http://schemas.microsoft.com/office/powerpoint/2010/main" val="286065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7861EA00-BE80-4E21-9167-B3525113627B}" type="slidenum">
              <a:rPr lang="en-ZA" smtClean="0"/>
              <a:t>2</a:t>
            </a:fld>
            <a:endParaRPr lang="en-ZA"/>
          </a:p>
        </p:txBody>
      </p:sp>
    </p:spTree>
    <p:extLst>
      <p:ext uri="{BB962C8B-B14F-4D97-AF65-F5344CB8AC3E}">
        <p14:creationId xmlns:p14="http://schemas.microsoft.com/office/powerpoint/2010/main" val="64008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88142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5E1A2-5DB3-4A4E-9091-09D07098D470}" type="datetimeFigureOut">
              <a:rPr lang="en-ZA" smtClean="0"/>
              <a:t>2021/08/06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12985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08555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00043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53824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2390817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46373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1672387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8125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17103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14879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5E1A2-5DB3-4A4E-9091-09D07098D470}" type="datetimeFigureOut">
              <a:rPr lang="en-ZA" smtClean="0"/>
              <a:t>2021/08/06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82889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5E1A2-5DB3-4A4E-9091-09D07098D470}" type="datetimeFigureOut">
              <a:rPr lang="en-ZA" smtClean="0"/>
              <a:t>2021/08/06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14774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93691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20370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95E1A2-5DB3-4A4E-9091-09D07098D470}" type="datetimeFigureOut">
              <a:rPr lang="en-ZA" smtClean="0"/>
              <a:t>2021/08/06</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67377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5E1A2-5DB3-4A4E-9091-09D07098D470}" type="datetimeFigureOut">
              <a:rPr lang="en-ZA" smtClean="0"/>
              <a:t>2021/08/06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8ADAF87-FAFC-44AE-940D-582CD10AAAD5}" type="slidenum">
              <a:rPr lang="en-ZA" smtClean="0"/>
              <a:t>‹#›</a:t>
            </a:fld>
            <a:endParaRPr lang="en-ZA"/>
          </a:p>
        </p:txBody>
      </p:sp>
    </p:spTree>
    <p:extLst>
      <p:ext uri="{BB962C8B-B14F-4D97-AF65-F5344CB8AC3E}">
        <p14:creationId xmlns:p14="http://schemas.microsoft.com/office/powerpoint/2010/main" val="34556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95E1A2-5DB3-4A4E-9091-09D07098D470}" type="datetimeFigureOut">
              <a:rPr lang="en-ZA" smtClean="0"/>
              <a:t>2021/08/06</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ADAF87-FAFC-44AE-940D-582CD10AAAD5}" type="slidenum">
              <a:rPr lang="en-ZA" smtClean="0"/>
              <a:t>‹#›</a:t>
            </a:fld>
            <a:endParaRPr lang="en-ZA"/>
          </a:p>
        </p:txBody>
      </p:sp>
    </p:spTree>
    <p:extLst>
      <p:ext uri="{BB962C8B-B14F-4D97-AF65-F5344CB8AC3E}">
        <p14:creationId xmlns:p14="http://schemas.microsoft.com/office/powerpoint/2010/main" val="159808333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image" Target="../media/image12.jpeg" /><Relationship Id="rId3" Type="http://schemas.openxmlformats.org/officeDocument/2006/relationships/image" Target="../media/image7.jpeg" /><Relationship Id="rId7" Type="http://schemas.openxmlformats.org/officeDocument/2006/relationships/image" Target="../media/image11.png" /><Relationship Id="rId2" Type="http://schemas.openxmlformats.org/officeDocument/2006/relationships/notesSlide" Target="../notesSlides/notesSlide1.xml"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jpeg" /><Relationship Id="rId4" Type="http://schemas.openxmlformats.org/officeDocument/2006/relationships/image" Target="../media/image8.png" /><Relationship Id="rId9" Type="http://schemas.openxmlformats.org/officeDocument/2006/relationships/image" Target="../media/image13.jpeg"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8.jpeg" /><Relationship Id="rId2" Type="http://schemas.openxmlformats.org/officeDocument/2006/relationships/image" Target="../media/image14.jpeg" /><Relationship Id="rId1" Type="http://schemas.openxmlformats.org/officeDocument/2006/relationships/slideLayout" Target="../slideLayouts/slideLayout7.xml" /><Relationship Id="rId6" Type="http://schemas.openxmlformats.org/officeDocument/2006/relationships/image" Target="../media/image17.png" /><Relationship Id="rId5" Type="http://schemas.openxmlformats.org/officeDocument/2006/relationships/image" Target="../media/image16.jpeg" /><Relationship Id="rId4" Type="http://schemas.openxmlformats.org/officeDocument/2006/relationships/image" Target="../media/image15.jpeg" /></Relationships>
</file>

<file path=ppt/slides/_rels/slide4.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8.jpeg" /><Relationship Id="rId2" Type="http://schemas.openxmlformats.org/officeDocument/2006/relationships/image" Target="../media/image14.jpeg" /><Relationship Id="rId1" Type="http://schemas.openxmlformats.org/officeDocument/2006/relationships/slideLayout" Target="../slideLayouts/slideLayout7.xml" /><Relationship Id="rId6" Type="http://schemas.openxmlformats.org/officeDocument/2006/relationships/image" Target="../media/image17.png" /><Relationship Id="rId5" Type="http://schemas.openxmlformats.org/officeDocument/2006/relationships/image" Target="../media/image16.jpeg" /><Relationship Id="rId4" Type="http://schemas.openxmlformats.org/officeDocument/2006/relationships/image" Target="../media/image15.jpe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3300"/>
        </a:solidFill>
        <a:effectLst/>
      </p:bgPr>
    </p:bg>
    <p:spTree>
      <p:nvGrpSpPr>
        <p:cNvPr id="1" name=""/>
        <p:cNvGrpSpPr/>
        <p:nvPr/>
      </p:nvGrpSpPr>
      <p:grpSpPr>
        <a:xfrm>
          <a:off x="0" y="0"/>
          <a:ext cx="0" cy="0"/>
          <a:chOff x="0" y="0"/>
          <a:chExt cx="0" cy="0"/>
        </a:xfrm>
      </p:grpSpPr>
      <p:grpSp>
        <p:nvGrpSpPr>
          <p:cNvPr id="29" name="Group 28"/>
          <p:cNvGrpSpPr/>
          <p:nvPr/>
        </p:nvGrpSpPr>
        <p:grpSpPr>
          <a:xfrm>
            <a:off x="415636" y="222585"/>
            <a:ext cx="11188924" cy="5852160"/>
            <a:chOff x="914400" y="140107"/>
            <a:chExt cx="10014847" cy="6260693"/>
          </a:xfrm>
          <a:blipFill>
            <a:blip r:embed="rId2"/>
            <a:stretch>
              <a:fillRect/>
            </a:stretch>
          </a:blipFill>
        </p:grpSpPr>
        <p:sp>
          <p:nvSpPr>
            <p:cNvPr id="9" name="Rounded Rectangle 8"/>
            <p:cNvSpPr/>
            <p:nvPr/>
          </p:nvSpPr>
          <p:spPr>
            <a:xfrm>
              <a:off x="914400" y="711201"/>
              <a:ext cx="667657" cy="49493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0" name="Rounded Rectangle 9"/>
            <p:cNvSpPr/>
            <p:nvPr/>
          </p:nvSpPr>
          <p:spPr>
            <a:xfrm>
              <a:off x="1582057" y="1736677"/>
              <a:ext cx="667657" cy="29754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2" name="Rounded Rectangle 11"/>
            <p:cNvSpPr/>
            <p:nvPr/>
          </p:nvSpPr>
          <p:spPr>
            <a:xfrm>
              <a:off x="2249714" y="1233714"/>
              <a:ext cx="667657" cy="43006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3" name="Rounded Rectangle 12"/>
            <p:cNvSpPr/>
            <p:nvPr/>
          </p:nvSpPr>
          <p:spPr>
            <a:xfrm>
              <a:off x="2917371" y="478972"/>
              <a:ext cx="667657" cy="59218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4" name="Rounded Rectangle 13"/>
            <p:cNvSpPr/>
            <p:nvPr/>
          </p:nvSpPr>
          <p:spPr>
            <a:xfrm>
              <a:off x="3585011" y="925020"/>
              <a:ext cx="667668" cy="484051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7" name="Rounded Rectangle 16"/>
            <p:cNvSpPr/>
            <p:nvPr/>
          </p:nvSpPr>
          <p:spPr>
            <a:xfrm>
              <a:off x="4252684" y="140107"/>
              <a:ext cx="667634" cy="62080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18" name="Rounded Rectangle 17"/>
            <p:cNvSpPr/>
            <p:nvPr/>
          </p:nvSpPr>
          <p:spPr>
            <a:xfrm>
              <a:off x="4920342" y="711201"/>
              <a:ext cx="667657" cy="511850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0" name="Rounded Rectangle 19"/>
            <p:cNvSpPr/>
            <p:nvPr/>
          </p:nvSpPr>
          <p:spPr>
            <a:xfrm>
              <a:off x="5587997" y="602343"/>
              <a:ext cx="667650" cy="516708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1" name="Rounded Rectangle 20"/>
            <p:cNvSpPr/>
            <p:nvPr/>
          </p:nvSpPr>
          <p:spPr>
            <a:xfrm>
              <a:off x="6255647" y="140107"/>
              <a:ext cx="667655" cy="62080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2" name="Rounded Rectangle 21"/>
            <p:cNvSpPr/>
            <p:nvPr/>
          </p:nvSpPr>
          <p:spPr>
            <a:xfrm>
              <a:off x="6923310" y="908553"/>
              <a:ext cx="667657" cy="441960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3" name="Rounded Rectangle 22"/>
            <p:cNvSpPr/>
            <p:nvPr/>
          </p:nvSpPr>
          <p:spPr>
            <a:xfrm>
              <a:off x="7590967" y="1404259"/>
              <a:ext cx="667657" cy="413012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4" name="Rounded Rectangle 23"/>
            <p:cNvSpPr/>
            <p:nvPr/>
          </p:nvSpPr>
          <p:spPr>
            <a:xfrm>
              <a:off x="8258624" y="908552"/>
              <a:ext cx="667653" cy="475201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5" name="Rounded Rectangle 24"/>
            <p:cNvSpPr/>
            <p:nvPr/>
          </p:nvSpPr>
          <p:spPr>
            <a:xfrm>
              <a:off x="8926282" y="140107"/>
              <a:ext cx="667652" cy="59282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6" name="Rounded Rectangle 25"/>
            <p:cNvSpPr/>
            <p:nvPr/>
          </p:nvSpPr>
          <p:spPr>
            <a:xfrm>
              <a:off x="9593938" y="654554"/>
              <a:ext cx="667657" cy="484051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sp>
          <p:nvSpPr>
            <p:cNvPr id="27" name="Rounded Rectangle 26"/>
            <p:cNvSpPr/>
            <p:nvPr/>
          </p:nvSpPr>
          <p:spPr>
            <a:xfrm>
              <a:off x="10261590" y="1560552"/>
              <a:ext cx="667657" cy="28141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i="1"/>
            </a:p>
          </p:txBody>
        </p:sp>
      </p:grpSp>
      <p:sp>
        <p:nvSpPr>
          <p:cNvPr id="31" name="TextBox 30"/>
          <p:cNvSpPr txBox="1"/>
          <p:nvPr/>
        </p:nvSpPr>
        <p:spPr>
          <a:xfrm>
            <a:off x="8620840" y="2548501"/>
            <a:ext cx="2526131" cy="1200329"/>
          </a:xfrm>
          <a:prstGeom prst="rect">
            <a:avLst/>
          </a:prstGeom>
          <a:noFill/>
        </p:spPr>
        <p:txBody>
          <a:bodyPr wrap="square" rtlCol="0">
            <a:spAutoFit/>
          </a:bodyPr>
          <a:lstStyle/>
          <a:p>
            <a:r>
              <a:rPr lang="en-US" sz="7200" b="1" dirty="0">
                <a:solidFill>
                  <a:schemeClr val="bg1"/>
                </a:solidFill>
              </a:rPr>
              <a:t>APP</a:t>
            </a:r>
            <a:endParaRPr lang="en-ZA" sz="7200" b="1" dirty="0">
              <a:solidFill>
                <a:schemeClr val="bg1"/>
              </a:solidFill>
            </a:endParaRPr>
          </a:p>
        </p:txBody>
      </p:sp>
    </p:spTree>
    <p:extLst>
      <p:ext uri="{BB962C8B-B14F-4D97-AF65-F5344CB8AC3E}">
        <p14:creationId xmlns:p14="http://schemas.microsoft.com/office/powerpoint/2010/main" val="249326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76964" y="0"/>
            <a:ext cx="4307493" cy="830997"/>
          </a:xfrm>
          <a:prstGeom prst="rect">
            <a:avLst/>
          </a:prstGeom>
          <a:noFill/>
        </p:spPr>
        <p:txBody>
          <a:bodyPr wrap="square" rtlCol="0">
            <a:spAutoFit/>
          </a:bodyPr>
          <a:lstStyle/>
          <a:p>
            <a:r>
              <a:rPr lang="en-US" sz="2400" b="1" u="sng" dirty="0"/>
              <a:t>Core </a:t>
            </a:r>
            <a:r>
              <a:rPr lang="en-US" sz="4800" b="1" u="sng" dirty="0"/>
              <a:t>concepts</a:t>
            </a:r>
            <a:endParaRPr lang="en-ZA" sz="4800" b="1" u="sng" dirty="0"/>
          </a:p>
        </p:txBody>
      </p:sp>
      <p:sp>
        <p:nvSpPr>
          <p:cNvPr id="8" name="TextBox 7"/>
          <p:cNvSpPr txBox="1"/>
          <p:nvPr/>
        </p:nvSpPr>
        <p:spPr>
          <a:xfrm>
            <a:off x="260614" y="979738"/>
            <a:ext cx="12075886" cy="4955203"/>
          </a:xfrm>
          <a:prstGeom prst="rect">
            <a:avLst/>
          </a:prstGeom>
          <a:noFill/>
        </p:spPr>
        <p:txBody>
          <a:bodyPr wrap="square" rtlCol="0">
            <a:spAutoFit/>
          </a:bodyPr>
          <a:lstStyle/>
          <a:p>
            <a:r>
              <a:rPr lang="en-US" sz="2800" b="1" dirty="0"/>
              <a:t>Core concepts </a:t>
            </a:r>
            <a:r>
              <a:rPr lang="en-US" sz="2800" dirty="0"/>
              <a:t>aims to provide students with access to quality online learning for all, It offers:</a:t>
            </a:r>
          </a:p>
          <a:p>
            <a:pPr marL="285750" indent="-285750">
              <a:buFont typeface="Arial" panose="020B0604020202020204" pitchFamily="34" charset="0"/>
              <a:buChar char="•"/>
            </a:pPr>
            <a:r>
              <a:rPr lang="en-US" sz="2800" dirty="0"/>
              <a:t>Online learning.</a:t>
            </a:r>
          </a:p>
          <a:p>
            <a:pPr marL="285750" indent="-285750">
              <a:buFont typeface="Arial" panose="020B0604020202020204" pitchFamily="34" charset="0"/>
              <a:buChar char="•"/>
            </a:pPr>
            <a:r>
              <a:rPr lang="en-US" sz="2800" dirty="0"/>
              <a:t>Summaries of work for learners.</a:t>
            </a:r>
          </a:p>
          <a:p>
            <a:pPr marL="285750" indent="-285750">
              <a:buFont typeface="Arial" panose="020B0604020202020204" pitchFamily="34" charset="0"/>
              <a:buChar char="•"/>
            </a:pPr>
            <a:r>
              <a:rPr lang="en-US" sz="2800" dirty="0"/>
              <a:t>Gives access to notes for different subjects.</a:t>
            </a:r>
          </a:p>
          <a:p>
            <a:pPr marL="285750" indent="-285750">
              <a:buFont typeface="Arial" panose="020B0604020202020204" pitchFamily="34" charset="0"/>
              <a:buChar char="•"/>
            </a:pPr>
            <a:r>
              <a:rPr lang="en-US" sz="2800" dirty="0"/>
              <a:t>It provides students with previous examination papers.</a:t>
            </a:r>
          </a:p>
          <a:p>
            <a:pPr marL="285750" indent="-285750">
              <a:buFont typeface="Arial" panose="020B0604020202020204" pitchFamily="34" charset="0"/>
              <a:buChar char="•"/>
            </a:pPr>
            <a:r>
              <a:rPr lang="en-US" sz="2800" dirty="0"/>
              <a:t>It provides voice synthesis</a:t>
            </a:r>
            <a:r>
              <a:rPr lang="en-ZA" sz="2800" dirty="0"/>
              <a:t> and this allows learners to </a:t>
            </a:r>
            <a:r>
              <a:rPr lang="en-ZA" sz="3600" dirty="0"/>
              <a:t>l</a:t>
            </a:r>
            <a:r>
              <a:rPr lang="en-ZA" sz="2800" dirty="0"/>
              <a:t>isten to lessons.</a:t>
            </a:r>
          </a:p>
          <a:p>
            <a:pPr marL="285750" indent="-285750">
              <a:buFont typeface="Arial" panose="020B0604020202020204" pitchFamily="34" charset="0"/>
              <a:buChar char="•"/>
            </a:pPr>
            <a:r>
              <a:rPr lang="en-US" sz="2800" dirty="0"/>
              <a:t>It provides educational games to help learners better understand their work.</a:t>
            </a:r>
          </a:p>
          <a:p>
            <a:pPr marL="285750" indent="-285750">
              <a:buFont typeface="Arial" panose="020B0604020202020204" pitchFamily="34" charset="0"/>
              <a:buChar char="•"/>
            </a:pPr>
            <a:r>
              <a:rPr lang="en-US" sz="2800" dirty="0"/>
              <a:t>It provides a user friendly interface. </a:t>
            </a:r>
          </a:p>
        </p:txBody>
      </p:sp>
      <p:pic>
        <p:nvPicPr>
          <p:cNvPr id="4" name="Picture 8"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708320">
            <a:off x="428226" y="313503"/>
            <a:ext cx="871237" cy="603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474857" y="49849"/>
            <a:ext cx="1132110" cy="1004109"/>
          </a:xfrm>
          <a:prstGeom prst="rect">
            <a:avLst/>
          </a:prstGeom>
        </p:spPr>
      </p:pic>
      <p:pic>
        <p:nvPicPr>
          <p:cNvPr id="9" name="Picture 12"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928027">
            <a:off x="6065411" y="1663939"/>
            <a:ext cx="1461876" cy="10038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rot="20420970">
            <a:off x="9676613" y="2036162"/>
            <a:ext cx="1402202" cy="1072989"/>
          </a:xfrm>
          <a:prstGeom prst="rect">
            <a:avLst/>
          </a:prstGeom>
        </p:spPr>
      </p:pic>
      <p:pic>
        <p:nvPicPr>
          <p:cNvPr id="10" name="Picture 16"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2796" y="5153985"/>
            <a:ext cx="2456996" cy="16328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See the source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342986">
            <a:off x="11017856" y="3532480"/>
            <a:ext cx="1008208" cy="8843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See the source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45629">
            <a:off x="2318165" y="210481"/>
            <a:ext cx="1262091" cy="82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98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799" y="0"/>
            <a:ext cx="6908801" cy="2062103"/>
          </a:xfrm>
          <a:prstGeom prst="rect">
            <a:avLst/>
          </a:prstGeom>
          <a:noFill/>
        </p:spPr>
        <p:txBody>
          <a:bodyPr wrap="square" rtlCol="0">
            <a:spAutoFit/>
          </a:bodyPr>
          <a:lstStyle/>
          <a:p>
            <a:r>
              <a:rPr lang="en-US" sz="3200" b="1" u="sng" dirty="0"/>
              <a:t>What Problem Core Concepts solves </a:t>
            </a:r>
            <a:r>
              <a:rPr lang="en-US" sz="3200" u="sng" dirty="0"/>
              <a:t>?</a:t>
            </a:r>
          </a:p>
          <a:p>
            <a:endParaRPr lang="en-US" sz="3200" u="sng" dirty="0"/>
          </a:p>
          <a:p>
            <a:endParaRPr lang="en-ZA" sz="3200" u="sng" dirty="0"/>
          </a:p>
        </p:txBody>
      </p:sp>
      <p:pic>
        <p:nvPicPr>
          <p:cNvPr id="1026"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207872">
            <a:off x="420896" y="5984142"/>
            <a:ext cx="1053531" cy="7977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303913" y="128176"/>
            <a:ext cx="1407379" cy="1164094"/>
          </a:xfrm>
          <a:prstGeom prst="rect">
            <a:avLst/>
          </a:prstGeom>
        </p:spPr>
      </p:pic>
      <p:pic>
        <p:nvPicPr>
          <p:cNvPr id="10" name="Picture 2"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02893">
            <a:off x="10396281" y="3335457"/>
            <a:ext cx="1048610" cy="7244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96116">
            <a:off x="8385591" y="287747"/>
            <a:ext cx="1417539" cy="10584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See the source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88274">
            <a:off x="5446794" y="5963745"/>
            <a:ext cx="1068767" cy="758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24617" y="5833305"/>
            <a:ext cx="1165225" cy="8896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3910" y="2922692"/>
            <a:ext cx="9666089" cy="2431435"/>
          </a:xfrm>
          <a:prstGeom prst="rect">
            <a:avLst/>
          </a:prstGeom>
          <a:noFill/>
        </p:spPr>
        <p:txBody>
          <a:bodyPr wrap="square" rtlCol="0">
            <a:spAutoFit/>
          </a:bodyPr>
          <a:lstStyle/>
          <a:p>
            <a:pPr marL="457200" indent="-457200">
              <a:buFont typeface="Arial" panose="020B0604020202020204" pitchFamily="34" charset="0"/>
              <a:buChar char="•"/>
            </a:pPr>
            <a:r>
              <a:rPr lang="en-US" sz="2800" baseline="-25000" dirty="0"/>
              <a:t>Core concepts aims to help learners who are struggling academically and aren’t able to get individual attention from teachers. It helps learners prepare for their upcoming exams and helps learners who struggle with reading understand their work better.</a:t>
            </a:r>
          </a:p>
          <a:p>
            <a:pPr marL="457200" indent="-457200">
              <a:buFont typeface="Arial" panose="020B0604020202020204" pitchFamily="34" charset="0"/>
              <a:buChar char="•"/>
            </a:pPr>
            <a:r>
              <a:rPr lang="en-US" sz="2800" baseline="-25000" dirty="0"/>
              <a:t>      </a:t>
            </a:r>
            <a:r>
              <a:rPr lang="en-US" sz="3200" b="1" u="sng" baseline="-25000" dirty="0"/>
              <a:t>How Core Concepts helps learners solve these problems</a:t>
            </a:r>
          </a:p>
          <a:p>
            <a:pPr marL="457200" indent="-457200">
              <a:buFont typeface="Arial" panose="020B0604020202020204" pitchFamily="34" charset="0"/>
              <a:buChar char="•"/>
            </a:pPr>
            <a:r>
              <a:rPr lang="en-US" sz="2800" baseline="-25000" dirty="0"/>
              <a:t>It provides summaries making it easier for learners to understand, it has quizzes for learners to do after each section and it has audio lessons for learners to listen to if they don’t understand something.</a:t>
            </a:r>
            <a:endParaRPr lang="en-ZA" sz="2800" baseline="-25000" dirty="0"/>
          </a:p>
        </p:txBody>
      </p:sp>
      <p:graphicFrame>
        <p:nvGraphicFramePr>
          <p:cNvPr id="3" name="Table 4">
            <a:extLst>
              <a:ext uri="{FF2B5EF4-FFF2-40B4-BE49-F238E27FC236}">
                <a16:creationId xmlns:a16="http://schemas.microsoft.com/office/drawing/2014/main" id="{914E2DD5-8CC3-A048-9724-0B637F49E082}"/>
              </a:ext>
            </a:extLst>
          </p:cNvPr>
          <p:cNvGraphicFramePr>
            <a:graphicFrameLocks noGrp="1"/>
          </p:cNvGraphicFramePr>
          <p:nvPr>
            <p:extLst>
              <p:ext uri="{D42A27DB-BD31-4B8C-83A1-F6EECF244321}">
                <p14:modId xmlns:p14="http://schemas.microsoft.com/office/powerpoint/2010/main" val="2550692594"/>
              </p:ext>
            </p:extLst>
          </p:nvPr>
        </p:nvGraphicFramePr>
        <p:xfrm>
          <a:off x="2032000" y="7196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8637518"/>
                    </a:ext>
                  </a:extLst>
                </a:gridCol>
                <a:gridCol w="2709333">
                  <a:extLst>
                    <a:ext uri="{9D8B030D-6E8A-4147-A177-3AD203B41FA5}">
                      <a16:colId xmlns:a16="http://schemas.microsoft.com/office/drawing/2014/main" val="3047128851"/>
                    </a:ext>
                  </a:extLst>
                </a:gridCol>
                <a:gridCol w="2709333">
                  <a:extLst>
                    <a:ext uri="{9D8B030D-6E8A-4147-A177-3AD203B41FA5}">
                      <a16:colId xmlns:a16="http://schemas.microsoft.com/office/drawing/2014/main" val="170430795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5407578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4171829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4543873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77903739"/>
                  </a:ext>
                </a:extLst>
              </a:tr>
            </a:tbl>
          </a:graphicData>
        </a:graphic>
      </p:graphicFrame>
    </p:spTree>
    <p:extLst>
      <p:ext uri="{BB962C8B-B14F-4D97-AF65-F5344CB8AC3E}">
        <p14:creationId xmlns:p14="http://schemas.microsoft.com/office/powerpoint/2010/main" val="263691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36970"/>
            <a:ext cx="12156983" cy="4893647"/>
          </a:xfrm>
          <a:prstGeom prst="rect">
            <a:avLst/>
          </a:prstGeom>
          <a:noFill/>
        </p:spPr>
        <p:txBody>
          <a:bodyPr wrap="square" rtlCol="0">
            <a:spAutoFit/>
          </a:bodyPr>
          <a:lstStyle/>
          <a:p>
            <a:endParaRPr lang="en-US" sz="2800" dirty="0"/>
          </a:p>
          <a:p>
            <a:endParaRPr lang="en-US" sz="2800" dirty="0"/>
          </a:p>
          <a:p>
            <a:r>
              <a:rPr lang="en-US" sz="2800" dirty="0"/>
              <a:t>                   </a:t>
            </a:r>
            <a:r>
              <a:rPr lang="en-US" sz="3200" b="1" u="sng" dirty="0"/>
              <a:t>How Core Concepts is different from other Apps</a:t>
            </a:r>
          </a:p>
          <a:p>
            <a:endParaRPr lang="en-US" sz="2800" b="1" u="sng" dirty="0"/>
          </a:p>
          <a:p>
            <a:r>
              <a:rPr lang="en-US" sz="2800" dirty="0"/>
              <a:t>Core Concepts is different from other apps because it offers educational games, it has the ability to write notes for students, it offers quizzes to help students to prepare better for exams, it has a built in to do list, it offers summaries for various school subjects, it has examination guidelines and past examination papers. Core Concepts targets high school learners struggling with their academics.</a:t>
            </a:r>
          </a:p>
        </p:txBody>
      </p:sp>
      <p:pic>
        <p:nvPicPr>
          <p:cNvPr id="1026"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23835">
            <a:off x="515513" y="5365242"/>
            <a:ext cx="1630490" cy="12346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398009" y="257674"/>
            <a:ext cx="1462897" cy="1210015"/>
          </a:xfrm>
          <a:prstGeom prst="rect">
            <a:avLst/>
          </a:prstGeom>
        </p:spPr>
      </p:pic>
      <p:pic>
        <p:nvPicPr>
          <p:cNvPr id="10" name="Picture 2"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002893">
            <a:off x="11037665" y="1834829"/>
            <a:ext cx="1048610" cy="7244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96116">
            <a:off x="5160123" y="255813"/>
            <a:ext cx="1414274" cy="98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See the source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88274">
            <a:off x="5604683" y="5172966"/>
            <a:ext cx="2068134" cy="14683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216299">
            <a:off x="9462201" y="5201752"/>
            <a:ext cx="1632562" cy="12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292</TotalTime>
  <Words>252</Words>
  <Application>Microsoft Office PowerPoint</Application>
  <PresentationFormat>Widescreen</PresentationFormat>
  <Paragraphs>20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EDNA MUTTENDA</dc:creator>
  <cp:lastModifiedBy>Unknown User</cp:lastModifiedBy>
  <cp:revision>55</cp:revision>
  <dcterms:created xsi:type="dcterms:W3CDTF">2021-05-01T08:53:07Z</dcterms:created>
  <dcterms:modified xsi:type="dcterms:W3CDTF">2021-08-06T07:12:09Z</dcterms:modified>
</cp:coreProperties>
</file>