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DAF11-8222-4813-A0C5-5323D8FA4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0915A57-60D1-47E6-8B12-5D17F8F98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E03316-82FB-4217-BE4A-1783ABC3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508232-C4BE-475D-AA79-B6E28C48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1F344A-3E90-495E-BFD0-09F6C953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74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FEFCF-54B9-4D2B-BA9E-6532465A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4D54C77-3A8B-468F-A88D-2B5DDBE82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0D5BAB-F506-4666-8235-0D22A722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EAD5F6-F5C5-4011-AEB8-4BFFE45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A157AE-9D07-4725-8993-9AA7499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15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BCFE290-130A-48B3-8F6F-21D1C0A2F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29D8A3-0F86-4FAC-B6D1-4C946EBD2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927205-8CD3-4A6B-B47A-426735CB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4015C6-4E63-4121-8DD9-04A66D65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EE910E-E810-4A08-81BF-92AFEBEE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80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8827A-48FF-4F4F-A1E1-D5D537D4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66D593-9B2F-4041-B268-68253F1B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F55866-99AF-4067-BEB4-6C72FA91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2DF8B2-CF51-4924-9C39-A24E3FB7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67E73B-1E9A-4761-8727-2C41AA15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18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47262-5784-42C1-8A46-189E2028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FC874E-B6F8-4F33-A1BB-5B1D6F16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0F0EBC-09B9-4178-A592-6AE2B2FE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997010-9CC1-42EA-82AE-1E379E32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7F27F2-1036-4909-8751-F8FC4A91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453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C6FEB-7A45-4830-B9F0-5FD66F0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E74475-2204-4F9F-A133-01ECC9813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E18DBFD-9413-4AA6-9194-74953814F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9235579-2E1F-4443-9B15-9EBB5F33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022E9D1-3003-476D-982D-754B9479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FC450D3-F960-4B4A-AF5E-751DACCF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4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D7B72-C404-4F8A-B4F1-A199999C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4142CFE-2C06-4E4E-9275-A5DEA564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4C43D0A-1A6B-4CD5-ADC5-26BF4D5E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F21F334-F949-459F-AA0C-FF0B844A7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F34ED1E-EC8C-45E9-8A9A-32714E86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256CF73-34FA-4A9C-B456-B04E1E15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1793527-33EC-4174-8822-C418F0D2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BA9FB6E-FFA7-490C-BC53-8B8B781E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515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27C70-9711-4A84-9F94-099428E1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8E78181-480B-4E36-95DB-B49E9364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D9673CE-B09D-44BD-93BF-8023B917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21EB641-2F98-4F03-87A6-C70A903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966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38A6567-6106-49D4-91BD-D38D887A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FC8B4D7-03E4-4E3E-B9C1-DFE2A9B5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9EC4C47-23FF-406C-A1E2-3E02B0D3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26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97E6B-BF10-4CE1-A9F4-16E899D3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1DA5EC-D88A-4ECD-A35D-8B98C4C6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AEC533-7210-4825-A48F-EE8574F3F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D3C9D0D-32D8-462B-AB63-CAF7B302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AE5D65-E560-44E8-A017-A57B9F33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9150F10-5E19-45E8-8BFA-E4560B75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34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95285-B8B4-46F1-B171-BBFF0AF0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49C1D22-5766-4C2F-80F8-AAA017424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0F1FF0D-3F8C-441E-8516-2BDE08525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FD0D13D-B887-484E-A5C9-AE619A45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9D87B8-B32C-46AA-AC30-6C6DB507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BA4F2FA-32CD-4E64-907B-A8DA5F4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191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13EFE7-AB84-406E-9475-6F7039D4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A9F560B-014E-4B61-92A6-AC9F328D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39CBF0-E546-4DB4-97C4-212EB717B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8D5C-0E2D-4420-B978-6F96771EC8B1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0FA994-32B4-4098-A86F-0A3C6CE01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68F61A-A92C-4BD3-A0BE-95FB03DD2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23B7-EA7C-4E34-83D2-69E649EED9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497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10F29FE-59B7-453B-8E81-C691E90E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94087" y="202565"/>
            <a:ext cx="8603827" cy="64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3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CF11548-39E7-4C0E-ABEE-817CC190E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-537210"/>
            <a:ext cx="10576560" cy="79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6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Nathan Hugh Barr</dc:creator>
  <cp:lastModifiedBy>Nathan Hugh Barr</cp:lastModifiedBy>
  <cp:revision>1</cp:revision>
  <dcterms:created xsi:type="dcterms:W3CDTF">2020-01-14T07:46:38Z</dcterms:created>
  <dcterms:modified xsi:type="dcterms:W3CDTF">2020-01-14T07:52:22Z</dcterms:modified>
</cp:coreProperties>
</file>