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omments/comment3.xml" ContentType="application/vnd.openxmlformats-officedocument.presentationml.comment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commentAuthors" Target="commentAuthors.xml"/>
</Relationships>
</file>

<file path=ppt/comments/comment3.xml><?xml version="1.0" encoding="utf-8"?>
<p:cmLst xmlns:p="http://schemas.openxmlformats.org/presentationml/2006/main">
  <p:cm authorId="0" dt="2019-01-21T18:08:48.000000000" idx="1">
    <p:pos x="0" y="0"/>
    <p:text>Fixed fresnel_am_tf_s function, looked at if air on the bottom plays a role, it does not, see model_with_air_under_sub.m</p:text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comments" Target="../comments/commen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Simulation_files_and_curves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75" name="CustomShape 1"/>
          <p:cNvSpPr/>
          <p:nvPr/>
        </p:nvSpPr>
        <p:spPr>
          <a:xfrm>
            <a:off x="3091680" y="5197320"/>
            <a:ext cx="3368880" cy="637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Filename: Air_SI(100)_Air.xy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Done – Air_SI_Air.m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2520"/>
            <a:ext cx="12195360" cy="685980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1788120" y="5299920"/>
            <a:ext cx="3050640" cy="637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Air_n1_5_SI(100)_Air.xy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Done – Air_n1_5_SI_Air.m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2175120" y="5159880"/>
            <a:ext cx="315252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Air_Cauchy_SI(100)_Air.xy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Done - Air_Cauchy_SI_Air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2161800" y="5159880"/>
            <a:ext cx="331884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Air_Cauchy_SI(100)_Air2.xy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251640" y="5113080"/>
            <a:ext cx="601308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Cauchy coefficients for Air_Cauchy_SI(100)_Air2.xy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Done – Air_Cauchy_SI_Air2.m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360"/>
            <a:ext cx="12191760" cy="68576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