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7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299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18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3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99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55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74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7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8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56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4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4710-9C59-4CE9-87BF-6155FC7C3E83}" type="datetimeFigureOut">
              <a:rPr lang="da-DK" smtClean="0"/>
              <a:t>08-03-2019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C5EC-8CEC-4D81-A391-AD4855465A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1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PS swelling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08/03/2019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95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ID:349</a:t>
            </a:r>
          </a:p>
          <a:p>
            <a:r>
              <a:rPr lang="en-GB" dirty="0" smtClean="0"/>
              <a:t>Sva:slowslow2.fps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948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79719" cy="7469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8085" y="518746"/>
            <a:ext cx="195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Without_optics.ref</a:t>
            </a:r>
            <a:endParaRPr lang="en-GB" dirty="0" smtClean="0"/>
          </a:p>
          <a:p>
            <a:r>
              <a:rPr lang="en-GB" dirty="0" smtClean="0"/>
              <a:t>Static1.xy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64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91278" cy="7532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577" y="501162"/>
            <a:ext cx="152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Withoptics.ref</a:t>
            </a:r>
            <a:endParaRPr lang="en-GB" dirty="0" smtClean="0"/>
          </a:p>
          <a:p>
            <a:r>
              <a:rPr lang="en-GB" dirty="0" smtClean="0"/>
              <a:t>Static2.xy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27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137341" cy="7952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3388" y="618565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Measurement 2 </a:t>
            </a:r>
            <a:r>
              <a:rPr lang="en-150" dirty="0" smtClean="0"/>
              <a:t>–</a:t>
            </a:r>
            <a:r>
              <a:rPr lang="en-GB" dirty="0" smtClean="0"/>
              <a:t> a </a:t>
            </a:r>
            <a:r>
              <a:rPr lang="en-GB" dirty="0" err="1" smtClean="0"/>
              <a:t>fuctuation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43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160188" cy="7402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545123"/>
            <a:ext cx="21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 the end of the run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496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82197" cy="82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PS swelling </vt:lpstr>
      <vt:lpstr>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swelling </dc:title>
  <dc:creator>LabUser</dc:creator>
  <cp:lastModifiedBy>LabUser</cp:lastModifiedBy>
  <cp:revision>7</cp:revision>
  <dcterms:created xsi:type="dcterms:W3CDTF">2019-03-08T13:53:35Z</dcterms:created>
  <dcterms:modified xsi:type="dcterms:W3CDTF">2019-03-08T17:41:22Z</dcterms:modified>
</cp:coreProperties>
</file>