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a-DK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4/11/19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1ED0D3-2D2A-4460-9653-DDC13BED0EFB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a-DK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a-DK" sz="2800">
                <a:solidFill>
                  <a:srgbClr val="00000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a-DK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a-DK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da-DK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da-DK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4/11/19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40C6D4-4321-4528-BF27-6690CC060948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4/11/19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94137B-2BDC-47C9-B383-BC6E0B3826B5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da-DK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a-DK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a-DK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a-DK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a-DK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a-DK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r>
              <a:rPr lang="da-DK" sz="6000">
                <a:latin typeface="Calibri"/>
              </a:rPr>
              <a:t>Ten layer study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410800" cy="810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531400" cy="817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401720" cy="753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