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3.xml" ContentType="application/vnd.openxmlformats-officedocument.presentationml.comment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19-01-21T18:08:48.000000000" idx="1">
    <p:pos x="0" y="0"/>
    <p:text>Fixed fresnel_am_tf_s function, looked at if air on the bottom plays a role, it does not, see model_with_air_under_sub.m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1/25/19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82F5ED-7CF2-4C33-B097-DCBB668CAED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da-DK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a-DK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Simulation_files_and_curves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3091680" y="5197320"/>
            <a:ext cx="3368520" cy="637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Air_SI_Air.m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520"/>
            <a:ext cx="12195000" cy="685944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788120" y="5299920"/>
            <a:ext cx="3050280" cy="6375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Air_n1_5_SI(100)_Air.xy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Air_n1_5_SI_Air.m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2175120" y="5159880"/>
            <a:ext cx="31521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Air_Cauchy_SI(100)_Air.xy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- Air_Cauchy_SI_Air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2161800" y="5159880"/>
            <a:ext cx="331848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Air_Cauchy_SI(100)_Air2.xy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251640" y="5113080"/>
            <a:ext cx="60127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Cauchy coefficients for Air_Cauchy_SI(100)_Air2.xy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Air_Cauchy_SI_Air2.m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"/>
            <a:ext cx="1219140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6480"/>
            <a:ext cx="12191760" cy="67611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36880" y="5319360"/>
            <a:ext cx="3949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Air_Cauchy_SiOx_SI.xy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1103760" y="5222520"/>
            <a:ext cx="4638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Air_Cauchy_SiOx(4nm)_Si.xy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