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omments/comment3.xml" ContentType="application/vnd.openxmlformats-officedocument.presentationml.comment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19-01-21T18:08:48.000000000" idx="1">
    <p:pos x="0" y="0"/>
    <p:text>Fixed fresnel_am_tf_s function, looked at if air on the bottom plays a role, it does not, see model_with_air_under_sub.m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1/28/19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560E804-AACF-44DA-8076-6C1C3E42C2B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da-DK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a-DK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a-DK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a-DK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a-DK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Simulation_files_and_curves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908440" cy="6698160"/>
          </a:xfrm>
          <a:prstGeom prst="rect">
            <a:avLst/>
          </a:prstGeom>
          <a:ln>
            <a:noFill/>
          </a:ln>
        </p:spPr>
      </p:pic>
      <p:sp>
        <p:nvSpPr>
          <p:cNvPr id="201" name="CustomShape 1"/>
          <p:cNvSpPr/>
          <p:nvPr/>
        </p:nvSpPr>
        <p:spPr>
          <a:xfrm>
            <a:off x="3521880" y="510120"/>
            <a:ext cx="46386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Air_Cauchy_SiOx(3nm)_Si.xy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498120" cy="7029720"/>
          </a:xfrm>
          <a:prstGeom prst="rect">
            <a:avLst/>
          </a:prstGeom>
          <a:ln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3521880" y="510120"/>
            <a:ext cx="46386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Air_Cauchy_SiOx(2nm)_Si.xy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3521880" y="510120"/>
            <a:ext cx="46386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Air_Cauchy_SiOx(1nm)_Si.xy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854880" cy="7230960"/>
          </a:xfrm>
          <a:prstGeom prst="rect">
            <a:avLst/>
          </a:prstGeom>
          <a:ln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3827160" y="659520"/>
            <a:ext cx="3172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SiOx30nmtry.xy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3091680" y="5197320"/>
            <a:ext cx="3367800" cy="636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Air_SI(100)_Air.xy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Done – Air_SI_Air.m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2520"/>
            <a:ext cx="12194280" cy="685872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1788120" y="5299920"/>
            <a:ext cx="3049560" cy="636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Air_n1_5_SI(100)_Air.xy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Done – Air_n1_5_SI_Air.m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190" name="CustomShape 1"/>
          <p:cNvSpPr/>
          <p:nvPr/>
        </p:nvSpPr>
        <p:spPr>
          <a:xfrm>
            <a:off x="2175120" y="5159880"/>
            <a:ext cx="315144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Air_Cauchy_SI(100)_Air.xy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Done - Air_Cauchy_SI_Air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192" name="CustomShape 1"/>
          <p:cNvSpPr/>
          <p:nvPr/>
        </p:nvSpPr>
        <p:spPr>
          <a:xfrm>
            <a:off x="2161800" y="5159880"/>
            <a:ext cx="331776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Air_Cauchy_SI(100)_Air2.xy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251640" y="5113080"/>
            <a:ext cx="601200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Cauchy coefficients for Air_Cauchy_SI(100)_Air2.xy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Done – Air_Cauchy_SI_Air2.m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60"/>
            <a:ext cx="12190680" cy="685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96480"/>
            <a:ext cx="12191040" cy="676044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236880" y="5319360"/>
            <a:ext cx="394920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Air_Cauchy_SiOx_SI.xy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1103760" y="5222520"/>
            <a:ext cx="463824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Air_Cauchy_SiOx(4nm)_Si.xy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