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User" initials="L" lastIdx="1" clrIdx="0">
    <p:extLst>
      <p:ext uri="{19B8F6BF-5375-455C-9EA6-DF929625EA0E}">
        <p15:presenceInfo xmlns:p15="http://schemas.microsoft.com/office/powerpoint/2012/main" userId="Lab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1T15:05:01.964" idx="1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947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727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295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53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7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294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051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45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84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570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510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FFFDA-1CC6-492A-962F-5581A3CA78FC}" type="datetimeFigureOut">
              <a:rPr lang="da-DK" smtClean="0"/>
              <a:t>01-02-2019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09C7-EBEB-4C05-97F8-A70EE8235F9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60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Homopolymers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01-02-19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6015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4199" cy="6757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2618" y="706582"/>
            <a:ext cx="30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Filename: M-T321_asprep2.xy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634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5171" y="548640"/>
            <a:ext cx="3466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test chamber using topsilref3.ref</a:t>
            </a:r>
          </a:p>
          <a:p>
            <a:r>
              <a:rPr lang="en-GB" dirty="0" smtClean="0"/>
              <a:t>Filename: S-T315_asprep3.xy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868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78266" cy="6962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5171" y="548640"/>
            <a:ext cx="3466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test chamber using topsilref3.ref</a:t>
            </a:r>
          </a:p>
          <a:p>
            <a:r>
              <a:rPr lang="en-GB" dirty="0" smtClean="0"/>
              <a:t>Filename: I-T319_asprep3.xy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017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" y="23812"/>
            <a:ext cx="12149667" cy="68341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5171" y="548640"/>
            <a:ext cx="3466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test chamber using topsilref3.ref</a:t>
            </a:r>
          </a:p>
          <a:p>
            <a:r>
              <a:rPr lang="en-GB" dirty="0" smtClean="0"/>
              <a:t>Filename: M-T321_asprep3.xy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945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5067" cy="6848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5171" y="548640"/>
            <a:ext cx="470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ocean optics testing stage using </a:t>
            </a:r>
            <a:r>
              <a:rPr lang="en-GB" dirty="0" err="1" smtClean="0"/>
              <a:t>topsil_out.ref</a:t>
            </a:r>
            <a:endParaRPr lang="en-GB" dirty="0" smtClean="0"/>
          </a:p>
          <a:p>
            <a:r>
              <a:rPr lang="en-GB" dirty="0" smtClean="0"/>
              <a:t>Filename: S-T315_asprep_out.xy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35178" cy="67135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5171" y="548640"/>
            <a:ext cx="470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ocean optics testing stage using </a:t>
            </a:r>
            <a:r>
              <a:rPr lang="en-GB" dirty="0" err="1" smtClean="0"/>
              <a:t>topsil_out.ref</a:t>
            </a:r>
            <a:endParaRPr lang="en-GB" dirty="0" smtClean="0"/>
          </a:p>
          <a:p>
            <a:r>
              <a:rPr lang="en-GB" dirty="0" smtClean="0"/>
              <a:t>Filename: I-T319_asprep_out.xy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50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9733" cy="6896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5171" y="548640"/>
            <a:ext cx="470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ocean optics testing stage using </a:t>
            </a:r>
            <a:r>
              <a:rPr lang="en-GB" dirty="0" err="1" smtClean="0"/>
              <a:t>topsil_out.ref</a:t>
            </a:r>
            <a:endParaRPr lang="en-GB" dirty="0" smtClean="0"/>
          </a:p>
          <a:p>
            <a:r>
              <a:rPr lang="en-GB" dirty="0" smtClean="0"/>
              <a:t>Filename: M-T321_asprep_out.xy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92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Homopolymers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Homopolymers</dc:title>
  <dc:creator>LabUser</dc:creator>
  <cp:lastModifiedBy>LabUser</cp:lastModifiedBy>
  <cp:revision>7</cp:revision>
  <dcterms:created xsi:type="dcterms:W3CDTF">2019-02-01T12:23:48Z</dcterms:created>
  <dcterms:modified xsi:type="dcterms:W3CDTF">2019-02-01T15:12:03Z</dcterms:modified>
</cp:coreProperties>
</file>