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3F6-FF5C-4D42-AC8E-643B33D5DF3E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C2D3-27B4-47C4-918C-E401DC56E6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877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3F6-FF5C-4D42-AC8E-643B33D5DF3E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C2D3-27B4-47C4-918C-E401DC56E6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651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3F6-FF5C-4D42-AC8E-643B33D5DF3E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C2D3-27B4-47C4-918C-E401DC56E6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5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3F6-FF5C-4D42-AC8E-643B33D5DF3E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C2D3-27B4-47C4-918C-E401DC56E6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193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3F6-FF5C-4D42-AC8E-643B33D5DF3E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C2D3-27B4-47C4-918C-E401DC56E6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991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3F6-FF5C-4D42-AC8E-643B33D5DF3E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C2D3-27B4-47C4-918C-E401DC56E6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042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3F6-FF5C-4D42-AC8E-643B33D5DF3E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C2D3-27B4-47C4-918C-E401DC56E6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041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3F6-FF5C-4D42-AC8E-643B33D5DF3E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C2D3-27B4-47C4-918C-E401DC56E6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070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3F6-FF5C-4D42-AC8E-643B33D5DF3E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C2D3-27B4-47C4-918C-E401DC56E6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423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3F6-FF5C-4D42-AC8E-643B33D5DF3E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C2D3-27B4-47C4-918C-E401DC56E6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219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3F6-FF5C-4D42-AC8E-643B33D5DF3E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C2D3-27B4-47C4-918C-E401DC56E6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588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F3F6-FF5C-4D42-AC8E-643B33D5DF3E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C2D3-27B4-47C4-918C-E401DC56E6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939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Swelling of PI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Date:06/03/2019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091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 id: 353</a:t>
            </a:r>
          </a:p>
          <a:p>
            <a:r>
              <a:rPr lang="en-GB" dirty="0" smtClean="0"/>
              <a:t>Swelling protocol </a:t>
            </a:r>
            <a:r>
              <a:rPr lang="en-150" dirty="0" smtClean="0"/>
              <a:t>–</a:t>
            </a:r>
            <a:r>
              <a:rPr lang="en-GB" dirty="0" smtClean="0"/>
              <a:t> </a:t>
            </a:r>
            <a:r>
              <a:rPr lang="en-GB" dirty="0" err="1" smtClean="0"/>
              <a:t>slowslow.fps</a:t>
            </a:r>
            <a:endParaRPr lang="en-GB" dirty="0" smtClean="0"/>
          </a:p>
          <a:p>
            <a:r>
              <a:rPr lang="en-GB" dirty="0" smtClean="0"/>
              <a:t>Static measurement without optics</a:t>
            </a:r>
          </a:p>
          <a:p>
            <a:r>
              <a:rPr lang="en-GB" dirty="0" smtClean="0"/>
              <a:t>Static measurement with optics</a:t>
            </a:r>
          </a:p>
          <a:p>
            <a:r>
              <a:rPr lang="en-GB" dirty="0" smtClean="0"/>
              <a:t>Bo’s Frontend screen dump, notice </a:t>
            </a:r>
            <a:r>
              <a:rPr lang="en-GB" dirty="0" err="1" smtClean="0"/>
              <a:t>nanocalc</a:t>
            </a:r>
            <a:r>
              <a:rPr lang="en-GB" dirty="0" smtClean="0"/>
              <a:t> cannot model when 100% swelling, same as at Chess</a:t>
            </a:r>
          </a:p>
          <a:p>
            <a:r>
              <a:rPr lang="en-GB" dirty="0" smtClean="0"/>
              <a:t>Last measurement.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283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029765" cy="7891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3412" y="753035"/>
            <a:ext cx="435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 </a:t>
            </a:r>
            <a:r>
              <a:rPr lang="en-150" dirty="0" smtClean="0"/>
              <a:t>–</a:t>
            </a:r>
            <a:r>
              <a:rPr lang="en-GB" dirty="0" smtClean="0"/>
              <a:t> </a:t>
            </a:r>
            <a:r>
              <a:rPr lang="en-GB" dirty="0" err="1" smtClean="0"/>
              <a:t>without_optics.ref</a:t>
            </a:r>
            <a:r>
              <a:rPr lang="en-GB" dirty="0" smtClean="0"/>
              <a:t>, file:Pistaticout.xy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730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59552" cy="70647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5185" y="518746"/>
            <a:ext cx="3387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 static measurement in chamber</a:t>
            </a:r>
          </a:p>
          <a:p>
            <a:r>
              <a:rPr lang="en-GB" dirty="0" err="1" smtClean="0"/>
              <a:t>Withoptics.ref</a:t>
            </a:r>
            <a:r>
              <a:rPr lang="da-DK" dirty="0"/>
              <a:t> </a:t>
            </a:r>
            <a:r>
              <a:rPr lang="da-DK" dirty="0" smtClean="0"/>
              <a:t>; Measurement 3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4654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58164" cy="71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6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5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Swelling of PI</vt:lpstr>
      <vt:lpstr>Information </vt:lpstr>
      <vt:lpstr>PowerPoint Presentation</vt:lpstr>
      <vt:lpstr>PowerPoint Presentation</vt:lpstr>
      <vt:lpstr>PowerPoint Presentation</vt:lpstr>
      <vt:lpstr>PowerPoint Presentation</vt:lpstr>
    </vt:vector>
  </TitlesOfParts>
  <Company>Roskilde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LabUser</dc:creator>
  <cp:lastModifiedBy>LabUser</cp:lastModifiedBy>
  <cp:revision>7</cp:revision>
  <dcterms:created xsi:type="dcterms:W3CDTF">2019-03-06T09:38:10Z</dcterms:created>
  <dcterms:modified xsi:type="dcterms:W3CDTF">2019-03-06T13:05:40Z</dcterms:modified>
</cp:coreProperties>
</file>