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6EB8C8-8E43-49C9-B4F3-F9B9FC92BB8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1/21/19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DEF497-FFB2-400A-AC9B-EB5CD524470F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a-DK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Simulation_files_and_curves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091680" y="5197320"/>
            <a:ext cx="336924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Filename: Air_SI(100)_Air.xy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Done – Air_SI_Air.m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2520"/>
            <a:ext cx="12195720" cy="68601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887840" y="5299920"/>
            <a:ext cx="2851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Air_n1_5_SI(100)_Air.xy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175120" y="5159880"/>
            <a:ext cx="3152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Air_Cauchy_SI(100)_Air.xy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161800" y="5159880"/>
            <a:ext cx="33192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Air_Cauchy_SI(100)_Air2.xy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251640" y="5113080"/>
            <a:ext cx="6013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Cauchy coefficients for Air_Cauchy_SI(100)_Air2.xy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