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Swelling of PI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Date:06/03/2019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Information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 id: 353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Swelling protocol – slowslow.fps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Static measurement without optics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Static measurement with optics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Bo’s Frontend screen dump, notice nanocalc cannot model when 100% swelling, same as at Chess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Last measurement.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6116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3765600" y="753120"/>
            <a:ext cx="52480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Static – without_optics.ref, file:Pistaticout.xy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558960" cy="70639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310200" y="518760"/>
            <a:ext cx="411732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PI static measurement in chamber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Withoptics.ref ; Measurement 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 descr=""/>
          <p:cNvPicPr/>
          <p:nvPr/>
        </p:nvPicPr>
        <p:blipFill>
          <a:blip r:embed="rId1"/>
          <a:srcRect l="0" t="0" r="-1024722" b="1116481"/>
          <a:stretch>
            <a:fillRect/>
          </a:stretch>
        </p:blipFill>
        <p:spPr>
          <a:xfrm>
            <a:off x="0" y="0"/>
            <a:ext cx="12192120" cy="68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