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970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72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3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5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2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98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334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5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65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138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32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AFB5-5220-4FEA-BC92-59C005F519FA}" type="datetimeFigureOut">
              <a:rPr lang="da-DK" smtClean="0"/>
              <a:t>04-03-2019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AB4A-3C8E-4E9A-BDB9-C7849131C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573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Day time Study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04/03/2019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44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PS id:349</a:t>
            </a:r>
          </a:p>
          <a:p>
            <a:r>
              <a:rPr lang="en-GB" dirty="0" smtClean="0"/>
              <a:t>First static fit on slide 3 not as good as previous fitting using PS</a:t>
            </a:r>
          </a:p>
          <a:p>
            <a:r>
              <a:rPr lang="en-GB" dirty="0" smtClean="0"/>
              <a:t>A measurement every 1800 secs(30 min).</a:t>
            </a:r>
          </a:p>
          <a:p>
            <a:r>
              <a:rPr lang="en-GB" dirty="0" smtClean="0"/>
              <a:t>Will stop 5pm.	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182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39483" cy="75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9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Day time Study</vt:lpstr>
      <vt:lpstr>Information 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3</cp:revision>
  <dcterms:created xsi:type="dcterms:W3CDTF">2019-03-04T09:42:58Z</dcterms:created>
  <dcterms:modified xsi:type="dcterms:W3CDTF">2019-03-04T16:28:40Z</dcterms:modified>
</cp:coreProperties>
</file>