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38A4D-33D3-4305-9598-54E35EA59446}" type="datetimeFigureOut">
              <a:rPr lang="da-DK" smtClean="0"/>
              <a:t>16-03-2019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4EB-359C-4473-8263-5D48C79E69E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697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38A4D-33D3-4305-9598-54E35EA59446}" type="datetimeFigureOut">
              <a:rPr lang="da-DK" smtClean="0"/>
              <a:t>16-03-2019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4EB-359C-4473-8263-5D48C79E69E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2431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38A4D-33D3-4305-9598-54E35EA59446}" type="datetimeFigureOut">
              <a:rPr lang="da-DK" smtClean="0"/>
              <a:t>16-03-2019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4EB-359C-4473-8263-5D48C79E69E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38A4D-33D3-4305-9598-54E35EA59446}" type="datetimeFigureOut">
              <a:rPr lang="da-DK" smtClean="0"/>
              <a:t>16-03-2019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4EB-359C-4473-8263-5D48C79E69E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523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38A4D-33D3-4305-9598-54E35EA59446}" type="datetimeFigureOut">
              <a:rPr lang="da-DK" smtClean="0"/>
              <a:t>16-03-2019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4EB-359C-4473-8263-5D48C79E69E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310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38A4D-33D3-4305-9598-54E35EA59446}" type="datetimeFigureOut">
              <a:rPr lang="da-DK" smtClean="0"/>
              <a:t>16-03-2019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4EB-359C-4473-8263-5D48C79E69E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674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38A4D-33D3-4305-9598-54E35EA59446}" type="datetimeFigureOut">
              <a:rPr lang="da-DK" smtClean="0"/>
              <a:t>16-03-2019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4EB-359C-4473-8263-5D48C79E69E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257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38A4D-33D3-4305-9598-54E35EA59446}" type="datetimeFigureOut">
              <a:rPr lang="da-DK" smtClean="0"/>
              <a:t>16-03-2019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4EB-359C-4473-8263-5D48C79E69E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38A4D-33D3-4305-9598-54E35EA59446}" type="datetimeFigureOut">
              <a:rPr lang="da-DK" smtClean="0"/>
              <a:t>16-03-2019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4EB-359C-4473-8263-5D48C79E69E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221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38A4D-33D3-4305-9598-54E35EA59446}" type="datetimeFigureOut">
              <a:rPr lang="da-DK" smtClean="0"/>
              <a:t>16-03-2019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4EB-359C-4473-8263-5D48C79E69E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737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38A4D-33D3-4305-9598-54E35EA59446}" type="datetimeFigureOut">
              <a:rPr lang="da-DK" smtClean="0"/>
              <a:t>16-03-2019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4EB-359C-4473-8263-5D48C79E69E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795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38A4D-33D3-4305-9598-54E35EA59446}" type="datetimeFigureOut">
              <a:rPr lang="da-DK" smtClean="0"/>
              <a:t>16-03-2019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744EB-359C-4473-8263-5D48C79E69E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4703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PS swelling	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Date: 16/03/2019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4527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Information	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PS   id: 348</a:t>
            </a:r>
          </a:p>
          <a:p>
            <a:r>
              <a:rPr lang="en-GB" dirty="0" err="1" smtClean="0"/>
              <a:t>Sva</a:t>
            </a:r>
            <a:r>
              <a:rPr lang="en-GB" dirty="0" smtClean="0"/>
              <a:t> started at 13:08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7196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196048" cy="74227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98277" y="483577"/>
            <a:ext cx="5170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OceanOptics</a:t>
            </a:r>
            <a:r>
              <a:rPr lang="en-GB" dirty="0" smtClean="0"/>
              <a:t> </a:t>
            </a:r>
            <a:r>
              <a:rPr lang="en-150" dirty="0" smtClean="0"/>
              <a:t>–</a:t>
            </a:r>
            <a:r>
              <a:rPr lang="en-GB" dirty="0" smtClean="0"/>
              <a:t> 101.1nm </a:t>
            </a:r>
          </a:p>
          <a:p>
            <a:r>
              <a:rPr lang="en-GB" dirty="0" smtClean="0"/>
              <a:t>Good measurement </a:t>
            </a:r>
            <a:r>
              <a:rPr lang="en-150" dirty="0" smtClean="0"/>
              <a:t>–</a:t>
            </a:r>
            <a:r>
              <a:rPr lang="en-GB" dirty="0" smtClean="0"/>
              <a:t> single stage is at correct height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6623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9482" cy="75034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03785" y="474785"/>
            <a:ext cx="2738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PS id:348 single point stage</a:t>
            </a:r>
          </a:p>
          <a:p>
            <a:r>
              <a:rPr lang="en-GB" dirty="0" smtClean="0"/>
              <a:t>Good fit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082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38847" cy="71656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53254" y="545123"/>
            <a:ext cx="16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Measurement 2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838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558682" cy="818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4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66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35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PS swelling </vt:lpstr>
      <vt:lpstr>Information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Roskilde Universitet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LabUser</dc:creator>
  <cp:lastModifiedBy>LabUser</cp:lastModifiedBy>
  <cp:revision>7</cp:revision>
  <dcterms:created xsi:type="dcterms:W3CDTF">2019-03-16T11:34:15Z</dcterms:created>
  <dcterms:modified xsi:type="dcterms:W3CDTF">2019-03-16T14:59:28Z</dcterms:modified>
</cp:coreProperties>
</file>