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533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81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975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65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99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530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658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852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65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013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053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42B8-D742-4FB5-943C-ABD81F43CD44}" type="datetimeFigureOut">
              <a:rPr lang="da-DK" smtClean="0"/>
              <a:t>16-03-2019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D41F-9B7E-44FE-A6A2-E2FF52F7BCF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264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516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357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11262" cy="81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531788" cy="81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402235" cy="753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7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Roskilde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LabUser</dc:creator>
  <cp:lastModifiedBy>LabUser</cp:lastModifiedBy>
  <cp:revision>1</cp:revision>
  <dcterms:created xsi:type="dcterms:W3CDTF">2019-03-16T11:17:11Z</dcterms:created>
  <dcterms:modified xsi:type="dcterms:W3CDTF">2019-03-16T11:20:00Z</dcterms:modified>
</cp:coreProperties>
</file>