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Homopolymers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Date:19/02/2019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Measurement:Static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Batch: Homopolymers 2019_02_07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311720" cy="7487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421080" y="606600"/>
            <a:ext cx="63727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Polyisoprene id:354 ref:topsilminusoptics - redo - run2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33800" cy="73314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677400" y="668160"/>
            <a:ext cx="56840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PMMA id:358 ref:topsilminusoptics - redo - run 2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Homopolymer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Date: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Measurement: Swelling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Batch: Homopolymer 2019_02_07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Swelling information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Static Information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Using Ocean Optics stage point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Ref and Dark file: topsilminusoptics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Refractive index: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Polystyrene  632.8nm 1.58654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Polyisoprene 632.8nm 1.52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PMMA 589.3nm 1.4905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840"/>
            <a:ext cx="12115080" cy="68144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658680" y="641880"/>
            <a:ext cx="47664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polystyrene id:350 ref:topsilminusoptics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648600" y="690120"/>
            <a:ext cx="56473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polyisoprene id:354 ref:topsilminusoptics - run3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445920" cy="70462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796200" y="650520"/>
            <a:ext cx="48686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PMMA id:358 ref:topsilminusoptics - run3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12108960" cy="67662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4010760" y="779760"/>
            <a:ext cx="48229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Polystyrene id:338 ref:topsilminusoptics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60" y="0"/>
            <a:ext cx="12157200" cy="68576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853440" y="668160"/>
            <a:ext cx="49464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Polyisoprene id:342 ref:topsilminusoptics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2400" cy="68522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465720" y="681480"/>
            <a:ext cx="48686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PMMA id:346 ref:topsilminusoptics - run2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464360" cy="757332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3704040" y="615600"/>
            <a:ext cx="62492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Polystyrene id:350 ref:topsilminusoptics - redo - run2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