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630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748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12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1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9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59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21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01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165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35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568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35D6-CAF6-44A8-AAB3-649768954946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9500-AD1B-415E-BD1B-5E51CC58BBB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749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PS-b-PI	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06/03/2019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989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Id:370</a:t>
            </a:r>
          </a:p>
          <a:p>
            <a:r>
              <a:rPr lang="en-GB" dirty="0" smtClean="0"/>
              <a:t>PS-b-PI</a:t>
            </a:r>
          </a:p>
          <a:p>
            <a:r>
              <a:rPr lang="en-GB" dirty="0" smtClean="0"/>
              <a:t>Swelling started at 16.34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625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922188" cy="7831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3388" y="582706"/>
            <a:ext cx="2064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 measurement</a:t>
            </a:r>
          </a:p>
          <a:p>
            <a:r>
              <a:rPr lang="en-GB" dirty="0" err="1" smtClean="0"/>
              <a:t>Without_optics.ref</a:t>
            </a:r>
            <a:endParaRPr lang="en-GB" dirty="0" smtClean="0"/>
          </a:p>
          <a:p>
            <a:r>
              <a:rPr lang="en-GB" dirty="0" err="1" smtClean="0"/>
              <a:t>PSbPI.xy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116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05648" cy="77656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2723" y="597877"/>
            <a:ext cx="2064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 measurement</a:t>
            </a:r>
          </a:p>
          <a:p>
            <a:r>
              <a:rPr lang="en-GB" dirty="0" err="1" smtClean="0"/>
              <a:t>Withoptics.ref</a:t>
            </a:r>
            <a:endParaRPr lang="en-GB" dirty="0" smtClean="0"/>
          </a:p>
          <a:p>
            <a:r>
              <a:rPr lang="en-GB" dirty="0" err="1" smtClean="0"/>
              <a:t>PSbPIwithoptics.xy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15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9223" cy="6968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8988" y="448235"/>
            <a:ext cx="273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Last swelling measurement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198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Wafer Pictures	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75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1718" cy="86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3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PS-b-PI </vt:lpstr>
      <vt:lpstr>Information </vt:lpstr>
      <vt:lpstr>PowerPoint Presentation</vt:lpstr>
      <vt:lpstr>PowerPoint Presentation</vt:lpstr>
      <vt:lpstr>PowerPoint Presentation</vt:lpstr>
      <vt:lpstr>Wafer Pictures 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</dc:creator>
  <cp:lastModifiedBy>LabUser</cp:lastModifiedBy>
  <cp:revision>7</cp:revision>
  <dcterms:created xsi:type="dcterms:W3CDTF">2019-03-06T14:56:03Z</dcterms:created>
  <dcterms:modified xsi:type="dcterms:W3CDTF">2019-03-06T18:29:44Z</dcterms:modified>
</cp:coreProperties>
</file>