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da-DK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3/7/19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4B04A53-09F2-4929-9710-65970F70BFF8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a-DK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a-DK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a-DK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a-DK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da-DK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Seventh Outline LevelEdit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a-DK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a-DK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da-DK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da-DK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3/7/19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F47130B-B9D9-4378-B860-D6A124CD509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3/7/19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080D5A4-7DEF-4C2D-8FF6-3D69BD1CDDA4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da-DK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a-DK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a-DK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a-DK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a-DK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da-DK" sz="6000">
                <a:solidFill>
                  <a:srgbClr val="000000"/>
                </a:solidFill>
                <a:latin typeface="Calibri Light"/>
              </a:rPr>
              <a:t>Swelling of PI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Date:06/03/2019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da-DK" sz="4400">
                <a:solidFill>
                  <a:srgbClr val="000000"/>
                </a:solidFill>
                <a:latin typeface="Calibri Light"/>
              </a:rPr>
              <a:t>Information</a:t>
            </a:r>
            <a:r>
              <a:rPr lang="da-DK" sz="4400">
                <a:solidFill>
                  <a:srgbClr val="000000"/>
                </a:solidFill>
                <a:latin typeface="Calibri Light"/>
              </a:rPr>
              <a:t>	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PI id: 353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Swelling protocol – slowslow.fps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Static measurement without optics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Static measurement with optics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Bo’s Frontend screen dump, notice nanocalc cannot model when 100% swelling, same as at Chess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Last measurement.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61520" cy="685800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3765600" y="753120"/>
            <a:ext cx="52484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Static – without_optics.ref, file:Pistaticout.xy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559320" cy="706428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3310200" y="518760"/>
            <a:ext cx="411768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PI static measurement in chamber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Withoptics.ref ; Measurement 3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657960" cy="711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