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User" initials="L" lastIdx="15" clrIdx="0">
    <p:extLst>
      <p:ext uri="{19B8F6BF-5375-455C-9EA6-DF929625EA0E}">
        <p15:presenceInfo xmlns:p15="http://schemas.microsoft.com/office/powerpoint/2012/main" userId="Lab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5T18:05:44.168" idx="2">
    <p:pos x="10" y="10"/>
    <p:text>topsilout.ref</p:text>
    <p:extLst>
      <p:ext uri="{C676402C-5697-4E1C-873F-D02D1690AC5C}">
        <p15:threadingInfo xmlns:p15="http://schemas.microsoft.com/office/powerpoint/2012/main" timeZoneBias="-60"/>
      </p:ext>
    </p:extLst>
  </p:cm>
  <p:cm authorId="1" dt="2019-02-05T18:18:40.294" idx="7">
    <p:pos x="146" y="146"/>
    <p:text>topsilout.xy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5T18:11:01.534" idx="4">
    <p:pos x="7680" y="0"/>
    <p:text>did not save ref or xy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5T18:24:12.992" idx="8">
    <p:pos x="7765" y="-48"/>
    <p:text>topsilin2.ref</p:text>
    <p:extLst>
      <p:ext uri="{C676402C-5697-4E1C-873F-D02D1690AC5C}">
        <p15:threadingInfo xmlns:p15="http://schemas.microsoft.com/office/powerpoint/2012/main" timeZoneBias="-60"/>
      </p:ext>
    </p:extLst>
  </p:cm>
  <p:cm authorId="1" dt="2019-02-05T18:24:45.075" idx="9">
    <p:pos x="10" y="10"/>
    <p:text>topsilin.xy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5T18:30:45.190" idx="10">
    <p:pos x="7727" y="0"/>
    <p:text>topsilin2.ref</p:text>
    <p:extLst>
      <p:ext uri="{C676402C-5697-4E1C-873F-D02D1690AC5C}">
        <p15:threadingInfo xmlns:p15="http://schemas.microsoft.com/office/powerpoint/2012/main" timeZoneBias="-60"/>
      </p:ext>
    </p:extLst>
  </p:cm>
  <p:cm authorId="1" dt="2019-02-05T18:30:55.356" idx="11">
    <p:pos x="10" y="10"/>
    <p:text>ST315_asprep_in.xy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5T18:34:56.712" idx="12">
    <p:pos x="7680" y="0"/>
    <p:text>topsilin2.ref</p:text>
    <p:extLst>
      <p:ext uri="{C676402C-5697-4E1C-873F-D02D1690AC5C}">
        <p15:threadingInfo xmlns:p15="http://schemas.microsoft.com/office/powerpoint/2012/main" timeZoneBias="-60"/>
      </p:ext>
    </p:extLst>
  </p:cm>
  <p:cm authorId="1" dt="2019-02-05T18:35:07.148" idx="13">
    <p:pos x="10" y="10"/>
    <p:text>IT319_asprep_in.xy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5T18:40:46.473" idx="14">
    <p:pos x="7680" y="0"/>
    <p:text>topsilin2.ref</p:text>
    <p:extLst>
      <p:ext uri="{C676402C-5697-4E1C-873F-D02D1690AC5C}">
        <p15:threadingInfo xmlns:p15="http://schemas.microsoft.com/office/powerpoint/2012/main" timeZoneBias="-60"/>
      </p:ext>
    </p:extLst>
  </p:cm>
  <p:cm authorId="1" dt="2019-02-05T18:40:56.688" idx="15">
    <p:pos x="10" y="10"/>
    <p:text>MT321_asprep_in.xy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B8CB-B363-4350-A268-E261FFEAF58B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A4C-75B9-4275-A416-1D85676557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436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B8CB-B363-4350-A268-E261FFEAF58B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A4C-75B9-4275-A416-1D85676557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371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B8CB-B363-4350-A268-E261FFEAF58B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A4C-75B9-4275-A416-1D85676557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68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B8CB-B363-4350-A268-E261FFEAF58B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A4C-75B9-4275-A416-1D85676557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307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B8CB-B363-4350-A268-E261FFEAF58B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A4C-75B9-4275-A416-1D85676557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913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B8CB-B363-4350-A268-E261FFEAF58B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A4C-75B9-4275-A416-1D85676557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136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B8CB-B363-4350-A268-E261FFEAF58B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A4C-75B9-4275-A416-1D85676557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807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B8CB-B363-4350-A268-E261FFEAF58B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A4C-75B9-4275-A416-1D85676557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2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B8CB-B363-4350-A268-E261FFEAF58B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A4C-75B9-4275-A416-1D85676557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258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B8CB-B363-4350-A268-E261FFEAF58B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A4C-75B9-4275-A416-1D85676557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679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B8CB-B363-4350-A268-E261FFEAF58B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BA4C-75B9-4275-A416-1D85676557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1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B8CB-B363-4350-A268-E261FFEAF58B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BA4C-75B9-4275-A416-1D85676557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418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Screenshots for Slideshow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05/02/19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747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623"/>
            <a:ext cx="12326440" cy="693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5891" cy="689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Screenshots for Slideshow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Roskilde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 for Slideshow</dc:title>
  <dc:creator>LabUser</dc:creator>
  <cp:lastModifiedBy>LabUser</cp:lastModifiedBy>
  <cp:revision>9</cp:revision>
  <dcterms:created xsi:type="dcterms:W3CDTF">2019-02-05T16:49:36Z</dcterms:created>
  <dcterms:modified xsi:type="dcterms:W3CDTF">2019-02-05T17:47:21Z</dcterms:modified>
</cp:coreProperties>
</file>