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88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1628-11AD-4A49-A0C5-25646B61178B}" type="datetimeFigureOut">
              <a:rPr lang="da-DK" smtClean="0"/>
              <a:t>19-02-2019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0F3C-4FC4-4012-B3FD-B678DD542EE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31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1628-11AD-4A49-A0C5-25646B61178B}" type="datetimeFigureOut">
              <a:rPr lang="da-DK" smtClean="0"/>
              <a:t>19-02-2019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0F3C-4FC4-4012-B3FD-B678DD542EE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609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1628-11AD-4A49-A0C5-25646B61178B}" type="datetimeFigureOut">
              <a:rPr lang="da-DK" smtClean="0"/>
              <a:t>19-02-2019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0F3C-4FC4-4012-B3FD-B678DD542EE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459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1628-11AD-4A49-A0C5-25646B61178B}" type="datetimeFigureOut">
              <a:rPr lang="da-DK" smtClean="0"/>
              <a:t>19-02-2019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0F3C-4FC4-4012-B3FD-B678DD542EE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716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1628-11AD-4A49-A0C5-25646B61178B}" type="datetimeFigureOut">
              <a:rPr lang="da-DK" smtClean="0"/>
              <a:t>19-02-2019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0F3C-4FC4-4012-B3FD-B678DD542EE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629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1628-11AD-4A49-A0C5-25646B61178B}" type="datetimeFigureOut">
              <a:rPr lang="da-DK" smtClean="0"/>
              <a:t>19-02-2019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0F3C-4FC4-4012-B3FD-B678DD542EE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027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1628-11AD-4A49-A0C5-25646B61178B}" type="datetimeFigureOut">
              <a:rPr lang="da-DK" smtClean="0"/>
              <a:t>19-02-2019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0F3C-4FC4-4012-B3FD-B678DD542EE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887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1628-11AD-4A49-A0C5-25646B61178B}" type="datetimeFigureOut">
              <a:rPr lang="da-DK" smtClean="0"/>
              <a:t>19-02-2019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0F3C-4FC4-4012-B3FD-B678DD542EE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981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1628-11AD-4A49-A0C5-25646B61178B}" type="datetimeFigureOut">
              <a:rPr lang="da-DK" smtClean="0"/>
              <a:t>19-02-2019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0F3C-4FC4-4012-B3FD-B678DD542EE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595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1628-11AD-4A49-A0C5-25646B61178B}" type="datetimeFigureOut">
              <a:rPr lang="da-DK" smtClean="0"/>
              <a:t>19-02-2019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0F3C-4FC4-4012-B3FD-B678DD542EE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670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1628-11AD-4A49-A0C5-25646B61178B}" type="datetimeFigureOut">
              <a:rPr lang="da-DK" smtClean="0"/>
              <a:t>19-02-2019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0F3C-4FC4-4012-B3FD-B678DD542EE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319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91628-11AD-4A49-A0C5-25646B61178B}" type="datetimeFigureOut">
              <a:rPr lang="da-DK" smtClean="0"/>
              <a:t>19-02-2019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E0F3C-4FC4-4012-B3FD-B678DD542EE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283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Linear Block Copolymers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Date:19/02/2019</a:t>
            </a:r>
          </a:p>
          <a:p>
            <a:r>
              <a:rPr lang="en-GB" dirty="0" err="1" smtClean="0"/>
              <a:t>Measurement:Static</a:t>
            </a:r>
            <a:endParaRPr lang="en-GB" dirty="0" smtClean="0"/>
          </a:p>
          <a:p>
            <a:r>
              <a:rPr lang="en-GB" dirty="0" smtClean="0"/>
              <a:t>Batch: Linear BCPs 2019_02_07</a:t>
            </a: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4306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Static information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Ocean Optics stage point</a:t>
            </a:r>
          </a:p>
          <a:p>
            <a:r>
              <a:rPr lang="en-GB" dirty="0" smtClean="0"/>
              <a:t>Ref and Dark file: </a:t>
            </a:r>
            <a:r>
              <a:rPr lang="da-DK" dirty="0" err="1" smtClean="0"/>
              <a:t>topsilminusopticsLBCP</a:t>
            </a:r>
            <a:endParaRPr lang="en-GB" dirty="0" smtClean="0"/>
          </a:p>
          <a:p>
            <a:r>
              <a:rPr lang="en-GB" dirty="0" smtClean="0"/>
              <a:t>Refractive index:</a:t>
            </a:r>
          </a:p>
          <a:p>
            <a:pPr lvl="1"/>
            <a:r>
              <a:rPr lang="en-GB" dirty="0" smtClean="0"/>
              <a:t>Polystyrene  632.8nm 1.58654</a:t>
            </a:r>
          </a:p>
          <a:p>
            <a:pPr lvl="1"/>
            <a:r>
              <a:rPr lang="en-GB" dirty="0" err="1" smtClean="0"/>
              <a:t>Polyisoprene</a:t>
            </a:r>
            <a:r>
              <a:rPr lang="en-GB" dirty="0" smtClean="0"/>
              <a:t> 632.8nm 1.52</a:t>
            </a:r>
          </a:p>
          <a:p>
            <a:pPr lvl="1"/>
            <a:r>
              <a:rPr lang="en-GB" dirty="0" smtClean="0"/>
              <a:t>PMMA 589.3nm 1.4905</a:t>
            </a: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718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64205" cy="76861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3015" y="668215"/>
            <a:ext cx="454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PISIO 3pct 3k id:370 </a:t>
            </a:r>
            <a:r>
              <a:rPr lang="da-DK" dirty="0" err="1" smtClean="0"/>
              <a:t>ref:topsilminusopticsLBCP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2582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53247" cy="76799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43400" y="650631"/>
            <a:ext cx="454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PISIO 2pct 6k id:373 </a:t>
            </a:r>
            <a:r>
              <a:rPr lang="da-DK" dirty="0" err="1" smtClean="0"/>
              <a:t>ref:topsilminusopticsLBCP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531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915153" cy="72647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50659" y="582706"/>
            <a:ext cx="515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PISIO 3pct 3k id:370 </a:t>
            </a:r>
            <a:r>
              <a:rPr lang="da-DK" dirty="0" err="1" smtClean="0"/>
              <a:t>ref:topsilminusopticsLBCP</a:t>
            </a:r>
            <a:r>
              <a:rPr lang="da-DK" dirty="0" smtClean="0"/>
              <a:t> - </a:t>
            </a:r>
            <a:r>
              <a:rPr lang="da-DK" dirty="0" err="1" smtClean="0"/>
              <a:t>redo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4096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913224" cy="78261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01671" y="663388"/>
            <a:ext cx="459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PISIO 2pct 6k id:378 </a:t>
            </a:r>
            <a:r>
              <a:rPr lang="da-DK" dirty="0" err="1" smtClean="0"/>
              <a:t>ref:topsilminusopticsLBCP</a:t>
            </a:r>
            <a:r>
              <a:rPr lang="da-DK" dirty="0" smtClean="0"/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8704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16753" cy="73219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06008" y="641838"/>
            <a:ext cx="459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PISIO 3pct 3k id:366 </a:t>
            </a:r>
            <a:r>
              <a:rPr lang="da-DK" dirty="0" err="1" smtClean="0"/>
              <a:t>ref:topsilminusopticsLBCP</a:t>
            </a:r>
            <a:r>
              <a:rPr lang="da-DK" dirty="0" smtClean="0"/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35276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62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Linear Block Copolymers</vt:lpstr>
      <vt:lpstr>Static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Roskilde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Block Copolymers</dc:title>
  <dc:creator>LabUser</dc:creator>
  <cp:lastModifiedBy>LabUser</cp:lastModifiedBy>
  <cp:revision>3</cp:revision>
  <dcterms:created xsi:type="dcterms:W3CDTF">2019-02-19T15:23:53Z</dcterms:created>
  <dcterms:modified xsi:type="dcterms:W3CDTF">2019-02-19T16:02:09Z</dcterms:modified>
</cp:coreProperties>
</file>