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67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8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2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6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442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17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5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01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246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791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859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F837-375E-4321-9C9E-44BA1484A76E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4697-6C73-459E-ADEA-D0FFC79572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29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50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0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030" y="404446"/>
            <a:ext cx="6348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Run:2  PS id:350 </a:t>
            </a:r>
            <a:r>
              <a:rPr lang="en-GB" dirty="0" err="1" smtClean="0"/>
              <a:t>ref:topsiloptics</a:t>
            </a:r>
            <a:r>
              <a:rPr lang="en-GB" dirty="0" smtClean="0"/>
              <a:t> static measurement - redo limits  </a:t>
            </a:r>
          </a:p>
          <a:p>
            <a:endParaRPr lang="en-GB" dirty="0"/>
          </a:p>
          <a:p>
            <a:r>
              <a:rPr lang="en-GB" dirty="0" smtClean="0"/>
              <a:t>(inside)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603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720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5761" y="527539"/>
            <a:ext cx="8110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Kl.15:50 </a:t>
            </a:r>
            <a:r>
              <a:rPr lang="en-150" dirty="0" smtClean="0"/>
              <a:t>–</a:t>
            </a:r>
            <a:r>
              <a:rPr lang="en-GB" dirty="0" smtClean="0"/>
              <a:t> weird because of crappy model limits </a:t>
            </a:r>
            <a:r>
              <a:rPr lang="en-150" dirty="0" smtClean="0"/>
              <a:t>–</a:t>
            </a:r>
            <a:r>
              <a:rPr lang="en-GB" dirty="0" smtClean="0"/>
              <a:t> refract too big, thickness too small</a:t>
            </a:r>
          </a:p>
          <a:p>
            <a:r>
              <a:rPr lang="en-GB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715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40870" cy="744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977" y="54512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Kl.15:58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707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0982" y="3244334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1.6745,375.5 nm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26353" cy="7664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6831" y="6770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Kl.16.02</a:t>
            </a:r>
          </a:p>
        </p:txBody>
      </p:sp>
    </p:spTree>
    <p:extLst>
      <p:ext uri="{BB962C8B-B14F-4D97-AF65-F5344CB8AC3E}">
        <p14:creationId xmlns:p14="http://schemas.microsoft.com/office/powerpoint/2010/main" val="31033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0982" y="3244334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1.5720,336.8 nm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30679" cy="72735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3885" y="67700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Kl.16:11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20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78871" cy="70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4730" cy="7039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4023" y="518746"/>
            <a:ext cx="396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swelling. </a:t>
            </a:r>
            <a:r>
              <a:rPr lang="en-GB" dirty="0" err="1" smtClean="0"/>
              <a:t>Filename:afterswelling.xy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44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8</cp:revision>
  <dcterms:created xsi:type="dcterms:W3CDTF">2019-02-20T13:06:02Z</dcterms:created>
  <dcterms:modified xsi:type="dcterms:W3CDTF">2019-02-20T16:00:57Z</dcterms:modified>
</cp:coreProperties>
</file>