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8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FC486-E8B0-5BA8-FD61-64EF37C0E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2615BC-D835-3D4E-FCC8-5F31990B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E55E71-572E-50FB-0F20-07D69235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884-7945-4364-AE73-287685512746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818D71-87DD-2360-54D3-8B769DB4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3E467D-FA3A-C1FA-D1C0-8F3C8EB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234B-9804-496E-8089-D871EEF7A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2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8E0C9-6733-1D58-D4C9-47198A7D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692114-71D5-E6BC-1713-92D3CEFED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194C42-ECC4-3FE6-0DE1-297201D7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884-7945-4364-AE73-287685512746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E73902-DC03-ED82-5076-63F0BFC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4493B2-D1F9-3D1B-7D59-BBDA1BDE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234B-9804-496E-8089-D871EEF7A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75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EA01A4-7698-7197-7D90-E6770BE9A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58127E-A3B1-0E42-ABE3-5B1D2B59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8A7A03-4D9D-9EF3-B975-131796A9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884-7945-4364-AE73-287685512746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25DF3-A133-1C80-9514-C67FAE77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21093-527A-77FB-AE58-0774D3DA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234B-9804-496E-8089-D871EEF7A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83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52224-E54F-BEBC-12CB-42189F7A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D6B523-0DAB-1D23-0FA6-F285AA04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DEC80B-5F35-2C62-7953-619D72AF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884-7945-4364-AE73-287685512746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F8FCFF-45D4-2CB9-C4CF-28291E98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3DDE0-A5F7-9975-9ED5-3194B277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234B-9804-496E-8089-D871EEF7A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4531D-8C91-E0BE-04B1-38ECBDBB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CCD03B-0841-5E9B-DAF8-B5603FF8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A262BF-938B-F2D5-3B26-C69D14BB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884-7945-4364-AE73-287685512746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D29962-D1B3-EEF9-2957-69FAC37F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CC6F8-5207-154F-4CAF-AA81B8A0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234B-9804-496E-8089-D871EEF7A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D7E64-66D1-5BA9-144D-A1466AAB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73438-1259-FA2E-6B34-A7A54B9FE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17F868-899E-1F43-B13A-F2579F2F9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5FEB32-7FAB-2C7E-D420-CD9A218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884-7945-4364-AE73-287685512746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999E7E-10E1-F7FC-5C05-ED56A8F5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971438-9486-5983-CD2C-0EA7B345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234B-9804-496E-8089-D871EEF7A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20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5DF3B-B564-57CD-6CEF-4C704FBE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999DC4-9E80-05E0-8753-880833E6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2A8BA4-2372-C515-F20A-BBD55A0FD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C7FD45-AF0C-86FE-3530-5BA4F2BA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259E47-5FA2-2AF5-D4BD-250ECA5A3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D9A0794-7B9C-580B-516D-36DE97A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884-7945-4364-AE73-287685512746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B8D7DC-8AC0-92D4-A7B4-0BFE798C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E4C416-130E-275A-A9B0-CF4D8BF1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234B-9804-496E-8089-D871EEF7A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37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B835E-4059-A6D1-590D-F8929490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4B1804-0737-4A82-EA8B-B64D6C44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884-7945-4364-AE73-287685512746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B51DF7-E460-77D5-E5BD-2ABA8A86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0C7271-E44B-69DB-891D-AFA88686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234B-9804-496E-8089-D871EEF7A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8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532B80-6AE7-04E9-5FE7-77D9DCBA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884-7945-4364-AE73-287685512746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72AE5C-9485-7BA9-97CE-4CED448F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EEF717-2EB6-B24D-6874-288E5185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234B-9804-496E-8089-D871EEF7A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11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48859-E5C7-8E10-0093-2BDB52E5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7FD30-95E1-E1CC-B12A-1EE6223B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1BD3AF-A018-82F8-CA26-D495F1BC9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63BB9D-0753-5EF3-F49D-48322F10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884-7945-4364-AE73-287685512746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10119D-15D9-77E0-FB5B-082D1C0A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FEDA36-FE26-485F-5C8B-FE20BE90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234B-9804-496E-8089-D871EEF7A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7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1850C-7D5A-C76D-D90A-4E5E8AED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EFB320-A5CF-2E94-EE02-9C4D526FA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8FA17E-016D-A3AA-4075-F39938D8E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479C93-F0DC-C0F7-2334-86E3FB66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884-7945-4364-AE73-287685512746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4BACAA-5A1C-ABAF-CF90-E6BCB928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2CE15A-F02C-7C72-AF3E-7AC575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234B-9804-496E-8089-D871EEF7A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5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7C1EF0-4826-89EA-B6E5-E77A386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EB403A-4579-79FC-4746-E87AADA8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2E320-AECF-B29B-FEA4-706F4DEE5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9884-7945-4364-AE73-287685512746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76F5E9-B70D-B644-8D2D-9ED8980EF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6E9B05-8713-F402-F545-C284F50A1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F234B-9804-496E-8089-D871EEF7A6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5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sv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10869428-C2F7-DCB2-8623-C14A45ACFF61}"/>
              </a:ext>
            </a:extLst>
          </p:cNvPr>
          <p:cNvSpPr/>
          <p:nvPr/>
        </p:nvSpPr>
        <p:spPr>
          <a:xfrm>
            <a:off x="338137" y="60229"/>
            <a:ext cx="11515725" cy="6645371"/>
          </a:xfrm>
          <a:prstGeom prst="roundRect">
            <a:avLst>
              <a:gd name="adj" fmla="val 264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503DA90-06A7-60C6-3574-EDD67F5CED27}"/>
              </a:ext>
            </a:extLst>
          </p:cNvPr>
          <p:cNvSpPr/>
          <p:nvPr/>
        </p:nvSpPr>
        <p:spPr>
          <a:xfrm>
            <a:off x="825632" y="5080501"/>
            <a:ext cx="5470976" cy="1468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3895CB-E9BD-95BD-EEB6-237A38F2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09" y="5131894"/>
            <a:ext cx="1952625" cy="11963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C8BC818-3A29-B1CF-0436-2A40C3FB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816" y="5151475"/>
            <a:ext cx="1826868" cy="119631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8162571-F2E3-2E23-5EB4-9A5486461E38}"/>
              </a:ext>
            </a:extLst>
          </p:cNvPr>
          <p:cNvSpPr txBox="1"/>
          <p:nvPr/>
        </p:nvSpPr>
        <p:spPr>
          <a:xfrm>
            <a:off x="1529113" y="6312698"/>
            <a:ext cx="1678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RGB Images</a:t>
            </a:r>
            <a:endParaRPr lang="zh-TW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729255-53E4-A268-7755-352CBCF567D9}"/>
              </a:ext>
            </a:extLst>
          </p:cNvPr>
          <p:cNvSpPr txBox="1"/>
          <p:nvPr/>
        </p:nvSpPr>
        <p:spPr>
          <a:xfrm>
            <a:off x="4347797" y="6312698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 Point Cloud</a:t>
            </a:r>
            <a:endParaRPr lang="zh-TW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93F9CB9-BB0A-1234-14F9-579A6CB0FEA1}"/>
              </a:ext>
            </a:extLst>
          </p:cNvPr>
          <p:cNvSpPr txBox="1"/>
          <p:nvPr/>
        </p:nvSpPr>
        <p:spPr>
          <a:xfrm>
            <a:off x="858861" y="5063099"/>
            <a:ext cx="113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Input</a:t>
            </a:r>
            <a:endParaRPr lang="zh-TW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30FF8F4-F684-7D18-AEDD-8BC9E8E7F0D5}"/>
              </a:ext>
            </a:extLst>
          </p:cNvPr>
          <p:cNvSpPr/>
          <p:nvPr/>
        </p:nvSpPr>
        <p:spPr>
          <a:xfrm>
            <a:off x="825632" y="3062850"/>
            <a:ext cx="5487568" cy="17882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EA7ED1F-ADFE-84A7-55B1-8CAA84C361EC}"/>
              </a:ext>
            </a:extLst>
          </p:cNvPr>
          <p:cNvCxnSpPr>
            <a:cxnSpLocks/>
          </p:cNvCxnSpPr>
          <p:nvPr/>
        </p:nvCxnSpPr>
        <p:spPr>
          <a:xfrm flipV="1">
            <a:off x="2236039" y="4762518"/>
            <a:ext cx="0" cy="317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6EC3C84-417D-688E-907F-7AD9E5F29109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048250" y="4765225"/>
            <a:ext cx="0" cy="315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梯形 17">
            <a:extLst>
              <a:ext uri="{FF2B5EF4-FFF2-40B4-BE49-F238E27FC236}">
                <a16:creationId xmlns:a16="http://schemas.microsoft.com/office/drawing/2014/main" id="{38240880-5111-9465-6DAA-4208AFF59C93}"/>
              </a:ext>
            </a:extLst>
          </p:cNvPr>
          <p:cNvSpPr/>
          <p:nvPr/>
        </p:nvSpPr>
        <p:spPr>
          <a:xfrm>
            <a:off x="1156508" y="4352382"/>
            <a:ext cx="2051270" cy="406415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 Encoder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BC153840-9C50-7DB0-C52B-B782A5D02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78638" l="7824" r="70420">
                        <a14:foregroundMark x1="15596" y1="77193" x2="15596" y2="77193"/>
                        <a14:foregroundMark x1="69725" y1="36842" x2="69725" y2="36842"/>
                      </a14:backgroundRemoval>
                    </a14:imgEffect>
                  </a14:imgLayer>
                </a14:imgProps>
              </a:ext>
            </a:extLst>
          </a:blip>
          <a:srcRect t="1" r="21755" b="12625"/>
          <a:stretch/>
        </p:blipFill>
        <p:spPr>
          <a:xfrm>
            <a:off x="1768530" y="3665931"/>
            <a:ext cx="812470" cy="47444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0E58A8C-F5A9-E262-2F9A-4980A92293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9048" y1="81132" x2="19048" y2="81132"/>
                        <a14:foregroundMark x1="88095" y1="45283" x2="88095" y2="4528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8144" y="3650707"/>
            <a:ext cx="800212" cy="504895"/>
          </a:xfrm>
          <a:prstGeom prst="rect">
            <a:avLst/>
          </a:prstGeom>
        </p:spPr>
      </p:pic>
      <p:sp>
        <p:nvSpPr>
          <p:cNvPr id="28" name="梯形 27">
            <a:extLst>
              <a:ext uri="{FF2B5EF4-FFF2-40B4-BE49-F238E27FC236}">
                <a16:creationId xmlns:a16="http://schemas.microsoft.com/office/drawing/2014/main" id="{064B49B9-DF1D-E082-273C-6FDBFB8D04D7}"/>
              </a:ext>
            </a:extLst>
          </p:cNvPr>
          <p:cNvSpPr/>
          <p:nvPr/>
        </p:nvSpPr>
        <p:spPr>
          <a:xfrm>
            <a:off x="4022615" y="4358810"/>
            <a:ext cx="2051270" cy="406415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LiDAR Encoder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80AE4C28-AD0C-D5E5-DAA0-033A21AAE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231" b="92308" l="8140" r="90698">
                        <a14:foregroundMark x1="88372" y1="23077" x2="88372" y2="23077"/>
                        <a14:foregroundMark x1="93023" y1="60000" x2="93023" y2="60000"/>
                        <a14:foregroundMark x1="84884" y1="66154" x2="84884" y2="66154"/>
                        <a14:foregroundMark x1="70930" y1="75385" x2="70930" y2="75385"/>
                        <a14:foregroundMark x1="73256" y1="80000" x2="73256" y2="80000"/>
                        <a14:foregroundMark x1="74419" y1="76923" x2="74419" y2="76923"/>
                        <a14:foregroundMark x1="80233" y1="70769" x2="80233" y2="70769"/>
                        <a14:foregroundMark x1="40698" y1="81538" x2="40698" y2="81538"/>
                        <a14:foregroundMark x1="54651" y1="86154" x2="54651" y2="86154"/>
                        <a14:foregroundMark x1="58140" y1="89231" x2="58140" y2="89231"/>
                        <a14:foregroundMark x1="62791" y1="90769" x2="62791" y2="90769"/>
                        <a14:foregroundMark x1="58140" y1="92308" x2="58140" y2="92308"/>
                        <a14:foregroundMark x1="29070" y1="90769" x2="29070" y2="90769"/>
                        <a14:foregroundMark x1="18605" y1="81538" x2="18605" y2="81538"/>
                        <a14:foregroundMark x1="11628" y1="78462" x2="11628" y2="78462"/>
                        <a14:foregroundMark x1="10465" y1="90769" x2="10465" y2="90769"/>
                        <a14:foregroundMark x1="11628" y1="58462" x2="11628" y2="58462"/>
                        <a14:foregroundMark x1="11628" y1="46154" x2="11628" y2="46154"/>
                        <a14:foregroundMark x1="17442" y1="38462" x2="17442" y2="38462"/>
                        <a14:foregroundMark x1="76744" y1="87692" x2="76744" y2="87692"/>
                        <a14:backgroundMark x1="10465" y1="12308" x2="10465" y2="12308"/>
                        <a14:backgroundMark x1="10465" y1="27692" x2="16279" y2="15385"/>
                        <a14:backgroundMark x1="12791" y1="15385" x2="11628" y2="36923"/>
                        <a14:backgroundMark x1="8140" y1="89231" x2="8140" y2="892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1265" y="3147260"/>
            <a:ext cx="819264" cy="619211"/>
          </a:xfrm>
          <a:prstGeom prst="rect">
            <a:avLst/>
          </a:prstGeom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FDF7CF9-A686-6DC6-9DAC-728BCA0304A1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H="1" flipV="1">
            <a:off x="2174765" y="4140377"/>
            <a:ext cx="7378" cy="212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8C75168-3F06-2FD0-1A89-94D5EA4130C7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5048250" y="4155602"/>
            <a:ext cx="0" cy="203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4AC0729-DD8A-ECA8-A1BF-B06644BE0A55}"/>
              </a:ext>
            </a:extLst>
          </p:cNvPr>
          <p:cNvCxnSpPr>
            <a:cxnSpLocks/>
          </p:cNvCxnSpPr>
          <p:nvPr/>
        </p:nvCxnSpPr>
        <p:spPr>
          <a:xfrm flipV="1">
            <a:off x="2627492" y="3578233"/>
            <a:ext cx="553773" cy="200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191FB59B-C22D-A3C3-A00A-697033C19CC4}"/>
              </a:ext>
            </a:extLst>
          </p:cNvPr>
          <p:cNvCxnSpPr>
            <a:cxnSpLocks/>
          </p:cNvCxnSpPr>
          <p:nvPr/>
        </p:nvCxnSpPr>
        <p:spPr>
          <a:xfrm flipH="1" flipV="1">
            <a:off x="4047450" y="3578233"/>
            <a:ext cx="600694" cy="176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660D695-4288-F3D7-B859-D19020B69088}"/>
              </a:ext>
            </a:extLst>
          </p:cNvPr>
          <p:cNvSpPr txBox="1"/>
          <p:nvPr/>
        </p:nvSpPr>
        <p:spPr>
          <a:xfrm>
            <a:off x="862950" y="3092503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BEVFusion Encoder</a:t>
            </a:r>
            <a:endParaRPr lang="zh-TW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E330869-8404-9527-D3B4-B54E3BD97FE1}"/>
              </a:ext>
            </a:extLst>
          </p:cNvPr>
          <p:cNvSpPr txBox="1"/>
          <p:nvPr/>
        </p:nvSpPr>
        <p:spPr>
          <a:xfrm>
            <a:off x="2378914" y="3882861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Feature</a:t>
            </a:r>
            <a:endParaRPr lang="zh-TW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974C87F-3984-8B8B-13AA-C52925DA5408}"/>
              </a:ext>
            </a:extLst>
          </p:cNvPr>
          <p:cNvSpPr txBox="1"/>
          <p:nvPr/>
        </p:nvSpPr>
        <p:spPr>
          <a:xfrm>
            <a:off x="5246535" y="3919351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 Feature</a:t>
            </a:r>
            <a:endParaRPr lang="zh-TW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09CF7FC-1261-C0A3-F6CD-2CBAA3E8D536}"/>
              </a:ext>
            </a:extLst>
          </p:cNvPr>
          <p:cNvSpPr txBox="1"/>
          <p:nvPr/>
        </p:nvSpPr>
        <p:spPr>
          <a:xfrm>
            <a:off x="4013707" y="3105116"/>
            <a:ext cx="1486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Camera/LiDAR </a:t>
            </a:r>
          </a:p>
          <a:p>
            <a:r>
              <a:rPr lang="en-US" altLang="zh-TW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Aligned BEV Feature</a:t>
            </a:r>
            <a:endParaRPr lang="zh-TW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FC8B04FF-EFF6-7A6B-5861-87F3D23279B0}"/>
              </a:ext>
            </a:extLst>
          </p:cNvPr>
          <p:cNvSpPr/>
          <p:nvPr/>
        </p:nvSpPr>
        <p:spPr>
          <a:xfrm>
            <a:off x="858861" y="2217345"/>
            <a:ext cx="5401963" cy="6767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Layer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A164B36-F819-5503-2552-2ADF267F30B0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559843" y="2894094"/>
            <a:ext cx="0" cy="168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4A9DD84B-5E16-0833-569D-19E653DEFC51}"/>
              </a:ext>
            </a:extLst>
          </p:cNvPr>
          <p:cNvSpPr/>
          <p:nvPr/>
        </p:nvSpPr>
        <p:spPr>
          <a:xfrm>
            <a:off x="858862" y="1000125"/>
            <a:ext cx="10516688" cy="514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DriveVLM T5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F856887-3156-ACBB-8B35-E55591190A16}"/>
              </a:ext>
            </a:extLst>
          </p:cNvPr>
          <p:cNvCxnSpPr>
            <a:cxnSpLocks/>
            <a:stCxn id="56" idx="0"/>
            <a:endCxn id="67" idx="3"/>
          </p:cNvCxnSpPr>
          <p:nvPr/>
        </p:nvCxnSpPr>
        <p:spPr>
          <a:xfrm flipV="1">
            <a:off x="3559843" y="1992276"/>
            <a:ext cx="891356" cy="225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6CC18F95-5882-AA62-EA5A-A45111C8FA4B}"/>
              </a:ext>
            </a:extLst>
          </p:cNvPr>
          <p:cNvGrpSpPr/>
          <p:nvPr/>
        </p:nvGrpSpPr>
        <p:grpSpPr>
          <a:xfrm>
            <a:off x="2661519" y="1702995"/>
            <a:ext cx="7430907" cy="289281"/>
            <a:chOff x="3490249" y="1436411"/>
            <a:chExt cx="5965343" cy="289281"/>
          </a:xfrm>
        </p:grpSpPr>
        <p:sp>
          <p:nvSpPr>
            <p:cNvPr id="67" name="平行四邊形 66">
              <a:extLst>
                <a:ext uri="{FF2B5EF4-FFF2-40B4-BE49-F238E27FC236}">
                  <a16:creationId xmlns:a16="http://schemas.microsoft.com/office/drawing/2014/main" id="{E8E112E9-11A8-1BCB-8581-BB41A40BB71F}"/>
                </a:ext>
              </a:extLst>
            </p:cNvPr>
            <p:cNvSpPr/>
            <p:nvPr/>
          </p:nvSpPr>
          <p:spPr>
            <a:xfrm>
              <a:off x="3490249" y="1436411"/>
              <a:ext cx="2931476" cy="289281"/>
            </a:xfrm>
            <a:prstGeom prst="parallelogram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 Embedding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平行四邊形 67">
              <a:extLst>
                <a:ext uri="{FF2B5EF4-FFF2-40B4-BE49-F238E27FC236}">
                  <a16:creationId xmlns:a16="http://schemas.microsoft.com/office/drawing/2014/main" id="{194B62AF-5391-5B48-06C3-56DEE6CE9712}"/>
                </a:ext>
              </a:extLst>
            </p:cNvPr>
            <p:cNvSpPr/>
            <p:nvPr/>
          </p:nvSpPr>
          <p:spPr>
            <a:xfrm>
              <a:off x="6336220" y="1437029"/>
              <a:ext cx="3119372" cy="285753"/>
            </a:xfrm>
            <a:prstGeom prst="parallelogram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Embedding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B6D6F246-2DFC-F8AC-98A2-3798BAA0AE0D}"/>
              </a:ext>
            </a:extLst>
          </p:cNvPr>
          <p:cNvSpPr/>
          <p:nvPr/>
        </p:nvSpPr>
        <p:spPr>
          <a:xfrm>
            <a:off x="6534150" y="2229797"/>
            <a:ext cx="4841400" cy="6642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Embedding Layer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EE992239-96CB-F23E-6D3F-CDA65D5312F1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8149557" y="1989366"/>
            <a:ext cx="805293" cy="240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35311005-8CE5-5C02-E167-877D6666CD4F}"/>
              </a:ext>
            </a:extLst>
          </p:cNvPr>
          <p:cNvCxnSpPr>
            <a:cxnSpLocks/>
            <a:stCxn id="122" idx="0"/>
            <a:endCxn id="73" idx="2"/>
          </p:cNvCxnSpPr>
          <p:nvPr/>
        </p:nvCxnSpPr>
        <p:spPr>
          <a:xfrm flipV="1">
            <a:off x="8954850" y="2894094"/>
            <a:ext cx="0" cy="374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9637816-91F1-54DA-4DD5-D7FB1BCF2DD8}"/>
              </a:ext>
            </a:extLst>
          </p:cNvPr>
          <p:cNvCxnSpPr>
            <a:cxnSpLocks/>
          </p:cNvCxnSpPr>
          <p:nvPr/>
        </p:nvCxnSpPr>
        <p:spPr>
          <a:xfrm flipH="1" flipV="1">
            <a:off x="6301315" y="279464"/>
            <a:ext cx="4235" cy="3777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FA06EDF-B49C-A3C6-8F5F-5C2862E7DACA}"/>
              </a:ext>
            </a:extLst>
          </p:cNvPr>
          <p:cNvCxnSpPr>
            <a:cxnSpLocks/>
          </p:cNvCxnSpPr>
          <p:nvPr/>
        </p:nvCxnSpPr>
        <p:spPr>
          <a:xfrm flipV="1">
            <a:off x="6274369" y="1514475"/>
            <a:ext cx="0" cy="20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6031231-E447-6607-625D-CB5980D42BFE}"/>
              </a:ext>
            </a:extLst>
          </p:cNvPr>
          <p:cNvSpPr txBox="1"/>
          <p:nvPr/>
        </p:nvSpPr>
        <p:spPr>
          <a:xfrm>
            <a:off x="6296607" y="308245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 Loss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BA2B52F0-8CF0-7C88-B595-EB4F558EAA3D}"/>
              </a:ext>
            </a:extLst>
          </p:cNvPr>
          <p:cNvSpPr txBox="1"/>
          <p:nvPr/>
        </p:nvSpPr>
        <p:spPr>
          <a:xfrm>
            <a:off x="5633637" y="17055"/>
            <a:ext cx="1325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Labels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6B60A14-15AF-EE27-7BD8-5F4CDE363C1A}"/>
              </a:ext>
            </a:extLst>
          </p:cNvPr>
          <p:cNvSpPr txBox="1"/>
          <p:nvPr/>
        </p:nvSpPr>
        <p:spPr>
          <a:xfrm>
            <a:off x="5633637" y="576472"/>
            <a:ext cx="1295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Logits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563D8C1F-FA04-D4B5-4BC4-AC4B5F461FD4}"/>
              </a:ext>
            </a:extLst>
          </p:cNvPr>
          <p:cNvCxnSpPr>
            <a:cxnSpLocks/>
          </p:cNvCxnSpPr>
          <p:nvPr/>
        </p:nvCxnSpPr>
        <p:spPr>
          <a:xfrm flipV="1">
            <a:off x="6296607" y="809625"/>
            <a:ext cx="8943" cy="191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: 圓角 121">
            <a:extLst>
              <a:ext uri="{FF2B5EF4-FFF2-40B4-BE49-F238E27FC236}">
                <a16:creationId xmlns:a16="http://schemas.microsoft.com/office/drawing/2014/main" id="{2A97FEDA-A61F-5C24-8511-17C5139A94FF}"/>
              </a:ext>
            </a:extLst>
          </p:cNvPr>
          <p:cNvSpPr/>
          <p:nvPr/>
        </p:nvSpPr>
        <p:spPr>
          <a:xfrm>
            <a:off x="7144274" y="3268350"/>
            <a:ext cx="3621152" cy="785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E54CD6CA-9694-5348-73A6-FE65715634BF}"/>
              </a:ext>
            </a:extLst>
          </p:cNvPr>
          <p:cNvSpPr txBox="1"/>
          <p:nvPr/>
        </p:nvSpPr>
        <p:spPr>
          <a:xfrm>
            <a:off x="7373880" y="3268350"/>
            <a:ext cx="108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Input</a:t>
            </a:r>
            <a:endParaRPr lang="zh-TW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62D0EAF-079A-EF91-D162-71D4E37AC9D1}"/>
              </a:ext>
            </a:extLst>
          </p:cNvPr>
          <p:cNvSpPr txBox="1"/>
          <p:nvPr/>
        </p:nvSpPr>
        <p:spPr>
          <a:xfrm>
            <a:off x="8534080" y="3518512"/>
            <a:ext cx="13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Texts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BBC79CFA-9ED0-7925-F639-7431B5762203}"/>
              </a:ext>
            </a:extLst>
          </p:cNvPr>
          <p:cNvSpPr txBox="1"/>
          <p:nvPr/>
        </p:nvSpPr>
        <p:spPr>
          <a:xfrm>
            <a:off x="396452" y="5671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zh-TW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" name="圖形 130" descr="火 以實心填滿">
            <a:extLst>
              <a:ext uri="{FF2B5EF4-FFF2-40B4-BE49-F238E27FC236}">
                <a16:creationId xmlns:a16="http://schemas.microsoft.com/office/drawing/2014/main" id="{D792B946-C60A-3103-A576-1BC37C784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94773" y="2297018"/>
            <a:ext cx="507510" cy="507510"/>
          </a:xfrm>
          <a:prstGeom prst="rect">
            <a:avLst/>
          </a:prstGeom>
        </p:spPr>
      </p:pic>
      <p:pic>
        <p:nvPicPr>
          <p:cNvPr id="136" name="圖形 135" descr="火 以實心填滿">
            <a:extLst>
              <a:ext uri="{FF2B5EF4-FFF2-40B4-BE49-F238E27FC236}">
                <a16:creationId xmlns:a16="http://schemas.microsoft.com/office/drawing/2014/main" id="{56C7C1AE-BF0A-F87F-74C1-6DF51E83EA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98645" y="1020787"/>
            <a:ext cx="507510" cy="507510"/>
          </a:xfrm>
          <a:prstGeom prst="rect">
            <a:avLst/>
          </a:prstGeom>
        </p:spPr>
      </p:pic>
      <p:pic>
        <p:nvPicPr>
          <p:cNvPr id="143" name="圖形 142" descr="火 以實心填滿">
            <a:extLst>
              <a:ext uri="{FF2B5EF4-FFF2-40B4-BE49-F238E27FC236}">
                <a16:creationId xmlns:a16="http://schemas.microsoft.com/office/drawing/2014/main" id="{AFD8CBA8-1D69-6963-5BF2-2F211E7C0D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68040" y="2292272"/>
            <a:ext cx="507510" cy="507510"/>
          </a:xfrm>
          <a:prstGeom prst="rect">
            <a:avLst/>
          </a:prstGeom>
        </p:spPr>
      </p:pic>
      <p:pic>
        <p:nvPicPr>
          <p:cNvPr id="151" name="圖形 150" descr="雪花 以實心填滿">
            <a:extLst>
              <a:ext uri="{FF2B5EF4-FFF2-40B4-BE49-F238E27FC236}">
                <a16:creationId xmlns:a16="http://schemas.microsoft.com/office/drawing/2014/main" id="{492FEE6C-2D5E-5184-6B17-B19ACDCB68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66914" y="3076686"/>
            <a:ext cx="584343" cy="5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9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5407</TotalTime>
  <Words>47</Words>
  <Application>Microsoft Office PowerPoint</Application>
  <PresentationFormat>寬螢幕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bo-chun chen</dc:creator>
  <cp:lastModifiedBy>bo-chun chen</cp:lastModifiedBy>
  <cp:revision>7</cp:revision>
  <dcterms:created xsi:type="dcterms:W3CDTF">2025-04-20T01:53:59Z</dcterms:created>
  <dcterms:modified xsi:type="dcterms:W3CDTF">2025-04-27T23:12:14Z</dcterms:modified>
</cp:coreProperties>
</file>