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7F9F-5A12-43D8-B796-03B9104862D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1793-99C9-49C6-A812-72FBCDA80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8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7F9F-5A12-43D8-B796-03B9104862D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1793-99C9-49C6-A812-72FBCDA80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8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7F9F-5A12-43D8-B796-03B9104862D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1793-99C9-49C6-A812-72FBCDA80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6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7F9F-5A12-43D8-B796-03B9104862D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1793-99C9-49C6-A812-72FBCDA80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5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7F9F-5A12-43D8-B796-03B9104862D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1793-99C9-49C6-A812-72FBCDA80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7F9F-5A12-43D8-B796-03B9104862D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1793-99C9-49C6-A812-72FBCDA80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4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7F9F-5A12-43D8-B796-03B9104862D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1793-99C9-49C6-A812-72FBCDA80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5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7F9F-5A12-43D8-B796-03B9104862D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1793-99C9-49C6-A812-72FBCDA80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5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7F9F-5A12-43D8-B796-03B9104862D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1793-99C9-49C6-A812-72FBCDA80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7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7F9F-5A12-43D8-B796-03B9104862D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1793-99C9-49C6-A812-72FBCDA80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1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7F9F-5A12-43D8-B796-03B9104862D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1793-99C9-49C6-A812-72FBCDA80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67F9F-5A12-43D8-B796-03B9104862D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21793-99C9-49C6-A812-72FBCDA80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4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770736"/>
              </p:ext>
            </p:extLst>
          </p:nvPr>
        </p:nvGraphicFramePr>
        <p:xfrm>
          <a:off x="99684" y="1510804"/>
          <a:ext cx="235268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68"/>
                <a:gridCol w="235268"/>
                <a:gridCol w="235268"/>
                <a:gridCol w="235268"/>
                <a:gridCol w="235268"/>
                <a:gridCol w="235268"/>
                <a:gridCol w="235268"/>
                <a:gridCol w="235268"/>
                <a:gridCol w="235268"/>
                <a:gridCol w="235268"/>
              </a:tblGrid>
              <a:tr h="224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3523" y="1500996"/>
            <a:ext cx="1121434" cy="14664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68089" y="1500996"/>
            <a:ext cx="1147313" cy="146649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03523" y="3019245"/>
            <a:ext cx="1112808" cy="1414733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1281027" y="3001992"/>
            <a:ext cx="1143001" cy="1431986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98289" y="1880298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B1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63497" y="1880298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B2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8288" y="3346789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B3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480107" y="3346789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</a:rPr>
              <a:t>B4</a:t>
            </a:r>
            <a:endParaRPr lang="en-US" sz="4000" dirty="0">
              <a:solidFill>
                <a:schemeClr val="accent6"/>
              </a:solidFill>
            </a:endParaRPr>
          </a:p>
        </p:txBody>
      </p:sp>
      <p:cxnSp>
        <p:nvCxnSpPr>
          <p:cNvPr id="15" name="直線單箭頭接點 14"/>
          <p:cNvCxnSpPr>
            <a:endCxn id="32" idx="1"/>
          </p:cNvCxnSpPr>
          <p:nvPr/>
        </p:nvCxnSpPr>
        <p:spPr>
          <a:xfrm flipV="1">
            <a:off x="2495148" y="1500996"/>
            <a:ext cx="909222" cy="1466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33" idx="1"/>
          </p:cNvCxnSpPr>
          <p:nvPr/>
        </p:nvCxnSpPr>
        <p:spPr>
          <a:xfrm flipV="1">
            <a:off x="2504253" y="2528222"/>
            <a:ext cx="900117" cy="439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34" idx="1"/>
          </p:cNvCxnSpPr>
          <p:nvPr/>
        </p:nvCxnSpPr>
        <p:spPr>
          <a:xfrm>
            <a:off x="2503774" y="2967488"/>
            <a:ext cx="915596" cy="515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35" idx="1"/>
          </p:cNvCxnSpPr>
          <p:nvPr/>
        </p:nvCxnSpPr>
        <p:spPr>
          <a:xfrm>
            <a:off x="2503774" y="2993366"/>
            <a:ext cx="940280" cy="15172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8983173" y="149723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921868" y="221885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956517" y="298926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973914" y="3672342"/>
            <a:ext cx="4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32" name="矩形 31"/>
          <p:cNvSpPr/>
          <p:nvPr/>
        </p:nvSpPr>
        <p:spPr>
          <a:xfrm>
            <a:off x="3404370" y="1117933"/>
            <a:ext cx="1330100" cy="766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Processing1</a:t>
            </a:r>
            <a:endParaRPr lang="en-US" dirty="0"/>
          </a:p>
        </p:txBody>
      </p:sp>
      <p:sp>
        <p:nvSpPr>
          <p:cNvPr id="33" name="矩形 32"/>
          <p:cNvSpPr/>
          <p:nvPr/>
        </p:nvSpPr>
        <p:spPr>
          <a:xfrm>
            <a:off x="3404370" y="2145159"/>
            <a:ext cx="1330100" cy="766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Processing1</a:t>
            </a:r>
            <a:endParaRPr lang="en-US" dirty="0"/>
          </a:p>
        </p:txBody>
      </p:sp>
      <p:sp>
        <p:nvSpPr>
          <p:cNvPr id="34" name="矩形 33"/>
          <p:cNvSpPr/>
          <p:nvPr/>
        </p:nvSpPr>
        <p:spPr>
          <a:xfrm>
            <a:off x="3419370" y="3100282"/>
            <a:ext cx="1330100" cy="766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Processing1</a:t>
            </a:r>
            <a:endParaRPr lang="en-US" dirty="0"/>
          </a:p>
        </p:txBody>
      </p:sp>
      <p:sp>
        <p:nvSpPr>
          <p:cNvPr id="35" name="矩形 34"/>
          <p:cNvSpPr/>
          <p:nvPr/>
        </p:nvSpPr>
        <p:spPr>
          <a:xfrm>
            <a:off x="3444054" y="4127508"/>
            <a:ext cx="1330100" cy="766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Processing1</a:t>
            </a:r>
            <a:endParaRPr lang="en-US" dirty="0"/>
          </a:p>
        </p:txBody>
      </p:sp>
      <p:cxnSp>
        <p:nvCxnSpPr>
          <p:cNvPr id="40" name="直線單箭頭接點 39"/>
          <p:cNvCxnSpPr>
            <a:stCxn id="32" idx="3"/>
          </p:cNvCxnSpPr>
          <p:nvPr/>
        </p:nvCxnSpPr>
        <p:spPr>
          <a:xfrm>
            <a:off x="4734470" y="1500996"/>
            <a:ext cx="4413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175854" y="1117933"/>
            <a:ext cx="1330100" cy="766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Processing2</a:t>
            </a:r>
            <a:endParaRPr 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581797" y="111417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48" name="矩形 47"/>
          <p:cNvSpPr/>
          <p:nvPr/>
        </p:nvSpPr>
        <p:spPr>
          <a:xfrm>
            <a:off x="7602689" y="1114172"/>
            <a:ext cx="1330100" cy="766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</a:t>
            </a:r>
            <a:r>
              <a:rPr lang="en-US" dirty="0" err="1" smtClean="0"/>
              <a:t>Processingn</a:t>
            </a:r>
            <a:endParaRPr lang="en-US" dirty="0"/>
          </a:p>
        </p:txBody>
      </p:sp>
      <p:cxnSp>
        <p:nvCxnSpPr>
          <p:cNvPr id="50" name="直線單箭頭接點 49"/>
          <p:cNvCxnSpPr/>
          <p:nvPr/>
        </p:nvCxnSpPr>
        <p:spPr>
          <a:xfrm>
            <a:off x="7161305" y="1517842"/>
            <a:ext cx="4413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4734470" y="2526629"/>
            <a:ext cx="4413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175854" y="2143566"/>
            <a:ext cx="1330100" cy="766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Processing2</a:t>
            </a:r>
            <a:endParaRPr 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581797" y="213980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54" name="矩形 53"/>
          <p:cNvSpPr/>
          <p:nvPr/>
        </p:nvSpPr>
        <p:spPr>
          <a:xfrm>
            <a:off x="7602689" y="2139805"/>
            <a:ext cx="1330100" cy="766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</a:t>
            </a:r>
            <a:r>
              <a:rPr lang="en-US" dirty="0" err="1" smtClean="0"/>
              <a:t>Processingn</a:t>
            </a:r>
            <a:endParaRPr lang="en-US" dirty="0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7161305" y="2543475"/>
            <a:ext cx="4413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4753542" y="3483345"/>
            <a:ext cx="4413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194926" y="3100282"/>
            <a:ext cx="1330100" cy="766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Processing2</a:t>
            </a:r>
            <a:endParaRPr 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600869" y="309652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59" name="矩形 58"/>
          <p:cNvSpPr/>
          <p:nvPr/>
        </p:nvSpPr>
        <p:spPr>
          <a:xfrm>
            <a:off x="7621761" y="3096521"/>
            <a:ext cx="1330100" cy="766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</a:t>
            </a:r>
            <a:r>
              <a:rPr lang="en-US" dirty="0" err="1" smtClean="0"/>
              <a:t>Processingn</a:t>
            </a:r>
            <a:endParaRPr lang="en-US" dirty="0"/>
          </a:p>
        </p:txBody>
      </p:sp>
      <p:cxnSp>
        <p:nvCxnSpPr>
          <p:cNvPr id="60" name="直線單箭頭接點 59"/>
          <p:cNvCxnSpPr/>
          <p:nvPr/>
        </p:nvCxnSpPr>
        <p:spPr>
          <a:xfrm>
            <a:off x="7180377" y="3500191"/>
            <a:ext cx="4413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4753542" y="4505217"/>
            <a:ext cx="4413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194926" y="4122154"/>
            <a:ext cx="1330100" cy="766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Processing2</a:t>
            </a:r>
            <a:endParaRPr 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6600869" y="411839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64" name="矩形 63"/>
          <p:cNvSpPr/>
          <p:nvPr/>
        </p:nvSpPr>
        <p:spPr>
          <a:xfrm>
            <a:off x="7621761" y="4118393"/>
            <a:ext cx="1330100" cy="766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</a:t>
            </a:r>
            <a:r>
              <a:rPr lang="en-US" dirty="0" err="1" smtClean="0"/>
              <a:t>Processingn</a:t>
            </a:r>
            <a:endParaRPr lang="en-US" dirty="0"/>
          </a:p>
        </p:txBody>
      </p:sp>
      <p:cxnSp>
        <p:nvCxnSpPr>
          <p:cNvPr id="65" name="直線單箭頭接點 64"/>
          <p:cNvCxnSpPr/>
          <p:nvPr/>
        </p:nvCxnSpPr>
        <p:spPr>
          <a:xfrm>
            <a:off x="7180377" y="4522063"/>
            <a:ext cx="4413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14765"/>
              </p:ext>
            </p:extLst>
          </p:nvPr>
        </p:nvGraphicFramePr>
        <p:xfrm>
          <a:off x="9715258" y="1449238"/>
          <a:ext cx="235268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68"/>
                <a:gridCol w="235268"/>
                <a:gridCol w="235268"/>
                <a:gridCol w="235268"/>
                <a:gridCol w="235268"/>
                <a:gridCol w="235268"/>
                <a:gridCol w="235268"/>
                <a:gridCol w="235268"/>
                <a:gridCol w="235268"/>
                <a:gridCol w="235268"/>
              </a:tblGrid>
              <a:tr h="224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7" name="矩形 66"/>
          <p:cNvSpPr/>
          <p:nvPr/>
        </p:nvSpPr>
        <p:spPr>
          <a:xfrm>
            <a:off x="9719097" y="1439430"/>
            <a:ext cx="1121434" cy="14664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矩形 67"/>
          <p:cNvSpPr/>
          <p:nvPr/>
        </p:nvSpPr>
        <p:spPr>
          <a:xfrm>
            <a:off x="10883663" y="1439430"/>
            <a:ext cx="1147313" cy="146649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矩形 68"/>
          <p:cNvSpPr/>
          <p:nvPr/>
        </p:nvSpPr>
        <p:spPr>
          <a:xfrm>
            <a:off x="9719097" y="2957679"/>
            <a:ext cx="1112808" cy="1414733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矩形 69"/>
          <p:cNvSpPr/>
          <p:nvPr/>
        </p:nvSpPr>
        <p:spPr>
          <a:xfrm>
            <a:off x="10896601" y="2940426"/>
            <a:ext cx="1143001" cy="1431986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9913863" y="1818732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B1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1179071" y="1818732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B2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913862" y="3285223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B3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11095681" y="3285223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</a:rPr>
              <a:t>B4</a:t>
            </a:r>
            <a:endParaRPr lang="en-US" sz="4000" dirty="0">
              <a:solidFill>
                <a:schemeClr val="accent6"/>
              </a:solidFill>
            </a:endParaRPr>
          </a:p>
        </p:txBody>
      </p:sp>
      <p:cxnSp>
        <p:nvCxnSpPr>
          <p:cNvPr id="75" name="直線單箭頭接點 74"/>
          <p:cNvCxnSpPr>
            <a:stCxn id="48" idx="3"/>
          </p:cNvCxnSpPr>
          <p:nvPr/>
        </p:nvCxnSpPr>
        <p:spPr>
          <a:xfrm>
            <a:off x="8932789" y="1497235"/>
            <a:ext cx="786308" cy="1421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54" idx="3"/>
          </p:cNvCxnSpPr>
          <p:nvPr/>
        </p:nvCxnSpPr>
        <p:spPr>
          <a:xfrm>
            <a:off x="8932789" y="2522868"/>
            <a:ext cx="777681" cy="386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59" idx="3"/>
          </p:cNvCxnSpPr>
          <p:nvPr/>
        </p:nvCxnSpPr>
        <p:spPr>
          <a:xfrm flipV="1">
            <a:off x="8951861" y="2919017"/>
            <a:ext cx="767233" cy="560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64" idx="3"/>
            <a:endCxn id="66" idx="1"/>
          </p:cNvCxnSpPr>
          <p:nvPr/>
        </p:nvCxnSpPr>
        <p:spPr>
          <a:xfrm flipV="1">
            <a:off x="8951861" y="2912278"/>
            <a:ext cx="763397" cy="1589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2918892" y="14137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8984712" y="228845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9016557" y="295944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9018791" y="3471753"/>
            <a:ext cx="4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8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6926"/>
              </p:ext>
            </p:extLst>
          </p:nvPr>
        </p:nvGraphicFramePr>
        <p:xfrm>
          <a:off x="229074" y="1510804"/>
          <a:ext cx="235268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68"/>
                <a:gridCol w="262256"/>
                <a:gridCol w="208280"/>
                <a:gridCol w="235268"/>
                <a:gridCol w="235268"/>
                <a:gridCol w="235268"/>
                <a:gridCol w="235268"/>
                <a:gridCol w="235268"/>
                <a:gridCol w="235268"/>
                <a:gridCol w="235268"/>
              </a:tblGrid>
              <a:tr h="224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32913" y="1500996"/>
            <a:ext cx="2339702" cy="29329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53105" y="1741823"/>
            <a:ext cx="2336563" cy="291495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336089" y="1618606"/>
            <a:ext cx="2346443" cy="290141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1791" y="97401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R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8013" y="120305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B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88158" y="1069869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</a:rPr>
              <a:t>G</a:t>
            </a:r>
            <a:endParaRPr lang="en-US" sz="4000" dirty="0">
              <a:solidFill>
                <a:schemeClr val="accent6"/>
              </a:solidFill>
            </a:endParaRPr>
          </a:p>
        </p:txBody>
      </p:sp>
      <p:cxnSp>
        <p:nvCxnSpPr>
          <p:cNvPr id="15" name="直線單箭頭接點 14"/>
          <p:cNvCxnSpPr>
            <a:endCxn id="32" idx="1"/>
          </p:cNvCxnSpPr>
          <p:nvPr/>
        </p:nvCxnSpPr>
        <p:spPr>
          <a:xfrm flipV="1">
            <a:off x="2665562" y="1500996"/>
            <a:ext cx="669800" cy="1475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33" idx="1"/>
          </p:cNvCxnSpPr>
          <p:nvPr/>
        </p:nvCxnSpPr>
        <p:spPr>
          <a:xfrm>
            <a:off x="2665562" y="2967487"/>
            <a:ext cx="669800" cy="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35" idx="1"/>
          </p:cNvCxnSpPr>
          <p:nvPr/>
        </p:nvCxnSpPr>
        <p:spPr>
          <a:xfrm>
            <a:off x="2676708" y="2941362"/>
            <a:ext cx="698338" cy="1569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8981758" y="17777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869220" y="266953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924748" y="3468165"/>
            <a:ext cx="4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矩形 31"/>
          <p:cNvSpPr/>
          <p:nvPr/>
        </p:nvSpPr>
        <p:spPr>
          <a:xfrm>
            <a:off x="3335362" y="1117933"/>
            <a:ext cx="1330100" cy="766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Processing1</a:t>
            </a:r>
            <a:endParaRPr lang="en-US" dirty="0"/>
          </a:p>
        </p:txBody>
      </p:sp>
      <p:sp>
        <p:nvSpPr>
          <p:cNvPr id="33" name="矩形 32"/>
          <p:cNvSpPr/>
          <p:nvPr/>
        </p:nvSpPr>
        <p:spPr>
          <a:xfrm>
            <a:off x="3335362" y="2585112"/>
            <a:ext cx="1330100" cy="766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Processing1</a:t>
            </a:r>
            <a:endParaRPr lang="en-US" dirty="0"/>
          </a:p>
        </p:txBody>
      </p:sp>
      <p:sp>
        <p:nvSpPr>
          <p:cNvPr id="35" name="矩形 34"/>
          <p:cNvSpPr/>
          <p:nvPr/>
        </p:nvSpPr>
        <p:spPr>
          <a:xfrm>
            <a:off x="3375046" y="4127508"/>
            <a:ext cx="1330100" cy="766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Processing1</a:t>
            </a:r>
            <a:endParaRPr lang="en-US" dirty="0"/>
          </a:p>
        </p:txBody>
      </p:sp>
      <p:cxnSp>
        <p:nvCxnSpPr>
          <p:cNvPr id="40" name="直線單箭頭接點 39"/>
          <p:cNvCxnSpPr>
            <a:stCxn id="32" idx="3"/>
          </p:cNvCxnSpPr>
          <p:nvPr/>
        </p:nvCxnSpPr>
        <p:spPr>
          <a:xfrm>
            <a:off x="4665462" y="1500996"/>
            <a:ext cx="4413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106846" y="1117933"/>
            <a:ext cx="1330100" cy="766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Processing2</a:t>
            </a:r>
            <a:endParaRPr 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512789" y="111417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48" name="矩形 47"/>
          <p:cNvSpPr/>
          <p:nvPr/>
        </p:nvSpPr>
        <p:spPr>
          <a:xfrm>
            <a:off x="7533681" y="1114172"/>
            <a:ext cx="1330100" cy="766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</a:t>
            </a:r>
            <a:r>
              <a:rPr lang="en-US" dirty="0" err="1" smtClean="0"/>
              <a:t>Processingn</a:t>
            </a:r>
            <a:endParaRPr lang="en-US" dirty="0"/>
          </a:p>
        </p:txBody>
      </p:sp>
      <p:cxnSp>
        <p:nvCxnSpPr>
          <p:cNvPr id="50" name="直線單箭頭接點 49"/>
          <p:cNvCxnSpPr/>
          <p:nvPr/>
        </p:nvCxnSpPr>
        <p:spPr>
          <a:xfrm>
            <a:off x="7092297" y="1517842"/>
            <a:ext cx="4413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4665462" y="2966582"/>
            <a:ext cx="4413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106846" y="2583519"/>
            <a:ext cx="1330100" cy="766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Processing2</a:t>
            </a:r>
            <a:endParaRPr 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512789" y="257975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54" name="矩形 53"/>
          <p:cNvSpPr/>
          <p:nvPr/>
        </p:nvSpPr>
        <p:spPr>
          <a:xfrm>
            <a:off x="7533681" y="2579758"/>
            <a:ext cx="1330100" cy="766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</a:t>
            </a:r>
            <a:r>
              <a:rPr lang="en-US" dirty="0" err="1" smtClean="0"/>
              <a:t>Processingn</a:t>
            </a:r>
            <a:endParaRPr lang="en-US" dirty="0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7092297" y="2983428"/>
            <a:ext cx="4413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4684534" y="4505217"/>
            <a:ext cx="4413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125918" y="4122154"/>
            <a:ext cx="1330100" cy="766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Processing2</a:t>
            </a:r>
            <a:endParaRPr 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6531861" y="411839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64" name="矩形 63"/>
          <p:cNvSpPr/>
          <p:nvPr/>
        </p:nvSpPr>
        <p:spPr>
          <a:xfrm>
            <a:off x="7552753" y="4118393"/>
            <a:ext cx="1330100" cy="766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</a:t>
            </a:r>
            <a:r>
              <a:rPr lang="en-US" dirty="0" err="1" smtClean="0"/>
              <a:t>Processingn</a:t>
            </a:r>
            <a:endParaRPr lang="en-US" dirty="0"/>
          </a:p>
        </p:txBody>
      </p:sp>
      <p:cxnSp>
        <p:nvCxnSpPr>
          <p:cNvPr id="65" name="直線單箭頭接點 64"/>
          <p:cNvCxnSpPr/>
          <p:nvPr/>
        </p:nvCxnSpPr>
        <p:spPr>
          <a:xfrm>
            <a:off x="7111369" y="4522063"/>
            <a:ext cx="4413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48" idx="3"/>
          </p:cNvCxnSpPr>
          <p:nvPr/>
        </p:nvCxnSpPr>
        <p:spPr>
          <a:xfrm>
            <a:off x="8863781" y="1497235"/>
            <a:ext cx="521759" cy="1470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54" idx="3"/>
          </p:cNvCxnSpPr>
          <p:nvPr/>
        </p:nvCxnSpPr>
        <p:spPr>
          <a:xfrm>
            <a:off x="8863781" y="2962821"/>
            <a:ext cx="547638" cy="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64" idx="3"/>
          </p:cNvCxnSpPr>
          <p:nvPr/>
        </p:nvCxnSpPr>
        <p:spPr>
          <a:xfrm flipV="1">
            <a:off x="8882853" y="2947901"/>
            <a:ext cx="498156" cy="1553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2848928" y="177017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8928091" y="267238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8932977" y="3468565"/>
            <a:ext cx="4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247176"/>
              </p:ext>
            </p:extLst>
          </p:nvPr>
        </p:nvGraphicFramePr>
        <p:xfrm>
          <a:off x="9394755" y="1510804"/>
          <a:ext cx="235268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68"/>
                <a:gridCol w="262256"/>
                <a:gridCol w="208280"/>
                <a:gridCol w="235268"/>
                <a:gridCol w="235268"/>
                <a:gridCol w="235268"/>
                <a:gridCol w="235268"/>
                <a:gridCol w="235268"/>
                <a:gridCol w="235268"/>
                <a:gridCol w="235268"/>
              </a:tblGrid>
              <a:tr h="224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7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0" name="矩形 79"/>
          <p:cNvSpPr/>
          <p:nvPr/>
        </p:nvSpPr>
        <p:spPr>
          <a:xfrm>
            <a:off x="9398594" y="1500996"/>
            <a:ext cx="2339702" cy="29329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矩形 81"/>
          <p:cNvSpPr/>
          <p:nvPr/>
        </p:nvSpPr>
        <p:spPr>
          <a:xfrm>
            <a:off x="9618786" y="1741823"/>
            <a:ext cx="2336563" cy="291495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矩形 82"/>
          <p:cNvSpPr/>
          <p:nvPr/>
        </p:nvSpPr>
        <p:spPr>
          <a:xfrm>
            <a:off x="9501770" y="1618606"/>
            <a:ext cx="2346443" cy="290141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文字方塊 84"/>
          <p:cNvSpPr txBox="1"/>
          <p:nvPr/>
        </p:nvSpPr>
        <p:spPr>
          <a:xfrm>
            <a:off x="9227472" y="97401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R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9933694" y="120305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B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9553839" y="1069869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</a:rPr>
              <a:t>G</a:t>
            </a:r>
            <a:endParaRPr lang="en-US" sz="4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14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77</Words>
  <Application>Microsoft Office PowerPoint</Application>
  <PresentationFormat>寬螢幕</PresentationFormat>
  <Paragraphs>56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Coslate</dc:creator>
  <cp:lastModifiedBy>Coslate</cp:lastModifiedBy>
  <cp:revision>4</cp:revision>
  <dcterms:created xsi:type="dcterms:W3CDTF">2019-04-14T12:55:26Z</dcterms:created>
  <dcterms:modified xsi:type="dcterms:W3CDTF">2019-04-14T13:33:00Z</dcterms:modified>
</cp:coreProperties>
</file>