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BE26-8639-4E75-ADE8-61FC9F868D1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765C-8DCA-416A-9C51-04586D58B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5299" y="1026543"/>
            <a:ext cx="1319842" cy="914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5299" y="2794960"/>
            <a:ext cx="1319842" cy="914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Eye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Localization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5262113" y="1940942"/>
            <a:ext cx="8627" cy="8540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723627" y="1940942"/>
            <a:ext cx="8627" cy="8540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65299" y="4563377"/>
            <a:ext cx="1319842" cy="914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Iris Color Model Updating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533846" y="3726611"/>
            <a:ext cx="12938" cy="8453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5482090" y="4075985"/>
            <a:ext cx="107826" cy="905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>
            <a:stCxn id="18" idx="6"/>
            <a:endCxn id="44" idx="1"/>
          </p:cNvCxnSpPr>
          <p:nvPr/>
        </p:nvCxnSpPr>
        <p:spPr>
          <a:xfrm flipV="1">
            <a:off x="5589916" y="4115288"/>
            <a:ext cx="1276711" cy="59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6" idx="1"/>
          </p:cNvCxnSpPr>
          <p:nvPr/>
        </p:nvCxnSpPr>
        <p:spPr>
          <a:xfrm flipH="1" flipV="1">
            <a:off x="3185032" y="5011950"/>
            <a:ext cx="1680267" cy="8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185031" y="3243533"/>
            <a:ext cx="0" cy="1768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5" idx="1"/>
          </p:cNvCxnSpPr>
          <p:nvPr/>
        </p:nvCxnSpPr>
        <p:spPr>
          <a:xfrm>
            <a:off x="3185030" y="3252159"/>
            <a:ext cx="168026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57600" y="2062365"/>
            <a:ext cx="17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White-balanced </a:t>
            </a:r>
          </a:p>
          <a:p>
            <a:r>
              <a:rPr lang="en-US" dirty="0" smtClean="0"/>
              <a:t>Eye Image</a:t>
            </a:r>
            <a:endParaRPr 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846538" y="2062364"/>
            <a:ext cx="154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Simplified Eye 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185031" y="323706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Color Model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866627" y="3792122"/>
            <a:ext cx="164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(Virtual Center)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Coslate</dc:creator>
  <cp:lastModifiedBy>Coslate</cp:lastModifiedBy>
  <cp:revision>7</cp:revision>
  <dcterms:created xsi:type="dcterms:W3CDTF">2019-04-14T06:09:30Z</dcterms:created>
  <dcterms:modified xsi:type="dcterms:W3CDTF">2019-04-14T09:34:02Z</dcterms:modified>
</cp:coreProperties>
</file>