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C_C50AE402.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58" r:id="rId5"/>
    <p:sldId id="279" r:id="rId6"/>
    <p:sldId id="281" r:id="rId7"/>
    <p:sldId id="265" r:id="rId8"/>
    <p:sldId id="273" r:id="rId9"/>
    <p:sldId id="270" r:id="rId10"/>
    <p:sldId id="278" r:id="rId11"/>
    <p:sldId id="269" r:id="rId12"/>
    <p:sldId id="268" r:id="rId13"/>
    <p:sldId id="271" r:id="rId14"/>
    <p:sldId id="272" r:id="rId15"/>
    <p:sldId id="274" r:id="rId16"/>
    <p:sldId id="277" r:id="rId17"/>
    <p:sldId id="275" r:id="rId18"/>
    <p:sldId id="280"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A8B292-7854-1B43-4528-E45CD0B5465D}" name="Anshul Rana" initials="AR" userId="c2b6a1e4df595f8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F164E-F1D5-45A9-84FF-5BD887E39384}" v="119" dt="2024-07-04T02:08:58.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57" autoAdjust="0"/>
  </p:normalViewPr>
  <p:slideViewPr>
    <p:cSldViewPr snapToGrid="0">
      <p:cViewPr>
        <p:scale>
          <a:sx n="60" d="100"/>
          <a:sy n="60" d="100"/>
        </p:scale>
        <p:origin x="81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 Rana" userId="c2b6a1e4df595f8b" providerId="LiveId" clId="{6FCF164E-F1D5-45A9-84FF-5BD887E39384}"/>
    <pc:docChg chg="undo custSel addSld delSld modSld sldOrd">
      <pc:chgData name="Anshul Rana" userId="c2b6a1e4df595f8b" providerId="LiveId" clId="{6FCF164E-F1D5-45A9-84FF-5BD887E39384}" dt="2024-07-04T02:15:27.442" v="616" actId="27636"/>
      <pc:docMkLst>
        <pc:docMk/>
      </pc:docMkLst>
      <pc:sldChg chg="modNotesTx">
        <pc:chgData name="Anshul Rana" userId="c2b6a1e4df595f8b" providerId="LiveId" clId="{6FCF164E-F1D5-45A9-84FF-5BD887E39384}" dt="2024-07-04T01:41:40.469" v="96"/>
        <pc:sldMkLst>
          <pc:docMk/>
          <pc:sldMk cId="0" sldId="258"/>
        </pc:sldMkLst>
      </pc:sldChg>
      <pc:sldChg chg="modSp mod">
        <pc:chgData name="Anshul Rana" userId="c2b6a1e4df595f8b" providerId="LiveId" clId="{6FCF164E-F1D5-45A9-84FF-5BD887E39384}" dt="2024-07-04T01:31:49.728" v="41" actId="20577"/>
        <pc:sldMkLst>
          <pc:docMk/>
          <pc:sldMk cId="0" sldId="259"/>
        </pc:sldMkLst>
        <pc:spChg chg="mod">
          <ac:chgData name="Anshul Rana" userId="c2b6a1e4df595f8b" providerId="LiveId" clId="{6FCF164E-F1D5-45A9-84FF-5BD887E39384}" dt="2024-07-04T01:31:49.728" v="41" actId="20577"/>
          <ac:spMkLst>
            <pc:docMk/>
            <pc:sldMk cId="0" sldId="259"/>
            <ac:spMk id="2" creationId="{00000000-0000-0000-0000-000000000000}"/>
          </ac:spMkLst>
        </pc:spChg>
      </pc:sldChg>
      <pc:sldChg chg="del">
        <pc:chgData name="Anshul Rana" userId="c2b6a1e4df595f8b" providerId="LiveId" clId="{6FCF164E-F1D5-45A9-84FF-5BD887E39384}" dt="2024-07-04T01:32:31.300" v="42" actId="2696"/>
        <pc:sldMkLst>
          <pc:docMk/>
          <pc:sldMk cId="4008681375" sldId="262"/>
        </pc:sldMkLst>
      </pc:sldChg>
      <pc:sldChg chg="addSp delSp modSp add del mod ord setBg setClrOvrMap modNotesTx">
        <pc:chgData name="Anshul Rana" userId="c2b6a1e4df595f8b" providerId="LiveId" clId="{6FCF164E-F1D5-45A9-84FF-5BD887E39384}" dt="2024-07-04T02:08:48.405" v="499" actId="47"/>
        <pc:sldMkLst>
          <pc:docMk/>
          <pc:sldMk cId="2825482622" sldId="264"/>
        </pc:sldMkLst>
        <pc:spChg chg="mod">
          <ac:chgData name="Anshul Rana" userId="c2b6a1e4df595f8b" providerId="LiveId" clId="{6FCF164E-F1D5-45A9-84FF-5BD887E39384}" dt="2024-07-04T02:03:01.678" v="436" actId="404"/>
          <ac:spMkLst>
            <pc:docMk/>
            <pc:sldMk cId="2825482622" sldId="264"/>
            <ac:spMk id="3" creationId="{82C61F0E-5A0A-B458-F6DE-C8B7808CBD94}"/>
          </ac:spMkLst>
        </pc:spChg>
        <pc:spChg chg="add del">
          <ac:chgData name="Anshul Rana" userId="c2b6a1e4df595f8b" providerId="LiveId" clId="{6FCF164E-F1D5-45A9-84FF-5BD887E39384}" dt="2024-07-04T02:02:18.425" v="430" actId="26606"/>
          <ac:spMkLst>
            <pc:docMk/>
            <pc:sldMk cId="2825482622" sldId="264"/>
            <ac:spMk id="32" creationId="{9228552E-C8B1-4A80-8448-0787CE0FC704}"/>
          </ac:spMkLst>
        </pc:spChg>
        <pc:spChg chg="add del">
          <ac:chgData name="Anshul Rana" userId="c2b6a1e4df595f8b" providerId="LiveId" clId="{6FCF164E-F1D5-45A9-84FF-5BD887E39384}" dt="2024-07-04T02:02:05.232" v="425" actId="26606"/>
          <ac:spMkLst>
            <pc:docMk/>
            <pc:sldMk cId="2825482622" sldId="264"/>
            <ac:spMk id="37" creationId="{9228552E-C8B1-4A80-8448-0787CE0FC704}"/>
          </ac:spMkLst>
        </pc:spChg>
        <pc:spChg chg="add del">
          <ac:chgData name="Anshul Rana" userId="c2b6a1e4df595f8b" providerId="LiveId" clId="{6FCF164E-F1D5-45A9-84FF-5BD887E39384}" dt="2024-07-04T02:02:07.277" v="427" actId="26606"/>
          <ac:spMkLst>
            <pc:docMk/>
            <pc:sldMk cId="2825482622" sldId="264"/>
            <ac:spMk id="39" creationId="{9228552E-C8B1-4A80-8448-0787CE0FC704}"/>
          </ac:spMkLst>
        </pc:spChg>
        <pc:spChg chg="add del">
          <ac:chgData name="Anshul Rana" userId="c2b6a1e4df595f8b" providerId="LiveId" clId="{6FCF164E-F1D5-45A9-84FF-5BD887E39384}" dt="2024-07-04T02:02:18.394" v="429" actId="26606"/>
          <ac:spMkLst>
            <pc:docMk/>
            <pc:sldMk cId="2825482622" sldId="264"/>
            <ac:spMk id="41" creationId="{B50AB553-2A96-4A92-96F2-93548E096954}"/>
          </ac:spMkLst>
        </pc:spChg>
        <pc:spChg chg="add del">
          <ac:chgData name="Anshul Rana" userId="c2b6a1e4df595f8b" providerId="LiveId" clId="{6FCF164E-F1D5-45A9-84FF-5BD887E39384}" dt="2024-07-04T02:02:47.275" v="432" actId="26606"/>
          <ac:spMkLst>
            <pc:docMk/>
            <pc:sldMk cId="2825482622" sldId="264"/>
            <ac:spMk id="43" creationId="{9228552E-C8B1-4A80-8448-0787CE0FC704}"/>
          </ac:spMkLst>
        </pc:spChg>
        <pc:spChg chg="add">
          <ac:chgData name="Anshul Rana" userId="c2b6a1e4df595f8b" providerId="LiveId" clId="{6FCF164E-F1D5-45A9-84FF-5BD887E39384}" dt="2024-07-04T02:02:47.275" v="432" actId="26606"/>
          <ac:spMkLst>
            <pc:docMk/>
            <pc:sldMk cId="2825482622" sldId="264"/>
            <ac:spMk id="48" creationId="{6C4028FD-8BAA-4A19-BFDE-594D991B7552}"/>
          </ac:spMkLst>
        </pc:spChg>
        <pc:graphicFrameChg chg="mod modGraphic">
          <ac:chgData name="Anshul Rana" userId="c2b6a1e4df595f8b" providerId="LiveId" clId="{6FCF164E-F1D5-45A9-84FF-5BD887E39384}" dt="2024-07-04T02:04:23.123" v="452"/>
          <ac:graphicFrameMkLst>
            <pc:docMk/>
            <pc:sldMk cId="2825482622" sldId="264"/>
            <ac:graphicFrameMk id="26" creationId="{D191CF49-CA08-540F-87BC-2C3C99540839}"/>
          </ac:graphicFrameMkLst>
        </pc:graphicFrameChg>
        <pc:picChg chg="add del mod">
          <ac:chgData name="Anshul Rana" userId="c2b6a1e4df595f8b" providerId="LiveId" clId="{6FCF164E-F1D5-45A9-84FF-5BD887E39384}" dt="2024-07-04T02:02:33.018" v="431" actId="478"/>
          <ac:picMkLst>
            <pc:docMk/>
            <pc:sldMk cId="2825482622" sldId="264"/>
            <ac:picMk id="28" creationId="{42DAC91C-96BD-687B-6DD8-55A4D41D89B0}"/>
          </ac:picMkLst>
        </pc:picChg>
      </pc:sldChg>
      <pc:sldChg chg="modSp mod">
        <pc:chgData name="Anshul Rana" userId="c2b6a1e4df595f8b" providerId="LiveId" clId="{6FCF164E-F1D5-45A9-84FF-5BD887E39384}" dt="2024-07-04T02:01:20.673" v="423" actId="20577"/>
        <pc:sldMkLst>
          <pc:docMk/>
          <pc:sldMk cId="2020762562" sldId="265"/>
        </pc:sldMkLst>
        <pc:spChg chg="mod">
          <ac:chgData name="Anshul Rana" userId="c2b6a1e4df595f8b" providerId="LiveId" clId="{6FCF164E-F1D5-45A9-84FF-5BD887E39384}" dt="2024-07-04T02:01:20.673" v="423" actId="20577"/>
          <ac:spMkLst>
            <pc:docMk/>
            <pc:sldMk cId="2020762562" sldId="265"/>
            <ac:spMk id="2" creationId="{4B77F1B2-E6B2-0610-C763-4BC61EC8F84C}"/>
          </ac:spMkLst>
        </pc:spChg>
      </pc:sldChg>
      <pc:sldChg chg="del">
        <pc:chgData name="Anshul Rana" userId="c2b6a1e4df595f8b" providerId="LiveId" clId="{6FCF164E-F1D5-45A9-84FF-5BD887E39384}" dt="2024-07-04T01:32:44.737" v="43" actId="47"/>
        <pc:sldMkLst>
          <pc:docMk/>
          <pc:sldMk cId="1498276309" sldId="267"/>
        </pc:sldMkLst>
      </pc:sldChg>
      <pc:sldChg chg="ord">
        <pc:chgData name="Anshul Rana" userId="c2b6a1e4df595f8b" providerId="LiveId" clId="{6FCF164E-F1D5-45A9-84FF-5BD887E39384}" dt="2024-07-04T02:00:26.215" v="366"/>
        <pc:sldMkLst>
          <pc:docMk/>
          <pc:sldMk cId="2141823911" sldId="273"/>
        </pc:sldMkLst>
      </pc:sldChg>
      <pc:sldChg chg="ord">
        <pc:chgData name="Anshul Rana" userId="c2b6a1e4df595f8b" providerId="LiveId" clId="{6FCF164E-F1D5-45A9-84FF-5BD887E39384}" dt="2024-07-04T01:43:55.253" v="131"/>
        <pc:sldMkLst>
          <pc:docMk/>
          <pc:sldMk cId="4092307463" sldId="277"/>
        </pc:sldMkLst>
      </pc:sldChg>
      <pc:sldChg chg="modSp mod">
        <pc:chgData name="Anshul Rana" userId="c2b6a1e4df595f8b" providerId="LiveId" clId="{6FCF164E-F1D5-45A9-84FF-5BD887E39384}" dt="2024-07-04T01:59:57.032" v="364" actId="2711"/>
        <pc:sldMkLst>
          <pc:docMk/>
          <pc:sldMk cId="2844615874" sldId="278"/>
        </pc:sldMkLst>
        <pc:spChg chg="mod">
          <ac:chgData name="Anshul Rana" userId="c2b6a1e4df595f8b" providerId="LiveId" clId="{6FCF164E-F1D5-45A9-84FF-5BD887E39384}" dt="2024-07-04T01:59:57.032" v="364" actId="2711"/>
          <ac:spMkLst>
            <pc:docMk/>
            <pc:sldMk cId="2844615874" sldId="278"/>
            <ac:spMk id="2" creationId="{3C58375F-3830-8DB5-7170-BF4CCF29F928}"/>
          </ac:spMkLst>
        </pc:spChg>
        <pc:spChg chg="mod">
          <ac:chgData name="Anshul Rana" userId="c2b6a1e4df595f8b" providerId="LiveId" clId="{6FCF164E-F1D5-45A9-84FF-5BD887E39384}" dt="2024-07-04T01:59:40.038" v="363" actId="27636"/>
          <ac:spMkLst>
            <pc:docMk/>
            <pc:sldMk cId="2844615874" sldId="278"/>
            <ac:spMk id="18" creationId="{25AAAAF9-A7D8-44C1-D49C-CF86487F2A03}"/>
          </ac:spMkLst>
        </pc:spChg>
      </pc:sldChg>
      <pc:sldChg chg="addSp delSp modSp new mod setBg">
        <pc:chgData name="Anshul Rana" userId="c2b6a1e4df595f8b" providerId="LiveId" clId="{6FCF164E-F1D5-45A9-84FF-5BD887E39384}" dt="2024-07-04T02:07:12.373" v="476" actId="1076"/>
        <pc:sldMkLst>
          <pc:docMk/>
          <pc:sldMk cId="1044907687" sldId="279"/>
        </pc:sldMkLst>
        <pc:spChg chg="add mod">
          <ac:chgData name="Anshul Rana" userId="c2b6a1e4df595f8b" providerId="LiveId" clId="{6FCF164E-F1D5-45A9-84FF-5BD887E39384}" dt="2024-07-04T01:40:12.084" v="94" actId="123"/>
          <ac:spMkLst>
            <pc:docMk/>
            <pc:sldMk cId="1044907687" sldId="279"/>
            <ac:spMk id="3" creationId="{AC04E92E-DCBC-2737-8E44-B1B735302B39}"/>
          </ac:spMkLst>
        </pc:spChg>
        <pc:spChg chg="add del mod">
          <ac:chgData name="Anshul Rana" userId="c2b6a1e4df595f8b" providerId="LiveId" clId="{6FCF164E-F1D5-45A9-84FF-5BD887E39384}" dt="2024-07-04T01:37:57.486" v="48"/>
          <ac:spMkLst>
            <pc:docMk/>
            <pc:sldMk cId="1044907687" sldId="279"/>
            <ac:spMk id="4" creationId="{2DF90DF2-4135-D86C-BC76-230C66706B3C}"/>
          </ac:spMkLst>
        </pc:spChg>
        <pc:spChg chg="add mod">
          <ac:chgData name="Anshul Rana" userId="c2b6a1e4df595f8b" providerId="LiveId" clId="{6FCF164E-F1D5-45A9-84FF-5BD887E39384}" dt="2024-07-04T02:07:12.373" v="476" actId="1076"/>
          <ac:spMkLst>
            <pc:docMk/>
            <pc:sldMk cId="1044907687" sldId="279"/>
            <ac:spMk id="6" creationId="{6E10E2AF-0F97-1B77-E4EF-D0D5FFF9EA3C}"/>
          </ac:spMkLst>
        </pc:spChg>
        <pc:spChg chg="add del">
          <ac:chgData name="Anshul Rana" userId="c2b6a1e4df595f8b" providerId="LiveId" clId="{6FCF164E-F1D5-45A9-84FF-5BD887E39384}" dt="2024-07-04T01:39:25.201" v="79" actId="26606"/>
          <ac:spMkLst>
            <pc:docMk/>
            <pc:sldMk cId="1044907687" sldId="279"/>
            <ac:spMk id="11" creationId="{907EF6B7-1338-4443-8C46-6A318D952DFD}"/>
          </ac:spMkLst>
        </pc:spChg>
        <pc:spChg chg="add">
          <ac:chgData name="Anshul Rana" userId="c2b6a1e4df595f8b" providerId="LiveId" clId="{6FCF164E-F1D5-45A9-84FF-5BD887E39384}" dt="2024-07-04T01:39:39.709" v="90" actId="26606"/>
          <ac:spMkLst>
            <pc:docMk/>
            <pc:sldMk cId="1044907687" sldId="279"/>
            <ac:spMk id="12" creationId="{C0763A76-9F1C-4FC5-82B7-DD475DA461B2}"/>
          </ac:spMkLst>
        </pc:spChg>
        <pc:spChg chg="add del">
          <ac:chgData name="Anshul Rana" userId="c2b6a1e4df595f8b" providerId="LiveId" clId="{6FCF164E-F1D5-45A9-84FF-5BD887E39384}" dt="2024-07-04T01:39:25.201" v="79" actId="26606"/>
          <ac:spMkLst>
            <pc:docMk/>
            <pc:sldMk cId="1044907687" sldId="279"/>
            <ac:spMk id="13" creationId="{DAAE4CDD-124C-4DCF-9584-B6033B545DD5}"/>
          </ac:spMkLst>
        </pc:spChg>
        <pc:spChg chg="add">
          <ac:chgData name="Anshul Rana" userId="c2b6a1e4df595f8b" providerId="LiveId" clId="{6FCF164E-F1D5-45A9-84FF-5BD887E39384}" dt="2024-07-04T01:39:39.709" v="90" actId="26606"/>
          <ac:spMkLst>
            <pc:docMk/>
            <pc:sldMk cId="1044907687" sldId="279"/>
            <ac:spMk id="14" creationId="{E81BF4F6-F2CF-4984-9D14-D6966D92F99F}"/>
          </ac:spMkLst>
        </pc:spChg>
        <pc:spChg chg="add del">
          <ac:chgData name="Anshul Rana" userId="c2b6a1e4df595f8b" providerId="LiveId" clId="{6FCF164E-F1D5-45A9-84FF-5BD887E39384}" dt="2024-07-04T01:39:25.201" v="79" actId="26606"/>
          <ac:spMkLst>
            <pc:docMk/>
            <pc:sldMk cId="1044907687" sldId="279"/>
            <ac:spMk id="15" creationId="{081E4A58-353D-44AE-B2FC-2A74E2E400F7}"/>
          </ac:spMkLst>
        </pc:spChg>
        <pc:spChg chg="add del">
          <ac:chgData name="Anshul Rana" userId="c2b6a1e4df595f8b" providerId="LiveId" clId="{6FCF164E-F1D5-45A9-84FF-5BD887E39384}" dt="2024-07-04T01:39:27.132" v="81" actId="26606"/>
          <ac:spMkLst>
            <pc:docMk/>
            <pc:sldMk cId="1044907687" sldId="279"/>
            <ac:spMk id="17" creationId="{1BB867FF-FC45-48F7-8104-F89BE54909F1}"/>
          </ac:spMkLst>
        </pc:spChg>
        <pc:spChg chg="add del">
          <ac:chgData name="Anshul Rana" userId="c2b6a1e4df595f8b" providerId="LiveId" clId="{6FCF164E-F1D5-45A9-84FF-5BD887E39384}" dt="2024-07-04T01:39:27.132" v="81" actId="26606"/>
          <ac:spMkLst>
            <pc:docMk/>
            <pc:sldMk cId="1044907687" sldId="279"/>
            <ac:spMk id="18" creationId="{8BB56887-D0D5-4F0C-9E19-7247EB83C8B7}"/>
          </ac:spMkLst>
        </pc:spChg>
        <pc:spChg chg="add del">
          <ac:chgData name="Anshul Rana" userId="c2b6a1e4df595f8b" providerId="LiveId" clId="{6FCF164E-F1D5-45A9-84FF-5BD887E39384}" dt="2024-07-04T01:39:27.132" v="81" actId="26606"/>
          <ac:spMkLst>
            <pc:docMk/>
            <pc:sldMk cId="1044907687" sldId="279"/>
            <ac:spMk id="19" creationId="{081E4A58-353D-44AE-B2FC-2A74E2E400F7}"/>
          </ac:spMkLst>
        </pc:spChg>
        <pc:spChg chg="add del">
          <ac:chgData name="Anshul Rana" userId="c2b6a1e4df595f8b" providerId="LiveId" clId="{6FCF164E-F1D5-45A9-84FF-5BD887E39384}" dt="2024-07-04T01:39:28.838" v="83" actId="26606"/>
          <ac:spMkLst>
            <pc:docMk/>
            <pc:sldMk cId="1044907687" sldId="279"/>
            <ac:spMk id="21" creationId="{1B15ED52-F352-441B-82BF-E0EA34836D08}"/>
          </ac:spMkLst>
        </pc:spChg>
        <pc:spChg chg="add del">
          <ac:chgData name="Anshul Rana" userId="c2b6a1e4df595f8b" providerId="LiveId" clId="{6FCF164E-F1D5-45A9-84FF-5BD887E39384}" dt="2024-07-04T01:39:28.838" v="83" actId="26606"/>
          <ac:spMkLst>
            <pc:docMk/>
            <pc:sldMk cId="1044907687" sldId="279"/>
            <ac:spMk id="22" creationId="{3B2E3793-BFE6-45A2-9B7B-E18844431C99}"/>
          </ac:spMkLst>
        </pc:spChg>
        <pc:spChg chg="add del">
          <ac:chgData name="Anshul Rana" userId="c2b6a1e4df595f8b" providerId="LiveId" clId="{6FCF164E-F1D5-45A9-84FF-5BD887E39384}" dt="2024-07-04T01:39:28.838" v="83" actId="26606"/>
          <ac:spMkLst>
            <pc:docMk/>
            <pc:sldMk cId="1044907687" sldId="279"/>
            <ac:spMk id="23" creationId="{BC4C4868-CB8F-4AF9-9CDB-8108F2C19B67}"/>
          </ac:spMkLst>
        </pc:spChg>
        <pc:spChg chg="add del">
          <ac:chgData name="Anshul Rana" userId="c2b6a1e4df595f8b" providerId="LiveId" clId="{6FCF164E-F1D5-45A9-84FF-5BD887E39384}" dt="2024-07-04T01:39:28.838" v="83" actId="26606"/>
          <ac:spMkLst>
            <pc:docMk/>
            <pc:sldMk cId="1044907687" sldId="279"/>
            <ac:spMk id="24" creationId="{375E0459-6403-40CD-989D-56A4407CA12E}"/>
          </ac:spMkLst>
        </pc:spChg>
        <pc:spChg chg="add del">
          <ac:chgData name="Anshul Rana" userId="c2b6a1e4df595f8b" providerId="LiveId" clId="{6FCF164E-F1D5-45A9-84FF-5BD887E39384}" dt="2024-07-04T01:39:28.838" v="83" actId="26606"/>
          <ac:spMkLst>
            <pc:docMk/>
            <pc:sldMk cId="1044907687" sldId="279"/>
            <ac:spMk id="25" creationId="{53E5B1A8-3AC9-4BD1-9BBC-78CA94F2D1BA}"/>
          </ac:spMkLst>
        </pc:spChg>
        <pc:spChg chg="add del">
          <ac:chgData name="Anshul Rana" userId="c2b6a1e4df595f8b" providerId="LiveId" clId="{6FCF164E-F1D5-45A9-84FF-5BD887E39384}" dt="2024-07-04T01:39:30.494" v="85" actId="26606"/>
          <ac:spMkLst>
            <pc:docMk/>
            <pc:sldMk cId="1044907687" sldId="279"/>
            <ac:spMk id="27" creationId="{1BB867FF-FC45-48F7-8104-F89BE54909F1}"/>
          </ac:spMkLst>
        </pc:spChg>
        <pc:spChg chg="add del">
          <ac:chgData name="Anshul Rana" userId="c2b6a1e4df595f8b" providerId="LiveId" clId="{6FCF164E-F1D5-45A9-84FF-5BD887E39384}" dt="2024-07-04T01:39:30.494" v="85" actId="26606"/>
          <ac:spMkLst>
            <pc:docMk/>
            <pc:sldMk cId="1044907687" sldId="279"/>
            <ac:spMk id="28" creationId="{8BB56887-D0D5-4F0C-9E19-7247EB83C8B7}"/>
          </ac:spMkLst>
        </pc:spChg>
        <pc:spChg chg="add del">
          <ac:chgData name="Anshul Rana" userId="c2b6a1e4df595f8b" providerId="LiveId" clId="{6FCF164E-F1D5-45A9-84FF-5BD887E39384}" dt="2024-07-04T01:39:30.494" v="85" actId="26606"/>
          <ac:spMkLst>
            <pc:docMk/>
            <pc:sldMk cId="1044907687" sldId="279"/>
            <ac:spMk id="29" creationId="{081E4A58-353D-44AE-B2FC-2A74E2E400F7}"/>
          </ac:spMkLst>
        </pc:spChg>
        <pc:spChg chg="add del">
          <ac:chgData name="Anshul Rana" userId="c2b6a1e4df595f8b" providerId="LiveId" clId="{6FCF164E-F1D5-45A9-84FF-5BD887E39384}" dt="2024-07-04T01:39:31.612" v="87" actId="26606"/>
          <ac:spMkLst>
            <pc:docMk/>
            <pc:sldMk cId="1044907687" sldId="279"/>
            <ac:spMk id="31" creationId="{100EDD19-6802-4EC3-95CE-CFFAB042CFD6}"/>
          </ac:spMkLst>
        </pc:spChg>
        <pc:spChg chg="add del">
          <ac:chgData name="Anshul Rana" userId="c2b6a1e4df595f8b" providerId="LiveId" clId="{6FCF164E-F1D5-45A9-84FF-5BD887E39384}" dt="2024-07-04T01:39:31.612" v="87" actId="26606"/>
          <ac:spMkLst>
            <pc:docMk/>
            <pc:sldMk cId="1044907687" sldId="279"/>
            <ac:spMk id="32" creationId="{DB17E863-922E-4C26-BD64-E8FD41D28661}"/>
          </ac:spMkLst>
        </pc:spChg>
        <pc:spChg chg="add del">
          <ac:chgData name="Anshul Rana" userId="c2b6a1e4df595f8b" providerId="LiveId" clId="{6FCF164E-F1D5-45A9-84FF-5BD887E39384}" dt="2024-07-04T01:39:39.652" v="89" actId="26606"/>
          <ac:spMkLst>
            <pc:docMk/>
            <pc:sldMk cId="1044907687" sldId="279"/>
            <ac:spMk id="34" creationId="{1BB867FF-FC45-48F7-8104-F89BE54909F1}"/>
          </ac:spMkLst>
        </pc:spChg>
        <pc:spChg chg="add del">
          <ac:chgData name="Anshul Rana" userId="c2b6a1e4df595f8b" providerId="LiveId" clId="{6FCF164E-F1D5-45A9-84FF-5BD887E39384}" dt="2024-07-04T01:39:39.652" v="89" actId="26606"/>
          <ac:spMkLst>
            <pc:docMk/>
            <pc:sldMk cId="1044907687" sldId="279"/>
            <ac:spMk id="35" creationId="{8BB56887-D0D5-4F0C-9E19-7247EB83C8B7}"/>
          </ac:spMkLst>
        </pc:spChg>
        <pc:spChg chg="add del">
          <ac:chgData name="Anshul Rana" userId="c2b6a1e4df595f8b" providerId="LiveId" clId="{6FCF164E-F1D5-45A9-84FF-5BD887E39384}" dt="2024-07-04T01:39:39.652" v="89" actId="26606"/>
          <ac:spMkLst>
            <pc:docMk/>
            <pc:sldMk cId="1044907687" sldId="279"/>
            <ac:spMk id="36" creationId="{081E4A58-353D-44AE-B2FC-2A74E2E400F7}"/>
          </ac:spMkLst>
        </pc:spChg>
        <pc:picChg chg="add">
          <ac:chgData name="Anshul Rana" userId="c2b6a1e4df595f8b" providerId="LiveId" clId="{6FCF164E-F1D5-45A9-84FF-5BD887E39384}" dt="2024-07-04T01:39:39.709" v="90" actId="26606"/>
          <ac:picMkLst>
            <pc:docMk/>
            <pc:sldMk cId="1044907687" sldId="279"/>
            <ac:picMk id="8" creationId="{804BA20B-E281-68F0-CA43-C7CDF662D17C}"/>
          </ac:picMkLst>
        </pc:picChg>
      </pc:sldChg>
      <pc:sldChg chg="addSp delSp modSp new mod setBg modNotesTx">
        <pc:chgData name="Anshul Rana" userId="c2b6a1e4df595f8b" providerId="LiveId" clId="{6FCF164E-F1D5-45A9-84FF-5BD887E39384}" dt="2024-07-04T01:47:00.749" v="173" actId="123"/>
        <pc:sldMkLst>
          <pc:docMk/>
          <pc:sldMk cId="878841377" sldId="280"/>
        </pc:sldMkLst>
        <pc:spChg chg="mod ord">
          <ac:chgData name="Anshul Rana" userId="c2b6a1e4df595f8b" providerId="LiveId" clId="{6FCF164E-F1D5-45A9-84FF-5BD887E39384}" dt="2024-07-04T01:47:00.749" v="173" actId="123"/>
          <ac:spMkLst>
            <pc:docMk/>
            <pc:sldMk cId="878841377" sldId="280"/>
            <ac:spMk id="2" creationId="{44B4392D-8473-30F4-F8BB-57C1DB2B4AE8}"/>
          </ac:spMkLst>
        </pc:spChg>
        <pc:spChg chg="del">
          <ac:chgData name="Anshul Rana" userId="c2b6a1e4df595f8b" providerId="LiveId" clId="{6FCF164E-F1D5-45A9-84FF-5BD887E39384}" dt="2024-07-04T01:43:32.966" v="125"/>
          <ac:spMkLst>
            <pc:docMk/>
            <pc:sldMk cId="878841377" sldId="280"/>
            <ac:spMk id="3" creationId="{EE023A0F-3EC1-5146-4E73-09CA38847823}"/>
          </ac:spMkLst>
        </pc:spChg>
        <pc:spChg chg="add del mod">
          <ac:chgData name="Anshul Rana" userId="c2b6a1e4df595f8b" providerId="LiveId" clId="{6FCF164E-F1D5-45A9-84FF-5BD887E39384}" dt="2024-07-04T01:45:26.849" v="139" actId="478"/>
          <ac:spMkLst>
            <pc:docMk/>
            <pc:sldMk cId="878841377" sldId="280"/>
            <ac:spMk id="6" creationId="{5CDB1826-188C-32DE-41A3-62BB95249A57}"/>
          </ac:spMkLst>
        </pc:spChg>
        <pc:spChg chg="add del">
          <ac:chgData name="Anshul Rana" userId="c2b6a1e4df595f8b" providerId="LiveId" clId="{6FCF164E-F1D5-45A9-84FF-5BD887E39384}" dt="2024-07-04T01:44:44.219" v="135" actId="478"/>
          <ac:spMkLst>
            <pc:docMk/>
            <pc:sldMk cId="878841377" sldId="280"/>
            <ac:spMk id="8" creationId="{B32C9C0B-E74F-73DF-3675-F23ADB20EE22}"/>
          </ac:spMkLst>
        </pc:spChg>
        <pc:spChg chg="add del">
          <ac:chgData name="Anshul Rana" userId="c2b6a1e4df595f8b" providerId="LiveId" clId="{6FCF164E-F1D5-45A9-84FF-5BD887E39384}" dt="2024-07-04T01:43:50.377" v="128" actId="26606"/>
          <ac:spMkLst>
            <pc:docMk/>
            <pc:sldMk cId="878841377" sldId="280"/>
            <ac:spMk id="9" creationId="{D12DDE76-C203-4047-9998-63900085B5E8}"/>
          </ac:spMkLst>
        </pc:spChg>
        <pc:spChg chg="add del">
          <ac:chgData name="Anshul Rana" userId="c2b6a1e4df595f8b" providerId="LiveId" clId="{6FCF164E-F1D5-45A9-84FF-5BD887E39384}" dt="2024-07-04T01:46:14.329" v="162" actId="26606"/>
          <ac:spMkLst>
            <pc:docMk/>
            <pc:sldMk cId="878841377" sldId="280"/>
            <ac:spMk id="11" creationId="{A2679492-7988-4050-9056-542444452411}"/>
          </ac:spMkLst>
        </pc:spChg>
        <pc:spChg chg="add del">
          <ac:chgData name="Anshul Rana" userId="c2b6a1e4df595f8b" providerId="LiveId" clId="{6FCF164E-F1D5-45A9-84FF-5BD887E39384}" dt="2024-07-04T01:46:14.329" v="162" actId="26606"/>
          <ac:spMkLst>
            <pc:docMk/>
            <pc:sldMk cId="878841377" sldId="280"/>
            <ac:spMk id="13" creationId="{B091B163-7D61-4891-ABCF-5C13D9C418D0}"/>
          </ac:spMkLst>
        </pc:spChg>
        <pc:spChg chg="add del">
          <ac:chgData name="Anshul Rana" userId="c2b6a1e4df595f8b" providerId="LiveId" clId="{6FCF164E-F1D5-45A9-84FF-5BD887E39384}" dt="2024-07-04T01:45:46.256" v="141" actId="26606"/>
          <ac:spMkLst>
            <pc:docMk/>
            <pc:sldMk cId="878841377" sldId="280"/>
            <ac:spMk id="20" creationId="{B9D7E975-9161-4F2D-AC53-69E1912F6B5D}"/>
          </ac:spMkLst>
        </pc:spChg>
        <pc:spChg chg="add del">
          <ac:chgData name="Anshul Rana" userId="c2b6a1e4df595f8b" providerId="LiveId" clId="{6FCF164E-F1D5-45A9-84FF-5BD887E39384}" dt="2024-07-04T01:45:46.256" v="141" actId="26606"/>
          <ac:spMkLst>
            <pc:docMk/>
            <pc:sldMk cId="878841377" sldId="280"/>
            <ac:spMk id="22" creationId="{827DC2C4-B485-428A-BF4A-472D2967F47F}"/>
          </ac:spMkLst>
        </pc:spChg>
        <pc:spChg chg="add del">
          <ac:chgData name="Anshul Rana" userId="c2b6a1e4df595f8b" providerId="LiveId" clId="{6FCF164E-F1D5-45A9-84FF-5BD887E39384}" dt="2024-07-04T01:45:46.256" v="141" actId="26606"/>
          <ac:spMkLst>
            <pc:docMk/>
            <pc:sldMk cId="878841377" sldId="280"/>
            <ac:spMk id="24" creationId="{463E6235-1649-4B47-9862-4026FC473B6F}"/>
          </ac:spMkLst>
        </pc:spChg>
        <pc:spChg chg="add del">
          <ac:chgData name="Anshul Rana" userId="c2b6a1e4df595f8b" providerId="LiveId" clId="{6FCF164E-F1D5-45A9-84FF-5BD887E39384}" dt="2024-07-04T01:45:47.556" v="143" actId="26606"/>
          <ac:spMkLst>
            <pc:docMk/>
            <pc:sldMk cId="878841377" sldId="280"/>
            <ac:spMk id="26" creationId="{9C867835-A917-4A2B-8424-3AFAF7436395}"/>
          </ac:spMkLst>
        </pc:spChg>
        <pc:spChg chg="add del">
          <ac:chgData name="Anshul Rana" userId="c2b6a1e4df595f8b" providerId="LiveId" clId="{6FCF164E-F1D5-45A9-84FF-5BD887E39384}" dt="2024-07-04T01:45:47.556" v="143" actId="26606"/>
          <ac:spMkLst>
            <pc:docMk/>
            <pc:sldMk cId="878841377" sldId="280"/>
            <ac:spMk id="27" creationId="{EED8D03E-F375-4E67-B932-FF9B007BB420}"/>
          </ac:spMkLst>
        </pc:spChg>
        <pc:spChg chg="add del">
          <ac:chgData name="Anshul Rana" userId="c2b6a1e4df595f8b" providerId="LiveId" clId="{6FCF164E-F1D5-45A9-84FF-5BD887E39384}" dt="2024-07-04T01:45:49.190" v="145" actId="26606"/>
          <ac:spMkLst>
            <pc:docMk/>
            <pc:sldMk cId="878841377" sldId="280"/>
            <ac:spMk id="29" creationId="{BEBFA723-5A7B-472D-ABD7-1526B8D3A38B}"/>
          </ac:spMkLst>
        </pc:spChg>
        <pc:spChg chg="add del">
          <ac:chgData name="Anshul Rana" userId="c2b6a1e4df595f8b" providerId="LiveId" clId="{6FCF164E-F1D5-45A9-84FF-5BD887E39384}" dt="2024-07-04T01:45:49.190" v="145" actId="26606"/>
          <ac:spMkLst>
            <pc:docMk/>
            <pc:sldMk cId="878841377" sldId="280"/>
            <ac:spMk id="30" creationId="{A6B27065-399A-4CF7-BF70-CF79B9848FC1}"/>
          </ac:spMkLst>
        </pc:spChg>
        <pc:spChg chg="add del">
          <ac:chgData name="Anshul Rana" userId="c2b6a1e4df595f8b" providerId="LiveId" clId="{6FCF164E-F1D5-45A9-84FF-5BD887E39384}" dt="2024-07-04T01:45:50.754" v="147" actId="26606"/>
          <ac:spMkLst>
            <pc:docMk/>
            <pc:sldMk cId="878841377" sldId="280"/>
            <ac:spMk id="35" creationId="{92E6BC6C-4A83-4551-8FFE-1708120A6795}"/>
          </ac:spMkLst>
        </pc:spChg>
        <pc:spChg chg="add del">
          <ac:chgData name="Anshul Rana" userId="c2b6a1e4df595f8b" providerId="LiveId" clId="{6FCF164E-F1D5-45A9-84FF-5BD887E39384}" dt="2024-07-04T01:45:50.754" v="147" actId="26606"/>
          <ac:spMkLst>
            <pc:docMk/>
            <pc:sldMk cId="878841377" sldId="280"/>
            <ac:spMk id="36" creationId="{EFA9B6C6-A247-48A8-9A1C-1E36FA9456B5}"/>
          </ac:spMkLst>
        </pc:spChg>
        <pc:spChg chg="add del">
          <ac:chgData name="Anshul Rana" userId="c2b6a1e4df595f8b" providerId="LiveId" clId="{6FCF164E-F1D5-45A9-84FF-5BD887E39384}" dt="2024-07-04T01:45:51.696" v="149" actId="26606"/>
          <ac:spMkLst>
            <pc:docMk/>
            <pc:sldMk cId="878841377" sldId="280"/>
            <ac:spMk id="43" creationId="{5BF4DF2C-F028-4921-9C23-41303F650A62}"/>
          </ac:spMkLst>
        </pc:spChg>
        <pc:spChg chg="add del">
          <ac:chgData name="Anshul Rana" userId="c2b6a1e4df595f8b" providerId="LiveId" clId="{6FCF164E-F1D5-45A9-84FF-5BD887E39384}" dt="2024-07-04T01:45:51.696" v="149" actId="26606"/>
          <ac:spMkLst>
            <pc:docMk/>
            <pc:sldMk cId="878841377" sldId="280"/>
            <ac:spMk id="44" creationId="{158B3569-73B2-4D05-8E95-886A6EE17F1F}"/>
          </ac:spMkLst>
        </pc:spChg>
        <pc:spChg chg="add del">
          <ac:chgData name="Anshul Rana" userId="c2b6a1e4df595f8b" providerId="LiveId" clId="{6FCF164E-F1D5-45A9-84FF-5BD887E39384}" dt="2024-07-04T01:45:53.296" v="151" actId="26606"/>
          <ac:spMkLst>
            <pc:docMk/>
            <pc:sldMk cId="878841377" sldId="280"/>
            <ac:spMk id="49" creationId="{D12DDE76-C203-4047-9998-63900085B5E8}"/>
          </ac:spMkLst>
        </pc:spChg>
        <pc:spChg chg="add del">
          <ac:chgData name="Anshul Rana" userId="c2b6a1e4df595f8b" providerId="LiveId" clId="{6FCF164E-F1D5-45A9-84FF-5BD887E39384}" dt="2024-07-04T01:45:56.603" v="153" actId="26606"/>
          <ac:spMkLst>
            <pc:docMk/>
            <pc:sldMk cId="878841377" sldId="280"/>
            <ac:spMk id="51" creationId="{5BF4DF2C-F028-4921-9C23-41303F650A62}"/>
          </ac:spMkLst>
        </pc:spChg>
        <pc:spChg chg="add del">
          <ac:chgData name="Anshul Rana" userId="c2b6a1e4df595f8b" providerId="LiveId" clId="{6FCF164E-F1D5-45A9-84FF-5BD887E39384}" dt="2024-07-04T01:45:56.603" v="153" actId="26606"/>
          <ac:spMkLst>
            <pc:docMk/>
            <pc:sldMk cId="878841377" sldId="280"/>
            <ac:spMk id="52" creationId="{158B3569-73B2-4D05-8E95-886A6EE17F1F}"/>
          </ac:spMkLst>
        </pc:spChg>
        <pc:spChg chg="add del">
          <ac:chgData name="Anshul Rana" userId="c2b6a1e4df595f8b" providerId="LiveId" clId="{6FCF164E-F1D5-45A9-84FF-5BD887E39384}" dt="2024-07-04T01:45:58.996" v="155" actId="26606"/>
          <ac:spMkLst>
            <pc:docMk/>
            <pc:sldMk cId="878841377" sldId="280"/>
            <ac:spMk id="57" creationId="{92E6BC6C-4A83-4551-8FFE-1708120A6795}"/>
          </ac:spMkLst>
        </pc:spChg>
        <pc:spChg chg="add del">
          <ac:chgData name="Anshul Rana" userId="c2b6a1e4df595f8b" providerId="LiveId" clId="{6FCF164E-F1D5-45A9-84FF-5BD887E39384}" dt="2024-07-04T01:45:58.996" v="155" actId="26606"/>
          <ac:spMkLst>
            <pc:docMk/>
            <pc:sldMk cId="878841377" sldId="280"/>
            <ac:spMk id="58" creationId="{EFA9B6C6-A247-48A8-9A1C-1E36FA9456B5}"/>
          </ac:spMkLst>
        </pc:spChg>
        <pc:spChg chg="add del">
          <ac:chgData name="Anshul Rana" userId="c2b6a1e4df595f8b" providerId="LiveId" clId="{6FCF164E-F1D5-45A9-84FF-5BD887E39384}" dt="2024-07-04T01:46:00.288" v="157" actId="26606"/>
          <ac:spMkLst>
            <pc:docMk/>
            <pc:sldMk cId="878841377" sldId="280"/>
            <ac:spMk id="64" creationId="{B9D7E975-9161-4F2D-AC53-69E1912F6B5D}"/>
          </ac:spMkLst>
        </pc:spChg>
        <pc:spChg chg="add del">
          <ac:chgData name="Anshul Rana" userId="c2b6a1e4df595f8b" providerId="LiveId" clId="{6FCF164E-F1D5-45A9-84FF-5BD887E39384}" dt="2024-07-04T01:46:00.288" v="157" actId="26606"/>
          <ac:spMkLst>
            <pc:docMk/>
            <pc:sldMk cId="878841377" sldId="280"/>
            <ac:spMk id="65" creationId="{827DC2C4-B485-428A-BF4A-472D2967F47F}"/>
          </ac:spMkLst>
        </pc:spChg>
        <pc:spChg chg="add del">
          <ac:chgData name="Anshul Rana" userId="c2b6a1e4df595f8b" providerId="LiveId" clId="{6FCF164E-F1D5-45A9-84FF-5BD887E39384}" dt="2024-07-04T01:46:00.288" v="157" actId="26606"/>
          <ac:spMkLst>
            <pc:docMk/>
            <pc:sldMk cId="878841377" sldId="280"/>
            <ac:spMk id="66" creationId="{463E6235-1649-4B47-9862-4026FC473B6F}"/>
          </ac:spMkLst>
        </pc:spChg>
        <pc:spChg chg="add del">
          <ac:chgData name="Anshul Rana" userId="c2b6a1e4df595f8b" providerId="LiveId" clId="{6FCF164E-F1D5-45A9-84FF-5BD887E39384}" dt="2024-07-04T01:46:11.406" v="159" actId="26606"/>
          <ac:spMkLst>
            <pc:docMk/>
            <pc:sldMk cId="878841377" sldId="280"/>
            <ac:spMk id="68" creationId="{F575A102-D95D-4D6E-8F1B-49EED0AEC65C}"/>
          </ac:spMkLst>
        </pc:spChg>
        <pc:spChg chg="add del">
          <ac:chgData name="Anshul Rana" userId="c2b6a1e4df595f8b" providerId="LiveId" clId="{6FCF164E-F1D5-45A9-84FF-5BD887E39384}" dt="2024-07-04T01:46:11.406" v="159" actId="26606"/>
          <ac:spMkLst>
            <pc:docMk/>
            <pc:sldMk cId="878841377" sldId="280"/>
            <ac:spMk id="69" creationId="{158B3569-73B2-4D05-8E95-886A6EE17F1F}"/>
          </ac:spMkLst>
        </pc:spChg>
        <pc:spChg chg="add del">
          <ac:chgData name="Anshul Rana" userId="c2b6a1e4df595f8b" providerId="LiveId" clId="{6FCF164E-F1D5-45A9-84FF-5BD887E39384}" dt="2024-07-04T01:46:14.280" v="161" actId="26606"/>
          <ac:spMkLst>
            <pc:docMk/>
            <pc:sldMk cId="878841377" sldId="280"/>
            <ac:spMk id="75" creationId="{5BF4DF2C-F028-4921-9C23-41303F650A62}"/>
          </ac:spMkLst>
        </pc:spChg>
        <pc:spChg chg="add del">
          <ac:chgData name="Anshul Rana" userId="c2b6a1e4df595f8b" providerId="LiveId" clId="{6FCF164E-F1D5-45A9-84FF-5BD887E39384}" dt="2024-07-04T01:46:14.280" v="161" actId="26606"/>
          <ac:spMkLst>
            <pc:docMk/>
            <pc:sldMk cId="878841377" sldId="280"/>
            <ac:spMk id="76" creationId="{158B3569-73B2-4D05-8E95-886A6EE17F1F}"/>
          </ac:spMkLst>
        </pc:spChg>
        <pc:spChg chg="add">
          <ac:chgData name="Anshul Rana" userId="c2b6a1e4df595f8b" providerId="LiveId" clId="{6FCF164E-F1D5-45A9-84FF-5BD887E39384}" dt="2024-07-04T01:46:14.329" v="162" actId="26606"/>
          <ac:spMkLst>
            <pc:docMk/>
            <pc:sldMk cId="878841377" sldId="280"/>
            <ac:spMk id="81" creationId="{92E6BC6C-4A83-4551-8FFE-1708120A6795}"/>
          </ac:spMkLst>
        </pc:spChg>
        <pc:spChg chg="add">
          <ac:chgData name="Anshul Rana" userId="c2b6a1e4df595f8b" providerId="LiveId" clId="{6FCF164E-F1D5-45A9-84FF-5BD887E39384}" dt="2024-07-04T01:46:14.329" v="162" actId="26606"/>
          <ac:spMkLst>
            <pc:docMk/>
            <pc:sldMk cId="878841377" sldId="280"/>
            <ac:spMk id="82" creationId="{EFA9B6C6-A247-48A8-9A1C-1E36FA9456B5}"/>
          </ac:spMkLst>
        </pc:spChg>
        <pc:grpChg chg="add del">
          <ac:chgData name="Anshul Rana" userId="c2b6a1e4df595f8b" providerId="LiveId" clId="{6FCF164E-F1D5-45A9-84FF-5BD887E39384}" dt="2024-07-04T01:45:49.190" v="145" actId="26606"/>
          <ac:grpSpMkLst>
            <pc:docMk/>
            <pc:sldMk cId="878841377" sldId="280"/>
            <ac:grpSpMk id="31" creationId="{CF22986C-DDF7-4109-9D6A-006800D6B041}"/>
          </ac:grpSpMkLst>
        </pc:grpChg>
        <pc:grpChg chg="add del">
          <ac:chgData name="Anshul Rana" userId="c2b6a1e4df595f8b" providerId="LiveId" clId="{6FCF164E-F1D5-45A9-84FF-5BD887E39384}" dt="2024-07-04T01:45:50.754" v="147" actId="26606"/>
          <ac:grpSpMkLst>
            <pc:docMk/>
            <pc:sldMk cId="878841377" sldId="280"/>
            <ac:grpSpMk id="37" creationId="{E15EAE4E-5508-44B8-B920-1B8BA1D20EE1}"/>
          </ac:grpSpMkLst>
        </pc:grpChg>
        <pc:grpChg chg="add del">
          <ac:chgData name="Anshul Rana" userId="c2b6a1e4df595f8b" providerId="LiveId" clId="{6FCF164E-F1D5-45A9-84FF-5BD887E39384}" dt="2024-07-04T01:45:51.696" v="149" actId="26606"/>
          <ac:grpSpMkLst>
            <pc:docMk/>
            <pc:sldMk cId="878841377" sldId="280"/>
            <ac:grpSpMk id="46" creationId="{892B7B61-D701-474B-AE8F-EA238B550A78}"/>
          </ac:grpSpMkLst>
        </pc:grpChg>
        <pc:grpChg chg="add del">
          <ac:chgData name="Anshul Rana" userId="c2b6a1e4df595f8b" providerId="LiveId" clId="{6FCF164E-F1D5-45A9-84FF-5BD887E39384}" dt="2024-07-04T01:45:56.603" v="153" actId="26606"/>
          <ac:grpSpMkLst>
            <pc:docMk/>
            <pc:sldMk cId="878841377" sldId="280"/>
            <ac:grpSpMk id="54" creationId="{892B7B61-D701-474B-AE8F-EA238B550A78}"/>
          </ac:grpSpMkLst>
        </pc:grpChg>
        <pc:grpChg chg="add del">
          <ac:chgData name="Anshul Rana" userId="c2b6a1e4df595f8b" providerId="LiveId" clId="{6FCF164E-F1D5-45A9-84FF-5BD887E39384}" dt="2024-07-04T01:45:58.996" v="155" actId="26606"/>
          <ac:grpSpMkLst>
            <pc:docMk/>
            <pc:sldMk cId="878841377" sldId="280"/>
            <ac:grpSpMk id="59" creationId="{E15EAE4E-5508-44B8-B920-1B8BA1D20EE1}"/>
          </ac:grpSpMkLst>
        </pc:grpChg>
        <pc:grpChg chg="add del">
          <ac:chgData name="Anshul Rana" userId="c2b6a1e4df595f8b" providerId="LiveId" clId="{6FCF164E-F1D5-45A9-84FF-5BD887E39384}" dt="2024-07-04T01:46:11.406" v="159" actId="26606"/>
          <ac:grpSpMkLst>
            <pc:docMk/>
            <pc:sldMk cId="878841377" sldId="280"/>
            <ac:grpSpMk id="70" creationId="{CF0FFF1F-79B6-4A13-A464-070CD6F896AF}"/>
          </ac:grpSpMkLst>
        </pc:grpChg>
        <pc:grpChg chg="add del">
          <ac:chgData name="Anshul Rana" userId="c2b6a1e4df595f8b" providerId="LiveId" clId="{6FCF164E-F1D5-45A9-84FF-5BD887E39384}" dt="2024-07-04T01:46:14.280" v="161" actId="26606"/>
          <ac:grpSpMkLst>
            <pc:docMk/>
            <pc:sldMk cId="878841377" sldId="280"/>
            <ac:grpSpMk id="78" creationId="{892B7B61-D701-474B-AE8F-EA238B550A78}"/>
          </ac:grpSpMkLst>
        </pc:grpChg>
        <pc:grpChg chg="add">
          <ac:chgData name="Anshul Rana" userId="c2b6a1e4df595f8b" providerId="LiveId" clId="{6FCF164E-F1D5-45A9-84FF-5BD887E39384}" dt="2024-07-04T01:46:14.329" v="162" actId="26606"/>
          <ac:grpSpMkLst>
            <pc:docMk/>
            <pc:sldMk cId="878841377" sldId="280"/>
            <ac:grpSpMk id="83" creationId="{E15EAE4E-5508-44B8-B920-1B8BA1D20EE1}"/>
          </ac:grpSpMkLst>
        </pc:grpChg>
        <pc:picChg chg="add mod">
          <ac:chgData name="Anshul Rana" userId="c2b6a1e4df595f8b" providerId="LiveId" clId="{6FCF164E-F1D5-45A9-84FF-5BD887E39384}" dt="2024-07-04T01:46:47.160" v="170" actId="14100"/>
          <ac:picMkLst>
            <pc:docMk/>
            <pc:sldMk cId="878841377" sldId="280"/>
            <ac:picMk id="4" creationId="{6B57D904-77AC-83A9-BFDF-DC997CFAC2C3}"/>
          </ac:picMkLst>
        </pc:picChg>
        <pc:cxnChg chg="add del">
          <ac:chgData name="Anshul Rana" userId="c2b6a1e4df595f8b" providerId="LiveId" clId="{6FCF164E-F1D5-45A9-84FF-5BD887E39384}" dt="2024-07-04T01:46:14.329" v="162" actId="26606"/>
          <ac:cxnSpMkLst>
            <pc:docMk/>
            <pc:sldMk cId="878841377" sldId="280"/>
            <ac:cxnSpMk id="15" creationId="{C49DA8F6-BCC1-4447-B54C-57856834B94B}"/>
          </ac:cxnSpMkLst>
        </pc:cxnChg>
        <pc:cxnChg chg="add del">
          <ac:chgData name="Anshul Rana" userId="c2b6a1e4df595f8b" providerId="LiveId" clId="{6FCF164E-F1D5-45A9-84FF-5BD887E39384}" dt="2024-07-04T01:45:50.754" v="147" actId="26606"/>
          <ac:cxnSpMkLst>
            <pc:docMk/>
            <pc:sldMk cId="878841377" sldId="280"/>
            <ac:cxnSpMk id="41" creationId="{56020367-4FD5-4596-8E10-C5F095CD8DBF}"/>
          </ac:cxnSpMkLst>
        </pc:cxnChg>
        <pc:cxnChg chg="add del">
          <ac:chgData name="Anshul Rana" userId="c2b6a1e4df595f8b" providerId="LiveId" clId="{6FCF164E-F1D5-45A9-84FF-5BD887E39384}" dt="2024-07-04T01:45:51.696" v="149" actId="26606"/>
          <ac:cxnSpMkLst>
            <pc:docMk/>
            <pc:sldMk cId="878841377" sldId="280"/>
            <ac:cxnSpMk id="45" creationId="{56020367-4FD5-4596-8E10-C5F095CD8DBF}"/>
          </ac:cxnSpMkLst>
        </pc:cxnChg>
        <pc:cxnChg chg="add del">
          <ac:chgData name="Anshul Rana" userId="c2b6a1e4df595f8b" providerId="LiveId" clId="{6FCF164E-F1D5-45A9-84FF-5BD887E39384}" dt="2024-07-04T01:45:56.603" v="153" actId="26606"/>
          <ac:cxnSpMkLst>
            <pc:docMk/>
            <pc:sldMk cId="878841377" sldId="280"/>
            <ac:cxnSpMk id="53" creationId="{56020367-4FD5-4596-8E10-C5F095CD8DBF}"/>
          </ac:cxnSpMkLst>
        </pc:cxnChg>
        <pc:cxnChg chg="add del">
          <ac:chgData name="Anshul Rana" userId="c2b6a1e4df595f8b" providerId="LiveId" clId="{6FCF164E-F1D5-45A9-84FF-5BD887E39384}" dt="2024-07-04T01:45:58.996" v="155" actId="26606"/>
          <ac:cxnSpMkLst>
            <pc:docMk/>
            <pc:sldMk cId="878841377" sldId="280"/>
            <ac:cxnSpMk id="62" creationId="{56020367-4FD5-4596-8E10-C5F095CD8DBF}"/>
          </ac:cxnSpMkLst>
        </pc:cxnChg>
        <pc:cxnChg chg="add del">
          <ac:chgData name="Anshul Rana" userId="c2b6a1e4df595f8b" providerId="LiveId" clId="{6FCF164E-F1D5-45A9-84FF-5BD887E39384}" dt="2024-07-04T01:46:11.406" v="159" actId="26606"/>
          <ac:cxnSpMkLst>
            <pc:docMk/>
            <pc:sldMk cId="878841377" sldId="280"/>
            <ac:cxnSpMk id="73" creationId="{56020367-4FD5-4596-8E10-C5F095CD8DBF}"/>
          </ac:cxnSpMkLst>
        </pc:cxnChg>
        <pc:cxnChg chg="add del">
          <ac:chgData name="Anshul Rana" userId="c2b6a1e4df595f8b" providerId="LiveId" clId="{6FCF164E-F1D5-45A9-84FF-5BD887E39384}" dt="2024-07-04T01:46:14.280" v="161" actId="26606"/>
          <ac:cxnSpMkLst>
            <pc:docMk/>
            <pc:sldMk cId="878841377" sldId="280"/>
            <ac:cxnSpMk id="77" creationId="{56020367-4FD5-4596-8E10-C5F095CD8DBF}"/>
          </ac:cxnSpMkLst>
        </pc:cxnChg>
        <pc:cxnChg chg="add">
          <ac:chgData name="Anshul Rana" userId="c2b6a1e4df595f8b" providerId="LiveId" clId="{6FCF164E-F1D5-45A9-84FF-5BD887E39384}" dt="2024-07-04T01:46:14.329" v="162" actId="26606"/>
          <ac:cxnSpMkLst>
            <pc:docMk/>
            <pc:sldMk cId="878841377" sldId="280"/>
            <ac:cxnSpMk id="86" creationId="{56020367-4FD5-4596-8E10-C5F095CD8DBF}"/>
          </ac:cxnSpMkLst>
        </pc:cxnChg>
      </pc:sldChg>
      <pc:sldChg chg="new del">
        <pc:chgData name="Anshul Rana" userId="c2b6a1e4df595f8b" providerId="LiveId" clId="{6FCF164E-F1D5-45A9-84FF-5BD887E39384}" dt="2024-07-04T02:06:54.317" v="464" actId="680"/>
        <pc:sldMkLst>
          <pc:docMk/>
          <pc:sldMk cId="102797684" sldId="281"/>
        </pc:sldMkLst>
      </pc:sldChg>
      <pc:sldChg chg="addSp delSp modSp new mod setBg setClrOvrMap">
        <pc:chgData name="Anshul Rana" userId="c2b6a1e4df595f8b" providerId="LiveId" clId="{6FCF164E-F1D5-45A9-84FF-5BD887E39384}" dt="2024-07-04T02:15:27.442" v="616" actId="27636"/>
        <pc:sldMkLst>
          <pc:docMk/>
          <pc:sldMk cId="1148013550" sldId="281"/>
        </pc:sldMkLst>
        <pc:spChg chg="add del mod">
          <ac:chgData name="Anshul Rana" userId="c2b6a1e4df595f8b" providerId="LiveId" clId="{6FCF164E-F1D5-45A9-84FF-5BD887E39384}" dt="2024-07-04T02:15:27.442" v="616" actId="27636"/>
          <ac:spMkLst>
            <pc:docMk/>
            <pc:sldMk cId="1148013550" sldId="281"/>
            <ac:spMk id="3" creationId="{3609C65E-72D8-1B98-58D4-F379A0A5C08A}"/>
          </ac:spMkLst>
        </pc:spChg>
        <pc:spChg chg="add mod">
          <ac:chgData name="Anshul Rana" userId="c2b6a1e4df595f8b" providerId="LiveId" clId="{6FCF164E-F1D5-45A9-84FF-5BD887E39384}" dt="2024-07-04T02:10:54.408" v="556" actId="26606"/>
          <ac:spMkLst>
            <pc:docMk/>
            <pc:sldMk cId="1148013550" sldId="281"/>
            <ac:spMk id="4" creationId="{9D62AA06-CA2C-D6ED-8933-758F69CE2373}"/>
          </ac:spMkLst>
        </pc:spChg>
        <pc:spChg chg="add del">
          <ac:chgData name="Anshul Rana" userId="c2b6a1e4df595f8b" providerId="LiveId" clId="{6FCF164E-F1D5-45A9-84FF-5BD887E39384}" dt="2024-07-04T02:10:27.851" v="535" actId="26606"/>
          <ac:spMkLst>
            <pc:docMk/>
            <pc:sldMk cId="1148013550" sldId="281"/>
            <ac:spMk id="7" creationId="{907EF6B7-1338-4443-8C46-6A318D952DFD}"/>
          </ac:spMkLst>
        </pc:spChg>
        <pc:spChg chg="add del">
          <ac:chgData name="Anshul Rana" userId="c2b6a1e4df595f8b" providerId="LiveId" clId="{6FCF164E-F1D5-45A9-84FF-5BD887E39384}" dt="2024-07-04T02:10:00.511" v="523" actId="26606"/>
          <ac:spMkLst>
            <pc:docMk/>
            <pc:sldMk cId="1148013550" sldId="281"/>
            <ac:spMk id="9" creationId="{3609C65E-72D8-1B98-58D4-F379A0A5C08A}"/>
          </ac:spMkLst>
        </pc:spChg>
        <pc:spChg chg="add del">
          <ac:chgData name="Anshul Rana" userId="c2b6a1e4df595f8b" providerId="LiveId" clId="{6FCF164E-F1D5-45A9-84FF-5BD887E39384}" dt="2024-07-04T02:10:00.511" v="523" actId="26606"/>
          <ac:spMkLst>
            <pc:docMk/>
            <pc:sldMk cId="1148013550" sldId="281"/>
            <ac:spMk id="10" creationId="{9228552E-C8B1-4A80-8448-0787CE0FC704}"/>
          </ac:spMkLst>
        </pc:spChg>
        <pc:spChg chg="add del">
          <ac:chgData name="Anshul Rana" userId="c2b6a1e4df595f8b" providerId="LiveId" clId="{6FCF164E-F1D5-45A9-84FF-5BD887E39384}" dt="2024-07-04T02:10:07.700" v="531" actId="26606"/>
          <ac:spMkLst>
            <pc:docMk/>
            <pc:sldMk cId="1148013550" sldId="281"/>
            <ac:spMk id="11" creationId="{E02239D2-A05D-4A1C-9F06-FBA7FC730E1B}"/>
          </ac:spMkLst>
        </pc:spChg>
        <pc:spChg chg="add del">
          <ac:chgData name="Anshul Rana" userId="c2b6a1e4df595f8b" providerId="LiveId" clId="{6FCF164E-F1D5-45A9-84FF-5BD887E39384}" dt="2024-07-04T02:10:02.111" v="525" actId="26606"/>
          <ac:spMkLst>
            <pc:docMk/>
            <pc:sldMk cId="1148013550" sldId="281"/>
            <ac:spMk id="12" creationId="{D1EA859B-E555-4109-94F3-6700E046E008}"/>
          </ac:spMkLst>
        </pc:spChg>
        <pc:spChg chg="add del">
          <ac:chgData name="Anshul Rana" userId="c2b6a1e4df595f8b" providerId="LiveId" clId="{6FCF164E-F1D5-45A9-84FF-5BD887E39384}" dt="2024-07-04T02:10:02.111" v="525" actId="26606"/>
          <ac:spMkLst>
            <pc:docMk/>
            <pc:sldMk cId="1148013550" sldId="281"/>
            <ac:spMk id="13" creationId="{04812C46-200A-4DEB-A05E-3ED6C68C2387}"/>
          </ac:spMkLst>
        </pc:spChg>
        <pc:spChg chg="add del">
          <ac:chgData name="Anshul Rana" userId="c2b6a1e4df595f8b" providerId="LiveId" clId="{6FCF164E-F1D5-45A9-84FF-5BD887E39384}" dt="2024-07-04T02:10:02.111" v="525" actId="26606"/>
          <ac:spMkLst>
            <pc:docMk/>
            <pc:sldMk cId="1148013550" sldId="281"/>
            <ac:spMk id="15" creationId="{3609C65E-72D8-1B98-58D4-F379A0A5C08A}"/>
          </ac:spMkLst>
        </pc:spChg>
        <pc:spChg chg="add del">
          <ac:chgData name="Anshul Rana" userId="c2b6a1e4df595f8b" providerId="LiveId" clId="{6FCF164E-F1D5-45A9-84FF-5BD887E39384}" dt="2024-07-04T02:10:27.851" v="535" actId="26606"/>
          <ac:spMkLst>
            <pc:docMk/>
            <pc:sldMk cId="1148013550" sldId="281"/>
            <ac:spMk id="16" creationId="{DAAE4CDD-124C-4DCF-9584-B6033B545DD5}"/>
          </ac:spMkLst>
        </pc:spChg>
        <pc:spChg chg="add del">
          <ac:chgData name="Anshul Rana" userId="c2b6a1e4df595f8b" providerId="LiveId" clId="{6FCF164E-F1D5-45A9-84FF-5BD887E39384}" dt="2024-07-04T02:10:03.189" v="527" actId="26606"/>
          <ac:spMkLst>
            <pc:docMk/>
            <pc:sldMk cId="1148013550" sldId="281"/>
            <ac:spMk id="17" creationId="{9228552E-C8B1-4A80-8448-0787CE0FC704}"/>
          </ac:spMkLst>
        </pc:spChg>
        <pc:spChg chg="add del">
          <ac:chgData name="Anshul Rana" userId="c2b6a1e4df595f8b" providerId="LiveId" clId="{6FCF164E-F1D5-45A9-84FF-5BD887E39384}" dt="2024-07-04T02:10:03.189" v="527" actId="26606"/>
          <ac:spMkLst>
            <pc:docMk/>
            <pc:sldMk cId="1148013550" sldId="281"/>
            <ac:spMk id="19" creationId="{3609C65E-72D8-1B98-58D4-F379A0A5C08A}"/>
          </ac:spMkLst>
        </pc:spChg>
        <pc:spChg chg="add del">
          <ac:chgData name="Anshul Rana" userId="c2b6a1e4df595f8b" providerId="LiveId" clId="{6FCF164E-F1D5-45A9-84FF-5BD887E39384}" dt="2024-07-04T02:10:27.851" v="535" actId="26606"/>
          <ac:spMkLst>
            <pc:docMk/>
            <pc:sldMk cId="1148013550" sldId="281"/>
            <ac:spMk id="20" creationId="{081E4A58-353D-44AE-B2FC-2A74E2E400F7}"/>
          </ac:spMkLst>
        </pc:spChg>
        <pc:spChg chg="add del">
          <ac:chgData name="Anshul Rana" userId="c2b6a1e4df595f8b" providerId="LiveId" clId="{6FCF164E-F1D5-45A9-84FF-5BD887E39384}" dt="2024-07-04T02:10:05.067" v="529" actId="26606"/>
          <ac:spMkLst>
            <pc:docMk/>
            <pc:sldMk cId="1148013550" sldId="281"/>
            <ac:spMk id="21" creationId="{80DF40B2-80F7-4E71-B46C-284163F3654A}"/>
          </ac:spMkLst>
        </pc:spChg>
        <pc:spChg chg="add del">
          <ac:chgData name="Anshul Rana" userId="c2b6a1e4df595f8b" providerId="LiveId" clId="{6FCF164E-F1D5-45A9-84FF-5BD887E39384}" dt="2024-07-04T02:10:05.067" v="529" actId="26606"/>
          <ac:spMkLst>
            <pc:docMk/>
            <pc:sldMk cId="1148013550" sldId="281"/>
            <ac:spMk id="22" creationId="{3609C65E-72D8-1B98-58D4-F379A0A5C08A}"/>
          </ac:spMkLst>
        </pc:spChg>
        <pc:spChg chg="add del">
          <ac:chgData name="Anshul Rana" userId="c2b6a1e4df595f8b" providerId="LiveId" clId="{6FCF164E-F1D5-45A9-84FF-5BD887E39384}" dt="2024-07-04T02:10:32.939" v="537" actId="26606"/>
          <ac:spMkLst>
            <pc:docMk/>
            <pc:sldMk cId="1148013550" sldId="281"/>
            <ac:spMk id="24" creationId="{8D1AA55E-40D5-461B-A5A8-4AE8AAB71B08}"/>
          </ac:spMkLst>
        </pc:spChg>
        <pc:spChg chg="add del">
          <ac:chgData name="Anshul Rana" userId="c2b6a1e4df595f8b" providerId="LiveId" clId="{6FCF164E-F1D5-45A9-84FF-5BD887E39384}" dt="2024-07-04T02:10:07.700" v="531" actId="26606"/>
          <ac:spMkLst>
            <pc:docMk/>
            <pc:sldMk cId="1148013550" sldId="281"/>
            <ac:spMk id="26" creationId="{3609C65E-72D8-1B98-58D4-F379A0A5C08A}"/>
          </ac:spMkLst>
        </pc:spChg>
        <pc:spChg chg="add del">
          <ac:chgData name="Anshul Rana" userId="c2b6a1e4df595f8b" providerId="LiveId" clId="{6FCF164E-F1D5-45A9-84FF-5BD887E39384}" dt="2024-07-04T02:10:12.465" v="533" actId="26606"/>
          <ac:spMkLst>
            <pc:docMk/>
            <pc:sldMk cId="1148013550" sldId="281"/>
            <ac:spMk id="28" creationId="{9228552E-C8B1-4A80-8448-0787CE0FC704}"/>
          </ac:spMkLst>
        </pc:spChg>
        <pc:spChg chg="add del">
          <ac:chgData name="Anshul Rana" userId="c2b6a1e4df595f8b" providerId="LiveId" clId="{6FCF164E-F1D5-45A9-84FF-5BD887E39384}" dt="2024-07-04T02:10:12.465" v="533" actId="26606"/>
          <ac:spMkLst>
            <pc:docMk/>
            <pc:sldMk cId="1148013550" sldId="281"/>
            <ac:spMk id="30" creationId="{3609C65E-72D8-1B98-58D4-F379A0A5C08A}"/>
          </ac:spMkLst>
        </pc:spChg>
        <pc:spChg chg="add del">
          <ac:chgData name="Anshul Rana" userId="c2b6a1e4df595f8b" providerId="LiveId" clId="{6FCF164E-F1D5-45A9-84FF-5BD887E39384}" dt="2024-07-04T02:10:33.940" v="539" actId="26606"/>
          <ac:spMkLst>
            <pc:docMk/>
            <pc:sldMk cId="1148013550" sldId="281"/>
            <ac:spMk id="36" creationId="{327D73B4-9F5C-4A64-A179-51B9500CB8B5}"/>
          </ac:spMkLst>
        </pc:spChg>
        <pc:spChg chg="add del">
          <ac:chgData name="Anshul Rana" userId="c2b6a1e4df595f8b" providerId="LiveId" clId="{6FCF164E-F1D5-45A9-84FF-5BD887E39384}" dt="2024-07-04T02:10:33.940" v="539" actId="26606"/>
          <ac:spMkLst>
            <pc:docMk/>
            <pc:sldMk cId="1148013550" sldId="281"/>
            <ac:spMk id="37" creationId="{C1F06963-6374-4B48-844F-071A9BAAAE02}"/>
          </ac:spMkLst>
        </pc:spChg>
        <pc:spChg chg="add del">
          <ac:chgData name="Anshul Rana" userId="c2b6a1e4df595f8b" providerId="LiveId" clId="{6FCF164E-F1D5-45A9-84FF-5BD887E39384}" dt="2024-07-04T02:10:33.940" v="539" actId="26606"/>
          <ac:spMkLst>
            <pc:docMk/>
            <pc:sldMk cId="1148013550" sldId="281"/>
            <ac:spMk id="38" creationId="{6CB927A4-E432-4310-9CD5-E89FF5063179}"/>
          </ac:spMkLst>
        </pc:spChg>
        <pc:spChg chg="add del">
          <ac:chgData name="Anshul Rana" userId="c2b6a1e4df595f8b" providerId="LiveId" clId="{6FCF164E-F1D5-45A9-84FF-5BD887E39384}" dt="2024-07-04T02:10:33.940" v="539" actId="26606"/>
          <ac:spMkLst>
            <pc:docMk/>
            <pc:sldMk cId="1148013550" sldId="281"/>
            <ac:spMk id="39" creationId="{1453BF6C-B012-48B7-B4E8-6D7AC7C27D02}"/>
          </ac:spMkLst>
        </pc:spChg>
        <pc:spChg chg="add del">
          <ac:chgData name="Anshul Rana" userId="c2b6a1e4df595f8b" providerId="LiveId" clId="{6FCF164E-F1D5-45A9-84FF-5BD887E39384}" dt="2024-07-04T02:10:33.940" v="539" actId="26606"/>
          <ac:spMkLst>
            <pc:docMk/>
            <pc:sldMk cId="1148013550" sldId="281"/>
            <ac:spMk id="40" creationId="{E3020543-B24B-4EC4-8FFC-8DD88EEA91A8}"/>
          </ac:spMkLst>
        </pc:spChg>
        <pc:spChg chg="add del">
          <ac:chgData name="Anshul Rana" userId="c2b6a1e4df595f8b" providerId="LiveId" clId="{6FCF164E-F1D5-45A9-84FF-5BD887E39384}" dt="2024-07-04T02:10:35.191" v="541" actId="26606"/>
          <ac:spMkLst>
            <pc:docMk/>
            <pc:sldMk cId="1148013550" sldId="281"/>
            <ac:spMk id="43" creationId="{907EF6B7-1338-4443-8C46-6A318D952DFD}"/>
          </ac:spMkLst>
        </pc:spChg>
        <pc:spChg chg="add del">
          <ac:chgData name="Anshul Rana" userId="c2b6a1e4df595f8b" providerId="LiveId" clId="{6FCF164E-F1D5-45A9-84FF-5BD887E39384}" dt="2024-07-04T02:10:35.191" v="541" actId="26606"/>
          <ac:spMkLst>
            <pc:docMk/>
            <pc:sldMk cId="1148013550" sldId="281"/>
            <ac:spMk id="44" creationId="{DAAE4CDD-124C-4DCF-9584-B6033B545DD5}"/>
          </ac:spMkLst>
        </pc:spChg>
        <pc:spChg chg="add del">
          <ac:chgData name="Anshul Rana" userId="c2b6a1e4df595f8b" providerId="LiveId" clId="{6FCF164E-F1D5-45A9-84FF-5BD887E39384}" dt="2024-07-04T02:10:35.191" v="541" actId="26606"/>
          <ac:spMkLst>
            <pc:docMk/>
            <pc:sldMk cId="1148013550" sldId="281"/>
            <ac:spMk id="45" creationId="{081E4A58-353D-44AE-B2FC-2A74E2E400F7}"/>
          </ac:spMkLst>
        </pc:spChg>
        <pc:spChg chg="add del">
          <ac:chgData name="Anshul Rana" userId="c2b6a1e4df595f8b" providerId="LiveId" clId="{6FCF164E-F1D5-45A9-84FF-5BD887E39384}" dt="2024-07-04T02:10:36.636" v="543" actId="26606"/>
          <ac:spMkLst>
            <pc:docMk/>
            <pc:sldMk cId="1148013550" sldId="281"/>
            <ac:spMk id="47" creationId="{327D73B4-9F5C-4A64-A179-51B9500CB8B5}"/>
          </ac:spMkLst>
        </pc:spChg>
        <pc:spChg chg="add del">
          <ac:chgData name="Anshul Rana" userId="c2b6a1e4df595f8b" providerId="LiveId" clId="{6FCF164E-F1D5-45A9-84FF-5BD887E39384}" dt="2024-07-04T02:10:36.636" v="543" actId="26606"/>
          <ac:spMkLst>
            <pc:docMk/>
            <pc:sldMk cId="1148013550" sldId="281"/>
            <ac:spMk id="48" creationId="{C1F06963-6374-4B48-844F-071A9BAAAE02}"/>
          </ac:spMkLst>
        </pc:spChg>
        <pc:spChg chg="add del">
          <ac:chgData name="Anshul Rana" userId="c2b6a1e4df595f8b" providerId="LiveId" clId="{6FCF164E-F1D5-45A9-84FF-5BD887E39384}" dt="2024-07-04T02:10:36.636" v="543" actId="26606"/>
          <ac:spMkLst>
            <pc:docMk/>
            <pc:sldMk cId="1148013550" sldId="281"/>
            <ac:spMk id="49" creationId="{6CB927A4-E432-4310-9CD5-E89FF5063179}"/>
          </ac:spMkLst>
        </pc:spChg>
        <pc:spChg chg="add del">
          <ac:chgData name="Anshul Rana" userId="c2b6a1e4df595f8b" providerId="LiveId" clId="{6FCF164E-F1D5-45A9-84FF-5BD887E39384}" dt="2024-07-04T02:10:36.636" v="543" actId="26606"/>
          <ac:spMkLst>
            <pc:docMk/>
            <pc:sldMk cId="1148013550" sldId="281"/>
            <ac:spMk id="50" creationId="{1453BF6C-B012-48B7-B4E8-6D7AC7C27D02}"/>
          </ac:spMkLst>
        </pc:spChg>
        <pc:spChg chg="add del">
          <ac:chgData name="Anshul Rana" userId="c2b6a1e4df595f8b" providerId="LiveId" clId="{6FCF164E-F1D5-45A9-84FF-5BD887E39384}" dt="2024-07-04T02:10:36.636" v="543" actId="26606"/>
          <ac:spMkLst>
            <pc:docMk/>
            <pc:sldMk cId="1148013550" sldId="281"/>
            <ac:spMk id="51" creationId="{E3020543-B24B-4EC4-8FFC-8DD88EEA91A8}"/>
          </ac:spMkLst>
        </pc:spChg>
        <pc:spChg chg="add del">
          <ac:chgData name="Anshul Rana" userId="c2b6a1e4df595f8b" providerId="LiveId" clId="{6FCF164E-F1D5-45A9-84FF-5BD887E39384}" dt="2024-07-04T02:10:38.172" v="545" actId="26606"/>
          <ac:spMkLst>
            <pc:docMk/>
            <pc:sldMk cId="1148013550" sldId="281"/>
            <ac:spMk id="54" creationId="{907EF6B7-1338-4443-8C46-6A318D952DFD}"/>
          </ac:spMkLst>
        </pc:spChg>
        <pc:spChg chg="add del">
          <ac:chgData name="Anshul Rana" userId="c2b6a1e4df595f8b" providerId="LiveId" clId="{6FCF164E-F1D5-45A9-84FF-5BD887E39384}" dt="2024-07-04T02:10:38.172" v="545" actId="26606"/>
          <ac:spMkLst>
            <pc:docMk/>
            <pc:sldMk cId="1148013550" sldId="281"/>
            <ac:spMk id="55" creationId="{DAAE4CDD-124C-4DCF-9584-B6033B545DD5}"/>
          </ac:spMkLst>
        </pc:spChg>
        <pc:spChg chg="add del">
          <ac:chgData name="Anshul Rana" userId="c2b6a1e4df595f8b" providerId="LiveId" clId="{6FCF164E-F1D5-45A9-84FF-5BD887E39384}" dt="2024-07-04T02:10:38.172" v="545" actId="26606"/>
          <ac:spMkLst>
            <pc:docMk/>
            <pc:sldMk cId="1148013550" sldId="281"/>
            <ac:spMk id="56" creationId="{081E4A58-353D-44AE-B2FC-2A74E2E400F7}"/>
          </ac:spMkLst>
        </pc:spChg>
        <pc:spChg chg="add del">
          <ac:chgData name="Anshul Rana" userId="c2b6a1e4df595f8b" providerId="LiveId" clId="{6FCF164E-F1D5-45A9-84FF-5BD887E39384}" dt="2024-07-04T02:10:40.675" v="547" actId="26606"/>
          <ac:spMkLst>
            <pc:docMk/>
            <pc:sldMk cId="1148013550" sldId="281"/>
            <ac:spMk id="58" creationId="{327D73B4-9F5C-4A64-A179-51B9500CB8B5}"/>
          </ac:spMkLst>
        </pc:spChg>
        <pc:spChg chg="add del">
          <ac:chgData name="Anshul Rana" userId="c2b6a1e4df595f8b" providerId="LiveId" clId="{6FCF164E-F1D5-45A9-84FF-5BD887E39384}" dt="2024-07-04T02:10:40.675" v="547" actId="26606"/>
          <ac:spMkLst>
            <pc:docMk/>
            <pc:sldMk cId="1148013550" sldId="281"/>
            <ac:spMk id="59" creationId="{C1F06963-6374-4B48-844F-071A9BAAAE02}"/>
          </ac:spMkLst>
        </pc:spChg>
        <pc:spChg chg="add del">
          <ac:chgData name="Anshul Rana" userId="c2b6a1e4df595f8b" providerId="LiveId" clId="{6FCF164E-F1D5-45A9-84FF-5BD887E39384}" dt="2024-07-04T02:10:40.675" v="547" actId="26606"/>
          <ac:spMkLst>
            <pc:docMk/>
            <pc:sldMk cId="1148013550" sldId="281"/>
            <ac:spMk id="60" creationId="{6CB927A4-E432-4310-9CD5-E89FF5063179}"/>
          </ac:spMkLst>
        </pc:spChg>
        <pc:spChg chg="add del">
          <ac:chgData name="Anshul Rana" userId="c2b6a1e4df595f8b" providerId="LiveId" clId="{6FCF164E-F1D5-45A9-84FF-5BD887E39384}" dt="2024-07-04T02:10:40.675" v="547" actId="26606"/>
          <ac:spMkLst>
            <pc:docMk/>
            <pc:sldMk cId="1148013550" sldId="281"/>
            <ac:spMk id="61" creationId="{1453BF6C-B012-48B7-B4E8-6D7AC7C27D02}"/>
          </ac:spMkLst>
        </pc:spChg>
        <pc:spChg chg="add del">
          <ac:chgData name="Anshul Rana" userId="c2b6a1e4df595f8b" providerId="LiveId" clId="{6FCF164E-F1D5-45A9-84FF-5BD887E39384}" dt="2024-07-04T02:10:40.675" v="547" actId="26606"/>
          <ac:spMkLst>
            <pc:docMk/>
            <pc:sldMk cId="1148013550" sldId="281"/>
            <ac:spMk id="62" creationId="{E3020543-B24B-4EC4-8FFC-8DD88EEA91A8}"/>
          </ac:spMkLst>
        </pc:spChg>
        <pc:spChg chg="add del">
          <ac:chgData name="Anshul Rana" userId="c2b6a1e4df595f8b" providerId="LiveId" clId="{6FCF164E-F1D5-45A9-84FF-5BD887E39384}" dt="2024-07-04T02:10:41.645" v="549" actId="26606"/>
          <ac:spMkLst>
            <pc:docMk/>
            <pc:sldMk cId="1148013550" sldId="281"/>
            <ac:spMk id="65" creationId="{907EF6B7-1338-4443-8C46-6A318D952DFD}"/>
          </ac:spMkLst>
        </pc:spChg>
        <pc:spChg chg="add del">
          <ac:chgData name="Anshul Rana" userId="c2b6a1e4df595f8b" providerId="LiveId" clId="{6FCF164E-F1D5-45A9-84FF-5BD887E39384}" dt="2024-07-04T02:10:41.645" v="549" actId="26606"/>
          <ac:spMkLst>
            <pc:docMk/>
            <pc:sldMk cId="1148013550" sldId="281"/>
            <ac:spMk id="66" creationId="{DAAE4CDD-124C-4DCF-9584-B6033B545DD5}"/>
          </ac:spMkLst>
        </pc:spChg>
        <pc:spChg chg="add del">
          <ac:chgData name="Anshul Rana" userId="c2b6a1e4df595f8b" providerId="LiveId" clId="{6FCF164E-F1D5-45A9-84FF-5BD887E39384}" dt="2024-07-04T02:10:41.645" v="549" actId="26606"/>
          <ac:spMkLst>
            <pc:docMk/>
            <pc:sldMk cId="1148013550" sldId="281"/>
            <ac:spMk id="67" creationId="{081E4A58-353D-44AE-B2FC-2A74E2E400F7}"/>
          </ac:spMkLst>
        </pc:spChg>
        <pc:spChg chg="add del">
          <ac:chgData name="Anshul Rana" userId="c2b6a1e4df595f8b" providerId="LiveId" clId="{6FCF164E-F1D5-45A9-84FF-5BD887E39384}" dt="2024-07-04T02:10:43.290" v="551" actId="26606"/>
          <ac:spMkLst>
            <pc:docMk/>
            <pc:sldMk cId="1148013550" sldId="281"/>
            <ac:spMk id="69" creationId="{79BB35BC-D5C2-4C8B-A22A-A71E6191913B}"/>
          </ac:spMkLst>
        </pc:spChg>
        <pc:spChg chg="add del">
          <ac:chgData name="Anshul Rana" userId="c2b6a1e4df595f8b" providerId="LiveId" clId="{6FCF164E-F1D5-45A9-84FF-5BD887E39384}" dt="2024-07-04T02:10:44.864" v="553" actId="26606"/>
          <ac:spMkLst>
            <pc:docMk/>
            <pc:sldMk cId="1148013550" sldId="281"/>
            <ac:spMk id="72" creationId="{09588DA8-065E-4F6F-8EFD-43104AB2E0CF}"/>
          </ac:spMkLst>
        </pc:spChg>
        <pc:spChg chg="add del">
          <ac:chgData name="Anshul Rana" userId="c2b6a1e4df595f8b" providerId="LiveId" clId="{6FCF164E-F1D5-45A9-84FF-5BD887E39384}" dt="2024-07-04T02:10:44.864" v="553" actId="26606"/>
          <ac:spMkLst>
            <pc:docMk/>
            <pc:sldMk cId="1148013550" sldId="281"/>
            <ac:spMk id="73" creationId="{C4285719-470E-454C-AF62-8323075F1F5B}"/>
          </ac:spMkLst>
        </pc:spChg>
        <pc:spChg chg="add del">
          <ac:chgData name="Anshul Rana" userId="c2b6a1e4df595f8b" providerId="LiveId" clId="{6FCF164E-F1D5-45A9-84FF-5BD887E39384}" dt="2024-07-04T02:10:44.864" v="553" actId="26606"/>
          <ac:spMkLst>
            <pc:docMk/>
            <pc:sldMk cId="1148013550" sldId="281"/>
            <ac:spMk id="74" creationId="{CD9FE4EF-C4D8-49A0-B2FF-81D8DB7D8A24}"/>
          </ac:spMkLst>
        </pc:spChg>
        <pc:spChg chg="add del">
          <ac:chgData name="Anshul Rana" userId="c2b6a1e4df595f8b" providerId="LiveId" clId="{6FCF164E-F1D5-45A9-84FF-5BD887E39384}" dt="2024-07-04T02:10:44.864" v="553" actId="26606"/>
          <ac:spMkLst>
            <pc:docMk/>
            <pc:sldMk cId="1148013550" sldId="281"/>
            <ac:spMk id="75" creationId="{4300840D-0A0B-4512-BACA-B439D5B9C57C}"/>
          </ac:spMkLst>
        </pc:spChg>
        <pc:spChg chg="add del">
          <ac:chgData name="Anshul Rana" userId="c2b6a1e4df595f8b" providerId="LiveId" clId="{6FCF164E-F1D5-45A9-84FF-5BD887E39384}" dt="2024-07-04T02:10:44.864" v="553" actId="26606"/>
          <ac:spMkLst>
            <pc:docMk/>
            <pc:sldMk cId="1148013550" sldId="281"/>
            <ac:spMk id="76" creationId="{D2B78728-A580-49A7-84F9-6EF6F583ADE0}"/>
          </ac:spMkLst>
        </pc:spChg>
        <pc:spChg chg="add del">
          <ac:chgData name="Anshul Rana" userId="c2b6a1e4df595f8b" providerId="LiveId" clId="{6FCF164E-F1D5-45A9-84FF-5BD887E39384}" dt="2024-07-04T02:10:44.864" v="553" actId="26606"/>
          <ac:spMkLst>
            <pc:docMk/>
            <pc:sldMk cId="1148013550" sldId="281"/>
            <ac:spMk id="77" creationId="{38FAA1A1-D861-433F-88FA-1E9D6FD31D11}"/>
          </ac:spMkLst>
        </pc:spChg>
        <pc:spChg chg="add del">
          <ac:chgData name="Anshul Rana" userId="c2b6a1e4df595f8b" providerId="LiveId" clId="{6FCF164E-F1D5-45A9-84FF-5BD887E39384}" dt="2024-07-04T02:10:44.864" v="553" actId="26606"/>
          <ac:spMkLst>
            <pc:docMk/>
            <pc:sldMk cId="1148013550" sldId="281"/>
            <ac:spMk id="78" creationId="{8D71EDA1-87BF-4D5D-AB79-F346FD19278A}"/>
          </ac:spMkLst>
        </pc:spChg>
        <pc:spChg chg="add del">
          <ac:chgData name="Anshul Rana" userId="c2b6a1e4df595f8b" providerId="LiveId" clId="{6FCF164E-F1D5-45A9-84FF-5BD887E39384}" dt="2024-07-04T02:10:54.393" v="555" actId="26606"/>
          <ac:spMkLst>
            <pc:docMk/>
            <pc:sldMk cId="1148013550" sldId="281"/>
            <ac:spMk id="81" creationId="{AE3A741D-C19B-960A-5803-1C5887147820}"/>
          </ac:spMkLst>
        </pc:spChg>
        <pc:spChg chg="add del">
          <ac:chgData name="Anshul Rana" userId="c2b6a1e4df595f8b" providerId="LiveId" clId="{6FCF164E-F1D5-45A9-84FF-5BD887E39384}" dt="2024-07-04T02:10:54.393" v="555" actId="26606"/>
          <ac:spMkLst>
            <pc:docMk/>
            <pc:sldMk cId="1148013550" sldId="281"/>
            <ac:spMk id="82" creationId="{DC39DE25-0E4E-0AA7-0932-1D78C2372786}"/>
          </ac:spMkLst>
        </pc:spChg>
        <pc:spChg chg="add del">
          <ac:chgData name="Anshul Rana" userId="c2b6a1e4df595f8b" providerId="LiveId" clId="{6FCF164E-F1D5-45A9-84FF-5BD887E39384}" dt="2024-07-04T02:10:54.393" v="555" actId="26606"/>
          <ac:spMkLst>
            <pc:docMk/>
            <pc:sldMk cId="1148013550" sldId="281"/>
            <ac:spMk id="83" creationId="{8D6EA299-0840-6DEA-E670-C49AEBC87E89}"/>
          </ac:spMkLst>
        </pc:spChg>
        <pc:grpChg chg="add del">
          <ac:chgData name="Anshul Rana" userId="c2b6a1e4df595f8b" providerId="LiveId" clId="{6FCF164E-F1D5-45A9-84FF-5BD887E39384}" dt="2024-07-04T02:10:32.939" v="537" actId="26606"/>
          <ac:grpSpMkLst>
            <pc:docMk/>
            <pc:sldMk cId="1148013550" sldId="281"/>
            <ac:grpSpMk id="31" creationId="{78350D8D-73D6-4132-89B5-DD52F3962A76}"/>
          </ac:grpSpMkLst>
        </pc:grpChg>
        <pc:graphicFrameChg chg="add del">
          <ac:chgData name="Anshul Rana" userId="c2b6a1e4df595f8b" providerId="LiveId" clId="{6FCF164E-F1D5-45A9-84FF-5BD887E39384}" dt="2024-07-04T02:09:58.772" v="521" actId="26606"/>
          <ac:graphicFrameMkLst>
            <pc:docMk/>
            <pc:sldMk cId="1148013550" sldId="281"/>
            <ac:graphicFrameMk id="6" creationId="{1F7C5BFF-140A-CA25-B03E-7FCE63AC32DA}"/>
          </ac:graphicFrameMkLst>
        </pc:graphicFrameChg>
        <pc:picChg chg="add del">
          <ac:chgData name="Anshul Rana" userId="c2b6a1e4df595f8b" providerId="LiveId" clId="{6FCF164E-F1D5-45A9-84FF-5BD887E39384}" dt="2024-07-04T02:10:00.511" v="523" actId="26606"/>
          <ac:picMkLst>
            <pc:docMk/>
            <pc:sldMk cId="1148013550" sldId="281"/>
            <ac:picMk id="8" creationId="{E5808986-8F46-EB6B-3AE7-F89DD1D26271}"/>
          </ac:picMkLst>
        </pc:picChg>
        <pc:picChg chg="add del">
          <ac:chgData name="Anshul Rana" userId="c2b6a1e4df595f8b" providerId="LiveId" clId="{6FCF164E-F1D5-45A9-84FF-5BD887E39384}" dt="2024-07-04T02:10:02.111" v="525" actId="26606"/>
          <ac:picMkLst>
            <pc:docMk/>
            <pc:sldMk cId="1148013550" sldId="281"/>
            <ac:picMk id="14" creationId="{7440E4C6-C987-49D0-CF32-3391B1399EF3}"/>
          </ac:picMkLst>
        </pc:picChg>
        <pc:picChg chg="add del">
          <ac:chgData name="Anshul Rana" userId="c2b6a1e4df595f8b" providerId="LiveId" clId="{6FCF164E-F1D5-45A9-84FF-5BD887E39384}" dt="2024-07-04T02:10:03.189" v="527" actId="26606"/>
          <ac:picMkLst>
            <pc:docMk/>
            <pc:sldMk cId="1148013550" sldId="281"/>
            <ac:picMk id="18" creationId="{E5808986-8F46-EB6B-3AE7-F89DD1D26271}"/>
          </ac:picMkLst>
        </pc:picChg>
        <pc:picChg chg="add del">
          <ac:chgData name="Anshul Rana" userId="c2b6a1e4df595f8b" providerId="LiveId" clId="{6FCF164E-F1D5-45A9-84FF-5BD887E39384}" dt="2024-07-04T02:10:05.067" v="529" actId="26606"/>
          <ac:picMkLst>
            <pc:docMk/>
            <pc:sldMk cId="1148013550" sldId="281"/>
            <ac:picMk id="23" creationId="{B2727547-7DBC-E78B-E6E9-C181D60CF860}"/>
          </ac:picMkLst>
        </pc:picChg>
        <pc:picChg chg="add del">
          <ac:chgData name="Anshul Rana" userId="c2b6a1e4df595f8b" providerId="LiveId" clId="{6FCF164E-F1D5-45A9-84FF-5BD887E39384}" dt="2024-07-04T02:10:07.700" v="531" actId="26606"/>
          <ac:picMkLst>
            <pc:docMk/>
            <pc:sldMk cId="1148013550" sldId="281"/>
            <ac:picMk id="25" creationId="{21BE1237-9D4F-1E6C-FC3D-E336FA165A26}"/>
          </ac:picMkLst>
        </pc:picChg>
        <pc:picChg chg="add del">
          <ac:chgData name="Anshul Rana" userId="c2b6a1e4df595f8b" providerId="LiveId" clId="{6FCF164E-F1D5-45A9-84FF-5BD887E39384}" dt="2024-07-04T02:10:12.465" v="533" actId="26606"/>
          <ac:picMkLst>
            <pc:docMk/>
            <pc:sldMk cId="1148013550" sldId="281"/>
            <ac:picMk id="29" creationId="{E5808986-8F46-EB6B-3AE7-F89DD1D26271}"/>
          </ac:picMkLst>
        </pc:picChg>
        <pc:picChg chg="add del">
          <ac:chgData name="Anshul Rana" userId="c2b6a1e4df595f8b" providerId="LiveId" clId="{6FCF164E-F1D5-45A9-84FF-5BD887E39384}" dt="2024-07-04T02:10:43.290" v="551" actId="26606"/>
          <ac:picMkLst>
            <pc:docMk/>
            <pc:sldMk cId="1148013550" sldId="281"/>
            <ac:picMk id="70" creationId="{3870186C-0200-273A-BFEE-E921CD415248}"/>
          </ac:picMkLst>
        </pc:picChg>
        <pc:picChg chg="add del">
          <ac:chgData name="Anshul Rana" userId="c2b6a1e4df595f8b" providerId="LiveId" clId="{6FCF164E-F1D5-45A9-84FF-5BD887E39384}" dt="2024-07-04T02:10:54.393" v="555" actId="26606"/>
          <ac:picMkLst>
            <pc:docMk/>
            <pc:sldMk cId="1148013550" sldId="281"/>
            <ac:picMk id="80" creationId="{BBD8101E-14CC-92FD-F9DD-EA3989E75DB7}"/>
          </ac:picMkLst>
        </pc:picChg>
        <pc:cxnChg chg="add del">
          <ac:chgData name="Anshul Rana" userId="c2b6a1e4df595f8b" providerId="LiveId" clId="{6FCF164E-F1D5-45A9-84FF-5BD887E39384}" dt="2024-07-04T02:10:32.939" v="537" actId="26606"/>
          <ac:cxnSpMkLst>
            <pc:docMk/>
            <pc:sldMk cId="1148013550" sldId="281"/>
            <ac:cxnSpMk id="27" creationId="{7EB498BD-8089-4626-91EA-4978EBEF535E}"/>
          </ac:cxnSpMkLst>
        </pc:cxnChg>
        <pc:cxnChg chg="add del">
          <ac:chgData name="Anshul Rana" userId="c2b6a1e4df595f8b" providerId="LiveId" clId="{6FCF164E-F1D5-45A9-84FF-5BD887E39384}" dt="2024-07-04T02:10:33.940" v="539" actId="26606"/>
          <ac:cxnSpMkLst>
            <pc:docMk/>
            <pc:sldMk cId="1148013550" sldId="281"/>
            <ac:cxnSpMk id="41" creationId="{C49DA8F6-BCC1-4447-B54C-57856834B94B}"/>
          </ac:cxnSpMkLst>
        </pc:cxnChg>
        <pc:cxnChg chg="add del">
          <ac:chgData name="Anshul Rana" userId="c2b6a1e4df595f8b" providerId="LiveId" clId="{6FCF164E-F1D5-45A9-84FF-5BD887E39384}" dt="2024-07-04T02:10:36.636" v="543" actId="26606"/>
          <ac:cxnSpMkLst>
            <pc:docMk/>
            <pc:sldMk cId="1148013550" sldId="281"/>
            <ac:cxnSpMk id="52" creationId="{C49DA8F6-BCC1-4447-B54C-57856834B94B}"/>
          </ac:cxnSpMkLst>
        </pc:cxnChg>
        <pc:cxnChg chg="add del">
          <ac:chgData name="Anshul Rana" userId="c2b6a1e4df595f8b" providerId="LiveId" clId="{6FCF164E-F1D5-45A9-84FF-5BD887E39384}" dt="2024-07-04T02:10:40.675" v="547" actId="26606"/>
          <ac:cxnSpMkLst>
            <pc:docMk/>
            <pc:sldMk cId="1148013550" sldId="281"/>
            <ac:cxnSpMk id="63" creationId="{C49DA8F6-BCC1-4447-B54C-57856834B94B}"/>
          </ac:cxnSpMkLst>
        </pc:cxnChg>
        <pc:cxnChg chg="add">
          <ac:chgData name="Anshul Rana" userId="c2b6a1e4df595f8b" providerId="LiveId" clId="{6FCF164E-F1D5-45A9-84FF-5BD887E39384}" dt="2024-07-04T02:10:54.408" v="556" actId="26606"/>
          <ac:cxnSpMkLst>
            <pc:docMk/>
            <pc:sldMk cId="1148013550" sldId="281"/>
            <ac:cxnSpMk id="85" creationId="{D2C4353C-C927-1758-0BEF-21E9E0D81614}"/>
          </ac:cxnSpMkLst>
        </pc:cxnChg>
      </pc:sldChg>
    </pc:docChg>
  </pc:docChgLst>
</pc:chgInfo>
</file>

<file path=ppt/comments/modernComment_10C_C50AE402.xml><?xml version="1.0" encoding="utf-8"?>
<p188:cmLst xmlns:a="http://schemas.openxmlformats.org/drawingml/2006/main" xmlns:r="http://schemas.openxmlformats.org/officeDocument/2006/relationships" xmlns:p188="http://schemas.microsoft.com/office/powerpoint/2018/8/main">
  <p188:cm id="{0D357953-549A-46CC-B601-33BFCF83543F}" authorId="{08A8B292-7854-1B43-4528-E45CD0B5465D}" created="2024-05-14T19:04:34.596">
    <pc:sldMkLst xmlns:pc="http://schemas.microsoft.com/office/powerpoint/2013/main/command">
      <pc:docMk/>
      <pc:sldMk cId="3305825282" sldId="268"/>
    </pc:sldMkLst>
    <p188:txBody>
      <a:bodyPr/>
      <a:lstStyle/>
      <a:p>
        <a:r>
          <a:rPr lang="en-IN"/>
          <a:t>Pearson,s correlation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DD315-1EBF-4166-B7C8-6763E7AD5126}" type="datetimeFigureOut">
              <a:rPr lang="en-IN" smtClean="0"/>
              <a:pPr/>
              <a:t>04-07-2024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13AF6-F385-486E-A23A-48774B1F2760}" type="slidenum">
              <a:rPr lang="en-IN" smtClean="0"/>
              <a:pPr/>
              <a:t>‹#›</a:t>
            </a:fld>
            <a:endParaRPr lang="en-IN"/>
          </a:p>
        </p:txBody>
      </p:sp>
    </p:spTree>
    <p:extLst>
      <p:ext uri="{BB962C8B-B14F-4D97-AF65-F5344CB8AC3E}">
        <p14:creationId xmlns:p14="http://schemas.microsoft.com/office/powerpoint/2010/main" val="19079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 is collected from various factors such as age, weight, height, heart rate, body temperature, and duration of activity.</a:t>
            </a:r>
          </a:p>
        </p:txBody>
      </p:sp>
      <p:sp>
        <p:nvSpPr>
          <p:cNvPr id="4" name="Slide Number Placeholder 3"/>
          <p:cNvSpPr>
            <a:spLocks noGrp="1"/>
          </p:cNvSpPr>
          <p:nvPr>
            <p:ph type="sldNum" sz="quarter" idx="5"/>
          </p:nvPr>
        </p:nvSpPr>
        <p:spPr/>
        <p:txBody>
          <a:bodyPr/>
          <a:lstStyle/>
          <a:p>
            <a:fld id="{D1E13AF6-F385-486E-A23A-48774B1F2760}" type="slidenum">
              <a:rPr lang="en-IN" smtClean="0"/>
              <a:pPr/>
              <a:t>3</a:t>
            </a:fld>
            <a:endParaRPr lang="en-IN"/>
          </a:p>
        </p:txBody>
      </p:sp>
    </p:spTree>
    <p:extLst>
      <p:ext uri="{BB962C8B-B14F-4D97-AF65-F5344CB8AC3E}">
        <p14:creationId xmlns:p14="http://schemas.microsoft.com/office/powerpoint/2010/main" val="382362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16</a:t>
            </a:fld>
            <a:endParaRPr lang="en-IN"/>
          </a:p>
        </p:txBody>
      </p:sp>
    </p:spTree>
    <p:extLst>
      <p:ext uri="{BB962C8B-B14F-4D97-AF65-F5344CB8AC3E}">
        <p14:creationId xmlns:p14="http://schemas.microsoft.com/office/powerpoint/2010/main" val="370376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which provides the least mean absolute error is considered as best, this study applies various machine learning models over the dataset to find the least value of Mae, according to these results </a:t>
            </a:r>
            <a:r>
              <a:rPr lang="en-US" dirty="0" err="1"/>
              <a:t>XGBoost</a:t>
            </a:r>
            <a:r>
              <a:rPr lang="en-US" dirty="0"/>
              <a:t> regression is best for solving this problem with a Mae value of 1.48.</a:t>
            </a:r>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17</a:t>
            </a:fld>
            <a:endParaRPr lang="en-IN"/>
          </a:p>
        </p:txBody>
      </p:sp>
    </p:spTree>
    <p:extLst>
      <p:ext uri="{BB962C8B-B14F-4D97-AF65-F5344CB8AC3E}">
        <p14:creationId xmlns:p14="http://schemas.microsoft.com/office/powerpoint/2010/main" val="35237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lnSpc>
                <a:spcPct val="115000"/>
              </a:lnSpc>
            </a:pPr>
            <a:r>
              <a:rPr lang="en-IN" sz="1800" dirty="0">
                <a:solidFill>
                  <a:srgbClr val="273239"/>
                </a:solidFill>
                <a:effectLst/>
                <a:highlight>
                  <a:srgbClr val="FFFFFF"/>
                </a:highlight>
                <a:latin typeface="Times New Roman" panose="02020603050405020304" pitchFamily="18" charset="0"/>
                <a:ea typeface="Times New Roman" panose="02020603050405020304" pitchFamily="18" charset="0"/>
              </a:rPr>
              <a:t>We have used </a:t>
            </a:r>
            <a:r>
              <a:rPr lang="en-IN" sz="1800" b="1" dirty="0" err="1">
                <a:solidFill>
                  <a:srgbClr val="273239"/>
                </a:solidFill>
                <a:effectLst/>
                <a:highlight>
                  <a:srgbClr val="FFFFFF"/>
                </a:highlight>
                <a:latin typeface="Times New Roman" panose="02020603050405020304" pitchFamily="18" charset="0"/>
                <a:ea typeface="Times New Roman" panose="02020603050405020304" pitchFamily="18" charset="0"/>
              </a:rPr>
              <a:t>streamlit</a:t>
            </a:r>
            <a:r>
              <a:rPr lang="en-IN" sz="1800" b="1" dirty="0">
                <a:solidFill>
                  <a:srgbClr val="273239"/>
                </a:solidFill>
                <a:effectLst/>
                <a:highlight>
                  <a:srgbClr val="FFFFFF"/>
                </a:highlight>
                <a:latin typeface="Times New Roman" panose="02020603050405020304" pitchFamily="18" charset="0"/>
                <a:ea typeface="Times New Roman" panose="02020603050405020304" pitchFamily="18" charset="0"/>
              </a:rPr>
              <a:t> </a:t>
            </a:r>
            <a:r>
              <a:rPr lang="en-IN" sz="1800" dirty="0">
                <a:solidFill>
                  <a:srgbClr val="273239"/>
                </a:solidFill>
                <a:effectLst/>
                <a:highlight>
                  <a:srgbClr val="FFFFFF"/>
                </a:highlight>
                <a:latin typeface="Times New Roman" panose="02020603050405020304" pitchFamily="18" charset="0"/>
                <a:ea typeface="Times New Roman" panose="02020603050405020304" pitchFamily="18" charset="0"/>
              </a:rPr>
              <a:t>library for deploying our model in web server to predict the calories burnt accurately.</a:t>
            </a:r>
            <a:endParaRPr lang="en-IN" sz="1800" dirty="0">
              <a:effectLst/>
              <a:highlight>
                <a:srgbClr val="FFFFFF"/>
              </a:highlight>
              <a:latin typeface="Times New Roman" panose="02020603050405020304" pitchFamily="18" charset="0"/>
              <a:ea typeface="Times New Roman" panose="02020603050405020304" pitchFamily="18" charset="0"/>
            </a:endParaRPr>
          </a:p>
          <a:p>
            <a:pPr marL="228600" algn="just" fontAlgn="base">
              <a:lnSpc>
                <a:spcPct val="115000"/>
              </a:lnSpc>
            </a:pPr>
            <a:r>
              <a:rPr lang="en-IN" sz="1800" dirty="0">
                <a:solidFill>
                  <a:srgbClr val="273239"/>
                </a:solidFill>
                <a:effectLst/>
                <a:highlight>
                  <a:srgbClr val="FFFFFF"/>
                </a:highlight>
                <a:latin typeface="Times New Roman" panose="02020603050405020304" pitchFamily="18" charset="0"/>
                <a:ea typeface="Times New Roman" panose="02020603050405020304" pitchFamily="18" charset="0"/>
              </a:rPr>
              <a:t> </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18</a:t>
            </a:fld>
            <a:endParaRPr lang="en-IN"/>
          </a:p>
        </p:txBody>
      </p:sp>
    </p:spTree>
    <p:extLst>
      <p:ext uri="{BB962C8B-B14F-4D97-AF65-F5344CB8AC3E}">
        <p14:creationId xmlns:p14="http://schemas.microsoft.com/office/powerpoint/2010/main" val="904096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20</a:t>
            </a:fld>
            <a:endParaRPr lang="en-IN"/>
          </a:p>
        </p:txBody>
      </p:sp>
    </p:spTree>
    <p:extLst>
      <p:ext uri="{BB962C8B-B14F-4D97-AF65-F5344CB8AC3E}">
        <p14:creationId xmlns:p14="http://schemas.microsoft.com/office/powerpoint/2010/main" val="12302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Today, people have very tight schedules due to changes in their lifestyle and work commitments. But it requires regular physical activity to stay fit and healthy. People do not pay attention to their eating habits leading to obesity. Obesity is becoming a big and widespread problem in today's lifestyle. This makes people choose diets and do a lot of exercise to stay fit and healthy.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MET = Metabolic Equivalent Task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developing an accurate calorie burn prediction model, we can help individuals make more informed decisions about their physical activity and improve their overall health and well-being.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4</a:t>
            </a:fld>
            <a:endParaRPr lang="en-IN"/>
          </a:p>
        </p:txBody>
      </p:sp>
    </p:spTree>
    <p:extLst>
      <p:ext uri="{BB962C8B-B14F-4D97-AF65-F5344CB8AC3E}">
        <p14:creationId xmlns:p14="http://schemas.microsoft.com/office/powerpoint/2010/main" val="157424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84846-1836-DC92-B661-158205EA2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1E3DC4-42A3-A40E-0B13-E59F5A1FB9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6761F-8858-2183-1660-7537166F4E73}"/>
              </a:ext>
            </a:extLst>
          </p:cNvPr>
          <p:cNvSpPr>
            <a:spLocks noGrp="1"/>
          </p:cNvSpPr>
          <p:nvPr>
            <p:ph type="body" idx="1"/>
          </p:nvPr>
        </p:nvSpPr>
        <p:spPr/>
        <p:txBody>
          <a:bodyPr/>
          <a:lstStyle/>
          <a:p>
            <a:r>
              <a:rPr lang="en-US" sz="1200" b="0" i="0" kern="1200" dirty="0">
                <a:solidFill>
                  <a:schemeClr val="tx1"/>
                </a:solidFill>
                <a:latin typeface="+mn-lt"/>
                <a:ea typeface="+mn-ea"/>
                <a:cs typeface="+mn-cs"/>
              </a:rPr>
              <a:t>Data preprocessing in Machine Learning refers to the technique of preparing (cleaning and organizing) the raw data to make it suitable for a building and training Machine Learning models.</a:t>
            </a:r>
          </a:p>
          <a:p>
            <a:r>
              <a:rPr lang="en-US" sz="1200" b="0" i="0" kern="1200" dirty="0">
                <a:solidFill>
                  <a:schemeClr val="tx1"/>
                </a:solidFill>
                <a:latin typeface="+mn-lt"/>
                <a:ea typeface="+mn-ea"/>
                <a:cs typeface="+mn-cs"/>
              </a:rPr>
              <a:t>Extreme Gradient Boosting (</a:t>
            </a:r>
            <a:r>
              <a:rPr lang="en-US" sz="1200" b="0" i="0" kern="1200" dirty="0" err="1">
                <a:solidFill>
                  <a:schemeClr val="tx1"/>
                </a:solidFill>
                <a:latin typeface="+mn-lt"/>
                <a:ea typeface="+mn-ea"/>
                <a:cs typeface="+mn-cs"/>
              </a:rPr>
              <a:t>XGBoost</a:t>
            </a:r>
            <a:r>
              <a:rPr lang="en-US" sz="1200" b="0" i="0" kern="1200" dirty="0">
                <a:solidFill>
                  <a:schemeClr val="tx1"/>
                </a:solidFill>
                <a:latin typeface="+mn-lt"/>
                <a:ea typeface="+mn-ea"/>
                <a:cs typeface="+mn-cs"/>
              </a:rPr>
              <a:t>) is an open-source library that provides an efficient and effective implementation of the gradient boosting algorithm.</a:t>
            </a:r>
            <a:endParaRPr lang="en-IN" dirty="0"/>
          </a:p>
        </p:txBody>
      </p:sp>
      <p:sp>
        <p:nvSpPr>
          <p:cNvPr id="4" name="Slide Number Placeholder 3">
            <a:extLst>
              <a:ext uri="{FF2B5EF4-FFF2-40B4-BE49-F238E27FC236}">
                <a16:creationId xmlns:a16="http://schemas.microsoft.com/office/drawing/2014/main" id="{C208ABAF-3B92-9C46-FAF2-BC74B5C4F31D}"/>
              </a:ext>
            </a:extLst>
          </p:cNvPr>
          <p:cNvSpPr>
            <a:spLocks noGrp="1"/>
          </p:cNvSpPr>
          <p:nvPr>
            <p:ph type="sldNum" sz="quarter" idx="5"/>
          </p:nvPr>
        </p:nvSpPr>
        <p:spPr/>
        <p:txBody>
          <a:bodyPr/>
          <a:lstStyle/>
          <a:p>
            <a:fld id="{D1E13AF6-F385-486E-A23A-48774B1F2760}" type="slidenum">
              <a:rPr lang="en-IN" smtClean="0"/>
              <a:pPr/>
              <a:t>7</a:t>
            </a:fld>
            <a:endParaRPr lang="en-IN"/>
          </a:p>
        </p:txBody>
      </p:sp>
    </p:spTree>
    <p:extLst>
      <p:ext uri="{BB962C8B-B14F-4D97-AF65-F5344CB8AC3E}">
        <p14:creationId xmlns:p14="http://schemas.microsoft.com/office/powerpoint/2010/main" val="158079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collection-dataset collection is the primary step. we used Kaggle as the data repository. The data used here is both categorical and numerical. </a:t>
            </a:r>
          </a:p>
          <a:p>
            <a:pPr marL="228600" indent="-228600">
              <a:buAutoNum type="arabicPeriod"/>
            </a:pPr>
            <a:r>
              <a:rPr lang="en-US" dirty="0"/>
              <a:t>2. Pre-processing of data- it is important that we process our data before passing it to the model for better results. null values and missing values are handled at this point because the information on our data directly affects how our model learns. </a:t>
            </a:r>
          </a:p>
          <a:p>
            <a:pPr marL="228600" indent="-228600">
              <a:buAutoNum type="arabicPeriod"/>
            </a:pPr>
            <a:r>
              <a:rPr lang="en-US" dirty="0"/>
              <a:t>3. Analysis of data- firstly the two CSV files(“exercise.csv”, and “ calories.csv”) from Kaggle are uploaded to our used platform collab. Data visualization is carried out using various charts and graphs. the two types of correlation positive and negative are studied between various features. The data is then split into test and training data. the used regression models are loaded. test data is used to assess the prediction. </a:t>
            </a:r>
          </a:p>
          <a:p>
            <a:pPr marL="228600" indent="-228600">
              <a:buAutoNum type="arabicPeriod"/>
            </a:pPr>
            <a:r>
              <a:rPr lang="en-US" dirty="0"/>
              <a:t>4. Machine learning model- all the chosen algorithms are applied at this stage to determine the r^2 value and absolute mean error value. Among the various algorithms, the best results are shown by </a:t>
            </a:r>
            <a:r>
              <a:rPr lang="en-US" dirty="0" err="1"/>
              <a:t>XGBoost</a:t>
            </a:r>
            <a:r>
              <a:rPr lang="en-US" dirty="0"/>
              <a:t> regression which gives the least absolute error value of 1.48 and efficient way to predict calories burnt. </a:t>
            </a:r>
          </a:p>
          <a:p>
            <a:pPr marL="228600" indent="-228600">
              <a:buAutoNum type="arabicPeriod"/>
            </a:pPr>
            <a:r>
              <a:rPr lang="en-US" dirty="0"/>
              <a:t>5. Evaluation – the results of different algorithms are compared and the best among them is used to calculate the prediction of calories burnt during exercise along with various other factors such as age, gender height, weight, body temperature, and heart rate.</a:t>
            </a:r>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8</a:t>
            </a:fld>
            <a:endParaRPr lang="en-IN"/>
          </a:p>
        </p:txBody>
      </p:sp>
    </p:spTree>
    <p:extLst>
      <p:ext uri="{BB962C8B-B14F-4D97-AF65-F5344CB8AC3E}">
        <p14:creationId xmlns:p14="http://schemas.microsoft.com/office/powerpoint/2010/main" val="296079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that was used in this study was taken from the Kaggle website. Table I shows the dataset specification that contains 15000 observations and nine variables. The Raw data gathered has eight (8) numeric variables and one (1) categorical variable. The data has no duplicate rows and no missing cells.</a:t>
            </a:r>
          </a:p>
          <a:p>
            <a:endParaRPr lang="en-US" dirty="0"/>
          </a:p>
          <a:p>
            <a:r>
              <a:rPr lang="en-US" dirty="0"/>
              <a:t>Except Gender variable all are Numerical variables</a:t>
            </a:r>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11</a:t>
            </a:fld>
            <a:endParaRPr lang="en-IN"/>
          </a:p>
        </p:txBody>
      </p:sp>
    </p:spTree>
    <p:extLst>
      <p:ext uri="{BB962C8B-B14F-4D97-AF65-F5344CB8AC3E}">
        <p14:creationId xmlns:p14="http://schemas.microsoft.com/office/powerpoint/2010/main" val="407233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3F5F7"/>
                </a:solidFill>
                <a:effectLst/>
                <a:highlight>
                  <a:srgbClr val="17191E"/>
                </a:highlight>
                <a:latin typeface="Inter"/>
              </a:rPr>
              <a:t>Pearson’s correlation is </a:t>
            </a:r>
            <a:r>
              <a:rPr lang="en-US" b="1" i="0" dirty="0">
                <a:solidFill>
                  <a:srgbClr val="F3F5F7"/>
                </a:solidFill>
                <a:effectLst/>
                <a:highlight>
                  <a:srgbClr val="17191E"/>
                </a:highlight>
                <a:latin typeface="Inter"/>
              </a:rPr>
              <a:t>a statistical measure that evaluates the strength and direction of the linear relationship between two continuous variables</a:t>
            </a:r>
            <a:r>
              <a:rPr lang="en-US" b="0" i="0" dirty="0">
                <a:solidFill>
                  <a:srgbClr val="F3F5F7"/>
                </a:solidFill>
                <a:effectLst/>
                <a:highlight>
                  <a:srgbClr val="17191E"/>
                </a:highlight>
                <a:latin typeface="Inter"/>
              </a:rPr>
              <a:t>. It is a widely used method to measure the correlation between two variables, and it is denoted by the symbol “r”</a:t>
            </a:r>
          </a:p>
          <a:p>
            <a:pPr algn="l"/>
            <a:r>
              <a:rPr lang="en-US" b="0" i="0" dirty="0">
                <a:solidFill>
                  <a:srgbClr val="F3F5F7"/>
                </a:solidFill>
                <a:effectLst/>
                <a:highlight>
                  <a:srgbClr val="17191E"/>
                </a:highlight>
                <a:latin typeface="Inter"/>
              </a:rPr>
              <a:t>The </a:t>
            </a:r>
            <a:r>
              <a:rPr lang="en-US" b="1" i="0" dirty="0">
                <a:solidFill>
                  <a:srgbClr val="F3F5F7"/>
                </a:solidFill>
                <a:effectLst/>
                <a:highlight>
                  <a:srgbClr val="17191E"/>
                </a:highlight>
                <a:latin typeface="Inter"/>
              </a:rPr>
              <a:t>Pearson correlation coefficient</a:t>
            </a:r>
            <a:r>
              <a:rPr lang="en-US" b="0" i="0" dirty="0">
                <a:solidFill>
                  <a:srgbClr val="F3F5F7"/>
                </a:solidFill>
                <a:effectLst/>
                <a:highlight>
                  <a:srgbClr val="17191E"/>
                </a:highlight>
                <a:latin typeface="Inter"/>
              </a:rPr>
              <a:t> can be interpreted as follows:</a:t>
            </a:r>
          </a:p>
          <a:p>
            <a:pPr algn="l">
              <a:buFont typeface="Arial" panose="020B0604020202020204" pitchFamily="34" charset="0"/>
              <a:buChar char="•"/>
            </a:pPr>
            <a:r>
              <a:rPr lang="en-US" b="0" i="0" dirty="0">
                <a:solidFill>
                  <a:srgbClr val="F3F5F7"/>
                </a:solidFill>
                <a:effectLst/>
                <a:highlight>
                  <a:srgbClr val="17191E"/>
                </a:highlight>
                <a:latin typeface="Inter"/>
              </a:rPr>
              <a:t>A value of 1 indicates a perfect positive correlation, meaning that as one variable increases, the other variable also increases.</a:t>
            </a:r>
          </a:p>
          <a:p>
            <a:pPr algn="l">
              <a:buFont typeface="Arial" panose="020B0604020202020204" pitchFamily="34" charset="0"/>
              <a:buChar char="•"/>
            </a:pPr>
            <a:r>
              <a:rPr lang="en-US" b="0" i="0" dirty="0">
                <a:solidFill>
                  <a:srgbClr val="F3F5F7"/>
                </a:solidFill>
                <a:effectLst/>
                <a:highlight>
                  <a:srgbClr val="17191E"/>
                </a:highlight>
                <a:latin typeface="Inter"/>
              </a:rPr>
              <a:t>A value of -1 indicates a perfect negative correlation, meaning that as one variable increases, the other variable decreases.</a:t>
            </a:r>
          </a:p>
          <a:p>
            <a:pPr algn="l">
              <a:buFont typeface="Arial" panose="020B0604020202020204" pitchFamily="34" charset="0"/>
              <a:buChar char="•"/>
            </a:pPr>
            <a:r>
              <a:rPr lang="en-US" b="0" i="0" dirty="0">
                <a:solidFill>
                  <a:srgbClr val="F3F5F7"/>
                </a:solidFill>
                <a:effectLst/>
                <a:highlight>
                  <a:srgbClr val="17191E"/>
                </a:highlight>
                <a:latin typeface="Inter"/>
              </a:rPr>
              <a:t>A value of 0 indicates no correlation, meaning that there is no linear relationship between the two variables.</a:t>
            </a:r>
          </a:p>
          <a:p>
            <a:pPr algn="l">
              <a:buFont typeface="Arial" panose="020B0604020202020204" pitchFamily="34" charset="0"/>
              <a:buChar char="•"/>
            </a:pPr>
            <a:r>
              <a:rPr lang="en-US" b="0" i="0" dirty="0">
                <a:solidFill>
                  <a:srgbClr val="F3F5F7"/>
                </a:solidFill>
                <a:effectLst/>
                <a:highlight>
                  <a:srgbClr val="17191E"/>
                </a:highlight>
                <a:latin typeface="Inter"/>
              </a:rPr>
              <a:t>A value between 0 and 1 indicates a positive correlation, meaning that there is a linear relationship between the two variables, but it is not perfect.</a:t>
            </a:r>
          </a:p>
          <a:p>
            <a:pPr algn="l">
              <a:buFont typeface="Arial" panose="020B0604020202020204" pitchFamily="34" charset="0"/>
              <a:buChar char="•"/>
            </a:pPr>
            <a:r>
              <a:rPr lang="en-US" b="0" i="0" dirty="0">
                <a:solidFill>
                  <a:srgbClr val="F3F5F7"/>
                </a:solidFill>
                <a:effectLst/>
                <a:highlight>
                  <a:srgbClr val="17191E"/>
                </a:highlight>
                <a:latin typeface="Inter"/>
              </a:rPr>
              <a:t>A value between -1 and 0 indicates a negative correlation, meaning that there is a linear relationship between the two variables, but it is not perfect.</a:t>
            </a:r>
          </a:p>
          <a:p>
            <a:pPr algn="l"/>
            <a:endParaRPr lang="en-US" b="0" i="0" dirty="0">
              <a:solidFill>
                <a:srgbClr val="F3F5F7"/>
              </a:solidFill>
              <a:effectLst/>
              <a:highlight>
                <a:srgbClr val="17191E"/>
              </a:highlight>
              <a:latin typeface="Inter"/>
            </a:endParaRPr>
          </a:p>
        </p:txBody>
      </p:sp>
      <p:sp>
        <p:nvSpPr>
          <p:cNvPr id="4" name="Slide Number Placeholder 3"/>
          <p:cNvSpPr>
            <a:spLocks noGrp="1"/>
          </p:cNvSpPr>
          <p:nvPr>
            <p:ph type="sldNum" sz="quarter" idx="5"/>
          </p:nvPr>
        </p:nvSpPr>
        <p:spPr/>
        <p:txBody>
          <a:bodyPr/>
          <a:lstStyle/>
          <a:p>
            <a:fld id="{D1E13AF6-F385-486E-A23A-48774B1F2760}" type="slidenum">
              <a:rPr lang="en-IN" smtClean="0"/>
              <a:pPr/>
              <a:t>12</a:t>
            </a:fld>
            <a:endParaRPr lang="en-IN"/>
          </a:p>
        </p:txBody>
      </p:sp>
    </p:spTree>
    <p:extLst>
      <p:ext uri="{BB962C8B-B14F-4D97-AF65-F5344CB8AC3E}">
        <p14:creationId xmlns:p14="http://schemas.microsoft.com/office/powerpoint/2010/main" val="72335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9CA78"/>
                </a:solidFill>
                <a:effectLst/>
                <a:highlight>
                  <a:srgbClr val="282C34"/>
                </a:highlight>
              </a:rPr>
              <a:t>As expected higher is the duration of the workout higher will be the calories burnt. </a:t>
            </a:r>
            <a:br>
              <a:rPr lang="en-US" dirty="0">
                <a:solidFill>
                  <a:srgbClr val="89CA78"/>
                </a:solidFill>
                <a:effectLst/>
                <a:highlight>
                  <a:srgbClr val="282C34"/>
                </a:highlight>
              </a:rPr>
            </a:br>
            <a:r>
              <a:rPr lang="en-US" dirty="0">
                <a:solidFill>
                  <a:srgbClr val="89CA78"/>
                </a:solidFill>
                <a:effectLst/>
                <a:highlight>
                  <a:srgbClr val="282C34"/>
                </a:highlight>
              </a:rPr>
              <a:t>But except for that, we cannot observe any such relation between calories burnt and height or weight features.</a:t>
            </a:r>
            <a:br>
              <a:rPr lang="en-US" dirty="0">
                <a:solidFill>
                  <a:srgbClr val="89CA78"/>
                </a:solidFill>
                <a:effectLst/>
                <a:highlight>
                  <a:srgbClr val="282C34"/>
                </a:highlight>
              </a:rPr>
            </a:br>
            <a:br>
              <a:rPr lang="en-US" dirty="0">
                <a:solidFill>
                  <a:srgbClr val="89CA78"/>
                </a:solidFill>
                <a:effectLst/>
                <a:highlight>
                  <a:srgbClr val="282C34"/>
                </a:highlight>
              </a:rPr>
            </a:br>
            <a:r>
              <a:rPr lang="en-US" dirty="0">
                <a:solidFill>
                  <a:srgbClr val="89CA78"/>
                </a:solidFill>
                <a:effectLst/>
                <a:highlight>
                  <a:srgbClr val="282C34"/>
                </a:highlight>
              </a:rPr>
              <a:t>Here we can observe some real-life observations:</a:t>
            </a:r>
            <a:br>
              <a:rPr lang="en-US" dirty="0">
                <a:solidFill>
                  <a:srgbClr val="89CA78"/>
                </a:solidFill>
                <a:effectLst/>
                <a:highlight>
                  <a:srgbClr val="282C34"/>
                </a:highlight>
              </a:rPr>
            </a:br>
            <a:br>
              <a:rPr lang="en-US" dirty="0">
                <a:solidFill>
                  <a:srgbClr val="89CA78"/>
                </a:solidFill>
                <a:effectLst/>
                <a:highlight>
                  <a:srgbClr val="282C34"/>
                </a:highlight>
              </a:rPr>
            </a:br>
            <a:r>
              <a:rPr lang="en-US" dirty="0">
                <a:solidFill>
                  <a:srgbClr val="89CA78"/>
                </a:solidFill>
                <a:effectLst/>
                <a:highlight>
                  <a:srgbClr val="282C34"/>
                </a:highlight>
              </a:rPr>
              <a:t>1. The average height of the boys is higher than girls.</a:t>
            </a:r>
            <a:br>
              <a:rPr lang="en-US" dirty="0">
                <a:solidFill>
                  <a:srgbClr val="89CA78"/>
                </a:solidFill>
                <a:effectLst/>
                <a:highlight>
                  <a:srgbClr val="282C34"/>
                </a:highlight>
              </a:rPr>
            </a:br>
            <a:r>
              <a:rPr lang="en-US" dirty="0">
                <a:solidFill>
                  <a:srgbClr val="89CA78"/>
                </a:solidFill>
                <a:effectLst/>
                <a:highlight>
                  <a:srgbClr val="282C34"/>
                </a:highlight>
              </a:rPr>
              <a:t>2. Also, the weight of the girls is lower than that of the boys.</a:t>
            </a:r>
            <a:br>
              <a:rPr lang="en-US" dirty="0">
                <a:solidFill>
                  <a:srgbClr val="89CA78"/>
                </a:solidFill>
                <a:effectLst/>
                <a:highlight>
                  <a:srgbClr val="282C34"/>
                </a:highlight>
              </a:rPr>
            </a:br>
            <a:r>
              <a:rPr lang="en-US" dirty="0">
                <a:solidFill>
                  <a:srgbClr val="89CA78"/>
                </a:solidFill>
                <a:effectLst/>
                <a:highlight>
                  <a:srgbClr val="282C34"/>
                </a:highlight>
              </a:rPr>
              <a:t>3. For the same average duration of workout calories burnt by men is higher than that of women</a:t>
            </a:r>
            <a:endParaRPr lang="en-US" dirty="0">
              <a:solidFill>
                <a:srgbClr val="BBBBBB"/>
              </a:solidFill>
              <a:effectLst/>
              <a:highlight>
                <a:srgbClr val="282C34"/>
              </a:highlight>
            </a:endParaRPr>
          </a:p>
          <a:p>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13</a:t>
            </a:fld>
            <a:endParaRPr lang="en-IN"/>
          </a:p>
        </p:txBody>
      </p:sp>
    </p:spTree>
    <p:extLst>
      <p:ext uri="{BB962C8B-B14F-4D97-AF65-F5344CB8AC3E}">
        <p14:creationId xmlns:p14="http://schemas.microsoft.com/office/powerpoint/2010/main" val="424489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based on the above visual analysis of data :</a:t>
            </a:r>
          </a:p>
          <a:p>
            <a:r>
              <a:rPr lang="en-IN" dirty="0"/>
              <a:t>Certain variables or we can say factors are used which affects our calorie burnt prediction in our model. These are ---</a:t>
            </a:r>
          </a:p>
        </p:txBody>
      </p:sp>
      <p:sp>
        <p:nvSpPr>
          <p:cNvPr id="4" name="Slide Number Placeholder 3"/>
          <p:cNvSpPr>
            <a:spLocks noGrp="1"/>
          </p:cNvSpPr>
          <p:nvPr>
            <p:ph type="sldNum" sz="quarter" idx="5"/>
          </p:nvPr>
        </p:nvSpPr>
        <p:spPr/>
        <p:txBody>
          <a:bodyPr/>
          <a:lstStyle/>
          <a:p>
            <a:fld id="{D1E13AF6-F385-486E-A23A-48774B1F2760}" type="slidenum">
              <a:rPr lang="en-IN" smtClean="0"/>
              <a:pPr/>
              <a:t>14</a:t>
            </a:fld>
            <a:endParaRPr lang="en-IN"/>
          </a:p>
        </p:txBody>
      </p:sp>
    </p:spTree>
    <p:extLst>
      <p:ext uri="{BB962C8B-B14F-4D97-AF65-F5344CB8AC3E}">
        <p14:creationId xmlns:p14="http://schemas.microsoft.com/office/powerpoint/2010/main" val="207171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used different regressive and linear machine learning algorithms to compare and find optimal solutions.</a:t>
            </a:r>
          </a:p>
          <a:p>
            <a:endParaRPr lang="en-US" dirty="0"/>
          </a:p>
          <a:p>
            <a:r>
              <a:rPr lang="en-US" dirty="0"/>
              <a:t>Random Forest uses trees instead of the equation to complete the process of regression. It constructs several decision trees during training time and outputs the mean of the classes to predict all the trees</a:t>
            </a:r>
            <a:endParaRPr lang="en-IN" dirty="0"/>
          </a:p>
        </p:txBody>
      </p:sp>
      <p:sp>
        <p:nvSpPr>
          <p:cNvPr id="4" name="Slide Number Placeholder 3"/>
          <p:cNvSpPr>
            <a:spLocks noGrp="1"/>
          </p:cNvSpPr>
          <p:nvPr>
            <p:ph type="sldNum" sz="quarter" idx="5"/>
          </p:nvPr>
        </p:nvSpPr>
        <p:spPr/>
        <p:txBody>
          <a:bodyPr/>
          <a:lstStyle/>
          <a:p>
            <a:fld id="{D1E13AF6-F385-486E-A23A-48774B1F2760}" type="slidenum">
              <a:rPr lang="en-IN" smtClean="0"/>
              <a:pPr/>
              <a:t>15</a:t>
            </a:fld>
            <a:endParaRPr lang="en-IN"/>
          </a:p>
        </p:txBody>
      </p:sp>
    </p:spTree>
    <p:extLst>
      <p:ext uri="{BB962C8B-B14F-4D97-AF65-F5344CB8AC3E}">
        <p14:creationId xmlns:p14="http://schemas.microsoft.com/office/powerpoint/2010/main" val="211501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31E9-FD2D-A883-E858-8BA94360C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EA558D-BC64-8286-84B3-7D33988FB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D51D9C-394F-628C-CA07-320D526A8621}"/>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B3463301-C718-55CC-26D4-23D484F47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065EC-BD82-D070-F53D-EF9A80E75EFE}"/>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134730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0D16-A0D2-7CC4-2DD7-D0DD3F56C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50833C-AB09-8B87-00CC-6EA627813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B3E13-E893-5B80-87DA-003B2C90F7E1}"/>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8F56735E-A1F7-7819-ADE6-FC2AF6B8C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A5A64-AB23-ED52-9DC6-A562C92ABA41}"/>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328654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B3942-6728-8DD3-0F57-700967B78B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0E507-956E-F29C-15D5-06C1523AC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74042-4600-343D-F885-2D288EB99108}"/>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5BF53E74-1A1C-B89C-75F1-B327D2FD9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D4947-6CD2-CB80-3220-0717575ECE4C}"/>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247014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27C2-E77F-9EC7-E2A0-91B21B7FE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045D3-AFE8-AC24-6569-EAB0B3C2D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AA426-C47B-3B83-3DFE-16EB787690C6}"/>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8EA71A35-78B2-B9F3-366D-E6401BECA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20F65-4280-F5E8-3661-563BC5A0D869}"/>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375913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2D66-8AEC-688B-8FAF-50FD25074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A3BA53-AF7F-FEE0-3DA4-972CD2DD0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09ABD6-1B77-D664-4C02-B82742B41890}"/>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72DE0534-45B1-BF2A-96CC-08AFA3D05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C9A78-F870-5830-6C41-BCA60EDF1AAD}"/>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236717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EF74-F9A3-C25A-B6F3-A58E9C4875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6B3D9-85AF-7C5C-7709-00FA013CF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716E8-2F56-EAC3-368D-DCB55C116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96C5CA-EBF6-5989-8114-578584626874}"/>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6" name="Footer Placeholder 5">
            <a:extLst>
              <a:ext uri="{FF2B5EF4-FFF2-40B4-BE49-F238E27FC236}">
                <a16:creationId xmlns:a16="http://schemas.microsoft.com/office/drawing/2014/main" id="{F1C7AC0B-C163-D98D-8FC8-198B1B9D5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A92E0-3D56-7408-F529-FF266C524971}"/>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427379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4C2D-3265-E845-9A2B-CDB8CECCC2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BFCED-A33D-1982-04F8-20329E1D6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4684E-1E30-2A3B-25AF-4FFF797A6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47D63-5368-91FC-C32D-369361AB5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B2B933-E204-A25D-CA20-A425053A6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41936F-5698-938D-1EDA-6B043F731526}"/>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8" name="Footer Placeholder 7">
            <a:extLst>
              <a:ext uri="{FF2B5EF4-FFF2-40B4-BE49-F238E27FC236}">
                <a16:creationId xmlns:a16="http://schemas.microsoft.com/office/drawing/2014/main" id="{63EE875F-B3E3-45CE-292A-7D38B131A6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1E8E4C-DF5D-3B2C-980B-E3B58C65BF04}"/>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159671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BBD-50D2-09D7-5E56-D4C985CFC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6665D-EE2F-8219-77D5-1933F6144C6F}"/>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4" name="Footer Placeholder 3">
            <a:extLst>
              <a:ext uri="{FF2B5EF4-FFF2-40B4-BE49-F238E27FC236}">
                <a16:creationId xmlns:a16="http://schemas.microsoft.com/office/drawing/2014/main" id="{3E4F9CBE-9EAF-CCCF-CAC7-F21381B221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143807-CB1A-24E3-FB42-67A74043167B}"/>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328919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E880F-4FB7-3DDE-3808-1020F7D3A4FA}"/>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3" name="Footer Placeholder 2">
            <a:extLst>
              <a:ext uri="{FF2B5EF4-FFF2-40B4-BE49-F238E27FC236}">
                <a16:creationId xmlns:a16="http://schemas.microsoft.com/office/drawing/2014/main" id="{96084B34-5228-DB41-2076-4E039D4E5F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B1F1C2-31D4-425D-DF29-CD8F212EC47B}"/>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240076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4274-50DB-077C-B99C-849EC755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0654EB-F2A2-FEC4-58C1-6E4761439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FED821-801A-FF1E-2591-4057B566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4000E-883D-87EE-9C43-A241C31B72BC}"/>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6" name="Footer Placeholder 5">
            <a:extLst>
              <a:ext uri="{FF2B5EF4-FFF2-40B4-BE49-F238E27FC236}">
                <a16:creationId xmlns:a16="http://schemas.microsoft.com/office/drawing/2014/main" id="{0EB91271-749C-CF83-826B-933B347D2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5DBBD-FFD7-BF98-B7EA-250ABB59D8D8}"/>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22424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10B6-C98E-4C4D-1191-DE68B2FD7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1FA555-B918-01AC-E588-740C3736C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66576C-ACDA-5C71-A121-251D1A256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560FE-09AD-F501-7FA6-051D1EA87359}"/>
              </a:ext>
            </a:extLst>
          </p:cNvPr>
          <p:cNvSpPr>
            <a:spLocks noGrp="1"/>
          </p:cNvSpPr>
          <p:nvPr>
            <p:ph type="dt" sz="half" idx="10"/>
          </p:nvPr>
        </p:nvSpPr>
        <p:spPr/>
        <p:txBody>
          <a:bodyPr/>
          <a:lstStyle/>
          <a:p>
            <a:fld id="{197F7A1B-4C66-441D-AE8A-679AC580CFAF}" type="datetimeFigureOut">
              <a:rPr lang="en-IN" smtClean="0"/>
              <a:pPr/>
              <a:t>04-07-2024</a:t>
            </a:fld>
            <a:endParaRPr lang="en-IN"/>
          </a:p>
        </p:txBody>
      </p:sp>
      <p:sp>
        <p:nvSpPr>
          <p:cNvPr id="6" name="Footer Placeholder 5">
            <a:extLst>
              <a:ext uri="{FF2B5EF4-FFF2-40B4-BE49-F238E27FC236}">
                <a16:creationId xmlns:a16="http://schemas.microsoft.com/office/drawing/2014/main" id="{6C497EF2-1AFC-05AB-78D7-49CA912D0F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CF224-1386-7BEF-9E81-040B31832090}"/>
              </a:ext>
            </a:extLst>
          </p:cNvPr>
          <p:cNvSpPr>
            <a:spLocks noGrp="1"/>
          </p:cNvSpPr>
          <p:nvPr>
            <p:ph type="sldNum" sz="quarter" idx="12"/>
          </p:nvPr>
        </p:nvSpPr>
        <p:spPr/>
        <p:txBody>
          <a:bodyPr/>
          <a:lstStyle/>
          <a:p>
            <a:fld id="{2F60168F-7660-4421-9E2D-C65DFA08A57A}" type="slidenum">
              <a:rPr lang="en-IN" smtClean="0"/>
              <a:pPr/>
              <a:t>‹#›</a:t>
            </a:fld>
            <a:endParaRPr lang="en-IN"/>
          </a:p>
        </p:txBody>
      </p:sp>
    </p:spTree>
    <p:extLst>
      <p:ext uri="{BB962C8B-B14F-4D97-AF65-F5344CB8AC3E}">
        <p14:creationId xmlns:p14="http://schemas.microsoft.com/office/powerpoint/2010/main" val="140963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B26B5-9B73-630F-5D50-1A7EAA068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FA56B6-B6B9-E76D-8659-981454DC0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D2620-ECA8-B90D-8B38-8CE588DF9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F7A1B-4C66-441D-AE8A-679AC580CFAF}" type="datetimeFigureOut">
              <a:rPr lang="en-IN" smtClean="0"/>
              <a:pPr/>
              <a:t>04-07-2024</a:t>
            </a:fld>
            <a:endParaRPr lang="en-IN"/>
          </a:p>
        </p:txBody>
      </p:sp>
      <p:sp>
        <p:nvSpPr>
          <p:cNvPr id="5" name="Footer Placeholder 4">
            <a:extLst>
              <a:ext uri="{FF2B5EF4-FFF2-40B4-BE49-F238E27FC236}">
                <a16:creationId xmlns:a16="http://schemas.microsoft.com/office/drawing/2014/main" id="{7DFFD397-D55F-81F4-9FD3-8A97717A0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0786D8-6181-D269-E658-D6E3512C6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0168F-7660-4421-9E2D-C65DFA08A57A}" type="slidenum">
              <a:rPr lang="en-IN" smtClean="0"/>
              <a:pPr/>
              <a:t>‹#›</a:t>
            </a:fld>
            <a:endParaRPr lang="en-IN"/>
          </a:p>
        </p:txBody>
      </p:sp>
    </p:spTree>
    <p:extLst>
      <p:ext uri="{BB962C8B-B14F-4D97-AF65-F5344CB8AC3E}">
        <p14:creationId xmlns:p14="http://schemas.microsoft.com/office/powerpoint/2010/main" val="288661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C_C50AE402.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ric-conversions.org/weight/pounds-to-kilograms.ht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hyperlink" Target="https://en.wikipedia.org/wiki/Software_library" TargetMode="External"/><Relationship Id="rId1" Type="http://schemas.openxmlformats.org/officeDocument/2006/relationships/slideLayout" Target="../slideLayouts/slideLayout7.xml"/><Relationship Id="rId6" Type="http://schemas.openxmlformats.org/officeDocument/2006/relationships/hyperlink" Target="https://en.wikipedia.org/wiki/Time_series" TargetMode="External"/><Relationship Id="rId5" Type="http://schemas.openxmlformats.org/officeDocument/2006/relationships/hyperlink" Target="https://en.wikipedia.org/wiki/Data_structure" TargetMode="External"/><Relationship Id="rId4" Type="http://schemas.openxmlformats.org/officeDocument/2006/relationships/hyperlink" Target="https://en.wikipedia.org/wiki/Data_analysi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48E46E-DDA8-6EA2-16D9-832F260574B4}"/>
              </a:ext>
            </a:extLst>
          </p:cNvPr>
          <p:cNvSpPr txBox="1"/>
          <p:nvPr/>
        </p:nvSpPr>
        <p:spPr>
          <a:xfrm>
            <a:off x="0" y="63280"/>
            <a:ext cx="12192000" cy="34163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MINI PROJECT</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Anshul Rana </a:t>
            </a:r>
          </a:p>
          <a:p>
            <a:pPr algn="ctr"/>
            <a:r>
              <a:rPr lang="en-US" b="1" dirty="0">
                <a:latin typeface="Times New Roman" panose="02020603050405020304" pitchFamily="18" charset="0"/>
                <a:cs typeface="Times New Roman" panose="02020603050405020304" pitchFamily="18" charset="0"/>
              </a:rPr>
              <a:t>Himanshu Chandra</a:t>
            </a:r>
          </a:p>
          <a:p>
            <a:pPr algn="ctr"/>
            <a:r>
              <a:rPr lang="en-US" b="1" dirty="0">
                <a:latin typeface="Times New Roman" panose="02020603050405020304" pitchFamily="18" charset="0"/>
                <a:cs typeface="Times New Roman" panose="02020603050405020304" pitchFamily="18" charset="0"/>
              </a:rPr>
              <a:t>Manish Tiwari</a:t>
            </a:r>
          </a:p>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Calorie Burn Prediction System</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Under the supervision of</a:t>
            </a:r>
          </a:p>
          <a:p>
            <a:pPr algn="ctr"/>
            <a:r>
              <a:rPr lang="en-US" sz="2000" b="1" dirty="0">
                <a:latin typeface="Times New Roman" panose="02020603050405020304" pitchFamily="18" charset="0"/>
                <a:cs typeface="Times New Roman" panose="02020603050405020304" pitchFamily="18" charset="0"/>
              </a:rPr>
              <a:t>Mr. Anuj Kumar Dixit</a:t>
            </a:r>
          </a:p>
          <a:p>
            <a:pPr algn="ctr"/>
            <a:r>
              <a:rPr lang="en-US" sz="1600" b="1" dirty="0">
                <a:latin typeface="Times New Roman" panose="02020603050405020304" pitchFamily="18" charset="0"/>
                <a:cs typeface="Times New Roman" panose="02020603050405020304" pitchFamily="18" charset="0"/>
              </a:rPr>
              <a:t>(Assistant Professor)</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E4D89D-358E-2D38-A3F0-ADD1E6A64125}"/>
              </a:ext>
            </a:extLst>
          </p:cNvPr>
          <p:cNvSpPr txBox="1"/>
          <p:nvPr/>
        </p:nvSpPr>
        <p:spPr>
          <a:xfrm>
            <a:off x="0" y="5351889"/>
            <a:ext cx="12192000" cy="1600438"/>
          </a:xfrm>
          <a:prstGeom prst="rect">
            <a:avLst/>
          </a:prstGeom>
          <a:noFill/>
        </p:spPr>
        <p:txBody>
          <a:bodyPr wrap="square" rtlCol="0">
            <a:spAutoFit/>
          </a:bodyPr>
          <a:lstStyle/>
          <a:p>
            <a:pPr algn="ctr"/>
            <a:endParaRPr lang="en-US" sz="20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Department of Computer Science &amp; Engineering</a:t>
            </a:r>
          </a:p>
          <a:p>
            <a:pPr algn="ctr"/>
            <a:endParaRPr lang="en-US" sz="1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Graphic Era Hill University, </a:t>
            </a:r>
            <a:r>
              <a:rPr lang="en-US" sz="2000" b="1" dirty="0" err="1">
                <a:latin typeface="Times New Roman" panose="02020603050405020304" pitchFamily="18" charset="0"/>
                <a:cs typeface="Times New Roman" panose="02020603050405020304" pitchFamily="18" charset="0"/>
              </a:rPr>
              <a:t>Haldwani</a:t>
            </a:r>
            <a:r>
              <a:rPr lang="en-US" sz="2000" b="1" dirty="0">
                <a:latin typeface="Times New Roman" panose="02020603050405020304" pitchFamily="18" charset="0"/>
                <a:cs typeface="Times New Roman" panose="02020603050405020304" pitchFamily="18" charset="0"/>
              </a:rPr>
              <a:t> Campus</a:t>
            </a:r>
          </a:p>
          <a:p>
            <a:pPr algn="ctr"/>
            <a:endParaRPr lang="en-IN" sz="2000" b="1" dirty="0">
              <a:latin typeface="Times New Roman" panose="02020603050405020304" pitchFamily="18" charset="0"/>
              <a:cs typeface="Times New Roman" panose="02020603050405020304" pitchFamily="18" charset="0"/>
            </a:endParaRPr>
          </a:p>
        </p:txBody>
      </p:sp>
      <p:pic>
        <p:nvPicPr>
          <p:cNvPr id="1026" name="Picture 2" descr="Graphic Era Hill University (Fees &amp; Reviews): India, Uttarakhand">
            <a:extLst>
              <a:ext uri="{FF2B5EF4-FFF2-40B4-BE49-F238E27FC236}">
                <a16:creationId xmlns:a16="http://schemas.microsoft.com/office/drawing/2014/main" id="{D0FA987D-1EFD-B141-B0A3-52C244BFE5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04" t="10842" r="8282" b="8802"/>
          <a:stretch/>
        </p:blipFill>
        <p:spPr bwMode="auto">
          <a:xfrm>
            <a:off x="5189168" y="3614218"/>
            <a:ext cx="1757681" cy="172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55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8375F-3830-8DB5-7170-BF4CCF29F928}"/>
              </a:ext>
            </a:extLst>
          </p:cNvPr>
          <p:cNvSpPr>
            <a:spLocks noGrp="1"/>
          </p:cNvSpPr>
          <p:nvPr>
            <p:ph type="title"/>
          </p:nvPr>
        </p:nvSpPr>
        <p:spPr>
          <a:xfrm>
            <a:off x="3968944" y="210437"/>
            <a:ext cx="6798541" cy="801871"/>
          </a:xfrm>
        </p:spPr>
        <p:txBody>
          <a:bodyPr anchor="b">
            <a:normAutofit/>
          </a:bodyPr>
          <a:lstStyle/>
          <a:p>
            <a:r>
              <a:rPr lang="en-IN" sz="4000" dirty="0">
                <a:latin typeface="Times New Roman" panose="02020603050405020304" pitchFamily="18" charset="0"/>
                <a:cs typeface="Times New Roman" panose="02020603050405020304" pitchFamily="18" charset="0"/>
              </a:rPr>
              <a:t>Literature Review</a:t>
            </a:r>
          </a:p>
        </p:txBody>
      </p:sp>
      <p:pic>
        <p:nvPicPr>
          <p:cNvPr id="17" name="Picture 16" descr="A closeup photo of an open book">
            <a:extLst>
              <a:ext uri="{FF2B5EF4-FFF2-40B4-BE49-F238E27FC236}">
                <a16:creationId xmlns:a16="http://schemas.microsoft.com/office/drawing/2014/main" id="{2216F8A4-652C-656A-AF87-865CD49E6D0A}"/>
              </a:ext>
            </a:extLst>
          </p:cNvPr>
          <p:cNvPicPr>
            <a:picLocks noChangeAspect="1"/>
          </p:cNvPicPr>
          <p:nvPr/>
        </p:nvPicPr>
        <p:blipFill rotWithShape="1">
          <a:blip r:embed="rId2"/>
          <a:srcRect l="30114" r="29346" b="-1"/>
          <a:stretch/>
        </p:blipFill>
        <p:spPr>
          <a:xfrm>
            <a:off x="1" y="10"/>
            <a:ext cx="3572539" cy="6857990"/>
          </a:xfrm>
          <a:prstGeom prst="rect">
            <a:avLst/>
          </a:prstGeom>
          <a:effectLst/>
        </p:spPr>
      </p:pic>
      <p:sp>
        <p:nvSpPr>
          <p:cNvPr id="18" name="Content Placeholder 2">
            <a:extLst>
              <a:ext uri="{FF2B5EF4-FFF2-40B4-BE49-F238E27FC236}">
                <a16:creationId xmlns:a16="http://schemas.microsoft.com/office/drawing/2014/main" id="{25AAAAF9-A7D8-44C1-D49C-CF86487F2A03}"/>
              </a:ext>
            </a:extLst>
          </p:cNvPr>
          <p:cNvSpPr>
            <a:spLocks noGrp="1"/>
          </p:cNvSpPr>
          <p:nvPr>
            <p:ph idx="1"/>
          </p:nvPr>
        </p:nvSpPr>
        <p:spPr>
          <a:xfrm>
            <a:off x="3968944" y="1161163"/>
            <a:ext cx="7822564" cy="5486400"/>
          </a:xfrm>
        </p:spPr>
        <p:txBody>
          <a:bodyPr>
            <a:normAutofit lnSpcReduction="10000"/>
          </a:bodyPr>
          <a:lstStyle/>
          <a:p>
            <a:pPr algn="just">
              <a:lnSpc>
                <a:spcPct val="150000"/>
              </a:lnSpc>
              <a:buFont typeface="Wingdings" panose="05000000000000000000" pitchFamily="2" charset="2"/>
              <a:buChar char="§"/>
            </a:pPr>
            <a:r>
              <a:rPr lang="en-US" sz="1400" dirty="0" err="1">
                <a:latin typeface="Times New Roman" panose="02020603050405020304" pitchFamily="18" charset="0"/>
                <a:cs typeface="Times New Roman" panose="02020603050405020304" pitchFamily="18" charset="0"/>
              </a:rPr>
              <a:t>Sathiya</a:t>
            </a:r>
            <a:r>
              <a:rPr lang="en-US" sz="1400" dirty="0">
                <a:latin typeface="Times New Roman" panose="02020603050405020304" pitchFamily="18" charset="0"/>
                <a:cs typeface="Times New Roman" panose="02020603050405020304" pitchFamily="18" charset="0"/>
              </a:rPr>
              <a:t> T et al. : Applied a CNN model to classify food items from input images and predict user’s calorie intake. They used deep learning and image processing techniques, achieving 91.65% accuracy.</a:t>
            </a:r>
          </a:p>
          <a:p>
            <a:pPr algn="just">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Sona P </a:t>
            </a:r>
            <a:r>
              <a:rPr lang="en-US" sz="1400" dirty="0" err="1">
                <a:latin typeface="Times New Roman" panose="02020603050405020304" pitchFamily="18" charset="0"/>
                <a:cs typeface="Times New Roman" panose="02020603050405020304" pitchFamily="18" charset="0"/>
              </a:rPr>
              <a:t>Vinoy</a:t>
            </a:r>
            <a:r>
              <a:rPr lang="en-US" sz="1400" dirty="0">
                <a:latin typeface="Times New Roman" panose="02020603050405020304" pitchFamily="18" charset="0"/>
                <a:cs typeface="Times New Roman" panose="02020603050405020304" pitchFamily="18" charset="0"/>
              </a:rPr>
              <a:t> et al.: Used machine learning algorithms such as </a:t>
            </a:r>
            <a:r>
              <a:rPr lang="en-US" sz="1400" dirty="0" err="1">
                <a:latin typeface="Times New Roman" panose="02020603050405020304" pitchFamily="18" charset="0"/>
                <a:cs typeface="Times New Roman" panose="02020603050405020304" pitchFamily="18" charset="0"/>
              </a:rPr>
              <a:t>XGBboost</a:t>
            </a:r>
            <a:r>
              <a:rPr lang="en-US" sz="1400" dirty="0">
                <a:latin typeface="Times New Roman" panose="02020603050405020304" pitchFamily="18" charset="0"/>
                <a:cs typeface="Times New Roman" panose="02020603050405020304" pitchFamily="18" charset="0"/>
              </a:rPr>
              <a:t> 9 and linear regression models to predict calorie burn during workouts. Their dataset included 15,000 entries with attributes like age, height, weight, duration, heart rate, body temperature, and calorie count. The mean absolute error was 2.71 for </a:t>
            </a:r>
            <a:r>
              <a:rPr lang="en-US" sz="1400" dirty="0" err="1">
                <a:latin typeface="Times New Roman" panose="02020603050405020304" pitchFamily="18" charset="0"/>
                <a:cs typeface="Times New Roman" panose="02020603050405020304" pitchFamily="18" charset="0"/>
              </a:rPr>
              <a:t>XGBboost</a:t>
            </a:r>
            <a:r>
              <a:rPr lang="en-US" sz="1400" dirty="0">
                <a:latin typeface="Times New Roman" panose="02020603050405020304" pitchFamily="18" charset="0"/>
                <a:cs typeface="Times New Roman" panose="02020603050405020304" pitchFamily="18" charset="0"/>
              </a:rPr>
              <a:t> and 8.31 for linear regression but model accuracy was not mentioned.</a:t>
            </a:r>
          </a:p>
          <a:p>
            <a:pPr algn="just">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Suvarna Shreyas Ratnakar et al. : Used the </a:t>
            </a:r>
            <a:r>
              <a:rPr lang="en-US" sz="1400" dirty="0" err="1">
                <a:latin typeface="Times New Roman" panose="02020603050405020304" pitchFamily="18" charset="0"/>
                <a:cs typeface="Times New Roman" panose="02020603050405020304" pitchFamily="18" charset="0"/>
              </a:rPr>
              <a:t>XGBboost</a:t>
            </a:r>
            <a:r>
              <a:rPr lang="en-US" sz="1400" dirty="0">
                <a:latin typeface="Times New Roman" panose="02020603050405020304" pitchFamily="18" charset="0"/>
                <a:cs typeface="Times New Roman" panose="02020603050405020304" pitchFamily="18" charset="0"/>
              </a:rPr>
              <a:t> machine learning algorithm on a dataset of 15,000 entries to predict calories burnt from physical activities. The mean absolute error was 2.7, but model accuracy was not mentioned.</a:t>
            </a:r>
          </a:p>
          <a:p>
            <a:pPr algn="just">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Rachit Kumar Singh et al. : Used logistic regression, linear regression, and lasso regression models to predict calorie burn. Details on mean absolute error, dataset size, and model accuracy were not provided.</a:t>
            </a:r>
          </a:p>
          <a:p>
            <a:pPr algn="just">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Mohammad Tarek Aziz, </a:t>
            </a:r>
            <a:r>
              <a:rPr lang="en-US" sz="1400" dirty="0" err="1">
                <a:latin typeface="Times New Roman" panose="02020603050405020304" pitchFamily="18" charset="0"/>
                <a:cs typeface="Times New Roman" panose="02020603050405020304" pitchFamily="18" charset="0"/>
              </a:rPr>
              <a:t>Sudheesh</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Renzon</a:t>
            </a:r>
            <a:r>
              <a:rPr lang="en-US" sz="1400" dirty="0">
                <a:latin typeface="Times New Roman" panose="02020603050405020304" pitchFamily="18" charset="0"/>
                <a:cs typeface="Times New Roman" panose="02020603050405020304" pitchFamily="18" charset="0"/>
              </a:rPr>
              <a:t> Daniel </a:t>
            </a:r>
            <a:r>
              <a:rPr lang="en-US" sz="1400" dirty="0" err="1">
                <a:latin typeface="Times New Roman" panose="02020603050405020304" pitchFamily="18" charset="0"/>
                <a:cs typeface="Times New Roman" panose="02020603050405020304" pitchFamily="18" charset="0"/>
              </a:rPr>
              <a:t>Cosme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Pecho</a:t>
            </a:r>
            <a:r>
              <a:rPr lang="en-US" sz="1400" dirty="0">
                <a:latin typeface="Times New Roman" panose="02020603050405020304" pitchFamily="18" charset="0"/>
                <a:cs typeface="Times New Roman" panose="02020603050405020304" pitchFamily="18" charset="0"/>
              </a:rPr>
              <a:t>, Nayeem Uddin Ahmed Khan, </a:t>
            </a:r>
            <a:r>
              <a:rPr lang="en-US" sz="1400" dirty="0" err="1">
                <a:latin typeface="Times New Roman" panose="02020603050405020304" pitchFamily="18" charset="0"/>
                <a:cs typeface="Times New Roman" panose="02020603050405020304" pitchFamily="18" charset="0"/>
              </a:rPr>
              <a:t>Akba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Ull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Hasna</a:t>
            </a:r>
            <a:r>
              <a:rPr lang="en-US" sz="1400" dirty="0">
                <a:latin typeface="Times New Roman" panose="02020603050405020304" pitchFamily="18" charset="0"/>
                <a:cs typeface="Times New Roman" panose="02020603050405020304" pitchFamily="18" charset="0"/>
              </a:rPr>
              <a:t> Era, MD. </a:t>
            </a:r>
            <a:r>
              <a:rPr lang="en-US" sz="1400" dirty="0" err="1">
                <a:latin typeface="Times New Roman" panose="02020603050405020304" pitchFamily="18" charset="0"/>
                <a:cs typeface="Times New Roman" panose="02020603050405020304" pitchFamily="18" charset="0"/>
              </a:rPr>
              <a:t>Abir</a:t>
            </a:r>
            <a:r>
              <a:rPr lang="en-US" sz="1400" dirty="0">
                <a:latin typeface="Times New Roman" panose="02020603050405020304" pitchFamily="18" charset="0"/>
                <a:cs typeface="Times New Roman" panose="02020603050405020304" pitchFamily="18" charset="0"/>
              </a:rPr>
              <a:t> Chowdhury. [11]: Used Machine Learning Algorithms such </a:t>
            </a:r>
            <a:r>
              <a:rPr lang="en-US" sz="1400" dirty="0" err="1">
                <a:latin typeface="Times New Roman" panose="02020603050405020304" pitchFamily="18" charset="0"/>
                <a:cs typeface="Times New Roman" panose="02020603050405020304" pitchFamily="18" charset="0"/>
              </a:rPr>
              <a:t>asXGBoost</a:t>
            </a:r>
            <a:r>
              <a:rPr lang="en-US" sz="1400" dirty="0">
                <a:latin typeface="Times New Roman" panose="02020603050405020304" pitchFamily="18" charset="0"/>
                <a:cs typeface="Times New Roman" panose="02020603050405020304" pitchFamily="18" charset="0"/>
              </a:rPr>
              <a:t>, SVM, Linear Regression and Random Forest Regression to predict Calories burnt with an accuracy of 99.67% and MAE of 1.48.</a:t>
            </a:r>
          </a:p>
        </p:txBody>
      </p:sp>
    </p:spTree>
    <p:extLst>
      <p:ext uri="{BB962C8B-B14F-4D97-AF65-F5344CB8AC3E}">
        <p14:creationId xmlns:p14="http://schemas.microsoft.com/office/powerpoint/2010/main" val="284461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0CF872-3C6F-DA6B-BBB2-4D1832DB3D07}"/>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DATA PRE-PROCESSING</a:t>
            </a:r>
          </a:p>
        </p:txBody>
      </p:sp>
      <p:sp>
        <p:nvSpPr>
          <p:cNvPr id="5" name="TextBox 4">
            <a:extLst>
              <a:ext uri="{FF2B5EF4-FFF2-40B4-BE49-F238E27FC236}">
                <a16:creationId xmlns:a16="http://schemas.microsoft.com/office/drawing/2014/main" id="{5F87C9AB-CD6A-CB3B-3E0B-14B09FFA9840}"/>
              </a:ext>
            </a:extLst>
          </p:cNvPr>
          <p:cNvSpPr txBox="1"/>
          <p:nvPr/>
        </p:nvSpPr>
        <p:spPr>
          <a:xfrm>
            <a:off x="862366" y="2194102"/>
            <a:ext cx="3427001" cy="3908586"/>
          </a:xfrm>
          <a:prstGeom prst="rect">
            <a:avLst/>
          </a:prstGeom>
        </p:spPr>
        <p:txBody>
          <a:bodyPr vert="horz" lIns="91440" tIns="45720" rIns="91440" bIns="45720" rtlCol="0">
            <a:normAutofit lnSpcReduction="10000"/>
          </a:bodyPr>
          <a:lstStyle/>
          <a:p>
            <a:pPr algn="just">
              <a:lnSpc>
                <a:spcPct val="150000"/>
              </a:lnSpc>
              <a:spcAft>
                <a:spcPts val="600"/>
              </a:spcAft>
            </a:pPr>
            <a:r>
              <a:rPr lang="en-US" sz="2000" dirty="0">
                <a:latin typeface="Times New Roman" panose="02020603050405020304" pitchFamily="18" charset="0"/>
                <a:cs typeface="Times New Roman" panose="02020603050405020304" pitchFamily="18" charset="0"/>
              </a:rPr>
              <a:t>Pre-processing of data- it is important that we process our data before passing it to the model for better results. null values and missing values are handled at this point because the information on our data directly affects how our model learns.</a:t>
            </a:r>
          </a:p>
        </p:txBody>
      </p:sp>
      <p:pic>
        <p:nvPicPr>
          <p:cNvPr id="7" name="Picture 6" descr="A screenshot of a data&#10;&#10;Description automatically generated">
            <a:extLst>
              <a:ext uri="{FF2B5EF4-FFF2-40B4-BE49-F238E27FC236}">
                <a16:creationId xmlns:a16="http://schemas.microsoft.com/office/drawing/2014/main" id="{6EF49003-6C5A-2900-7A21-F8143954378D}"/>
              </a:ext>
            </a:extLst>
          </p:cNvPr>
          <p:cNvPicPr>
            <a:picLocks noChangeAspect="1"/>
          </p:cNvPicPr>
          <p:nvPr/>
        </p:nvPicPr>
        <p:blipFill>
          <a:blip r:embed="rId3"/>
          <a:stretch>
            <a:fillRect/>
          </a:stretch>
        </p:blipFill>
        <p:spPr>
          <a:xfrm>
            <a:off x="5151733" y="1940439"/>
            <a:ext cx="6628270" cy="3761543"/>
          </a:xfrm>
          <a:prstGeom prst="rect">
            <a:avLst/>
          </a:prstGeom>
        </p:spPr>
      </p:pic>
      <p:sp>
        <p:nvSpPr>
          <p:cNvPr id="8" name="TextBox 7">
            <a:extLst>
              <a:ext uri="{FF2B5EF4-FFF2-40B4-BE49-F238E27FC236}">
                <a16:creationId xmlns:a16="http://schemas.microsoft.com/office/drawing/2014/main" id="{2FDBF133-99FD-792A-FBBE-C5004F2D569A}"/>
              </a:ext>
            </a:extLst>
          </p:cNvPr>
          <p:cNvSpPr txBox="1"/>
          <p:nvPr/>
        </p:nvSpPr>
        <p:spPr>
          <a:xfrm>
            <a:off x="5792585" y="1275019"/>
            <a:ext cx="5011249"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TABLE 1 : DATASET SPECIFICATIONS</a:t>
            </a:r>
          </a:p>
        </p:txBody>
      </p:sp>
    </p:spTree>
    <p:extLst>
      <p:ext uri="{BB962C8B-B14F-4D97-AF65-F5344CB8AC3E}">
        <p14:creationId xmlns:p14="http://schemas.microsoft.com/office/powerpoint/2010/main" val="1295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85383E-7E72-6B11-510A-44E2A1ED5F12}"/>
              </a:ext>
            </a:extLst>
          </p:cNvPr>
          <p:cNvSpPr>
            <a:spLocks noGrp="1"/>
          </p:cNvSpPr>
          <p:nvPr>
            <p:ph type="ctrTitle"/>
          </p:nvPr>
        </p:nvSpPr>
        <p:spPr>
          <a:xfrm>
            <a:off x="354105" y="366003"/>
            <a:ext cx="2880828" cy="3071906"/>
          </a:xfrm>
        </p:spPr>
        <p:txBody>
          <a:bodyPr anchor="t">
            <a:normAutofit/>
          </a:bodyPr>
          <a:lstStyle/>
          <a:p>
            <a:pPr algn="l"/>
            <a:r>
              <a:rPr lang="en-IN" sz="4000">
                <a:solidFill>
                  <a:srgbClr val="FFFFFF"/>
                </a:solidFill>
                <a:latin typeface="Times New Roman" panose="02020603050405020304" pitchFamily="18" charset="0"/>
                <a:cs typeface="Times New Roman" panose="02020603050405020304" pitchFamily="18" charset="0"/>
              </a:rPr>
              <a:t>DATA ANALYSIS</a:t>
            </a:r>
          </a:p>
        </p:txBody>
      </p:sp>
      <p:pic>
        <p:nvPicPr>
          <p:cNvPr id="7" name="Picture 6">
            <a:extLst>
              <a:ext uri="{FF2B5EF4-FFF2-40B4-BE49-F238E27FC236}">
                <a16:creationId xmlns:a16="http://schemas.microsoft.com/office/drawing/2014/main" id="{77FF80AC-4847-E7BF-C700-5899A73F97C1}"/>
              </a:ext>
            </a:extLst>
          </p:cNvPr>
          <p:cNvPicPr>
            <a:picLocks noChangeAspect="1"/>
          </p:cNvPicPr>
          <p:nvPr/>
        </p:nvPicPr>
        <p:blipFill>
          <a:blip r:embed="rId4"/>
          <a:stretch>
            <a:fillRect/>
          </a:stretch>
        </p:blipFill>
        <p:spPr>
          <a:xfrm>
            <a:off x="4601043" y="225365"/>
            <a:ext cx="6828570" cy="5787213"/>
          </a:xfrm>
          <a:prstGeom prst="rect">
            <a:avLst/>
          </a:prstGeom>
        </p:spPr>
      </p:pic>
      <p:sp>
        <p:nvSpPr>
          <p:cNvPr id="8" name="TextBox 7">
            <a:extLst>
              <a:ext uri="{FF2B5EF4-FFF2-40B4-BE49-F238E27FC236}">
                <a16:creationId xmlns:a16="http://schemas.microsoft.com/office/drawing/2014/main" id="{70916CA9-2A9F-5EE8-54DF-7AD201AE9BFA}"/>
              </a:ext>
            </a:extLst>
          </p:cNvPr>
          <p:cNvSpPr txBox="1"/>
          <p:nvPr/>
        </p:nvSpPr>
        <p:spPr>
          <a:xfrm>
            <a:off x="4723660" y="6142383"/>
            <a:ext cx="613981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Fig : Pearson’s Correlation between Variables</a:t>
            </a:r>
          </a:p>
        </p:txBody>
      </p:sp>
      <p:sp>
        <p:nvSpPr>
          <p:cNvPr id="10" name="TextBox 9">
            <a:extLst>
              <a:ext uri="{FF2B5EF4-FFF2-40B4-BE49-F238E27FC236}">
                <a16:creationId xmlns:a16="http://schemas.microsoft.com/office/drawing/2014/main" id="{09AE6B96-840F-D0A3-80AE-071453AC79F2}"/>
              </a:ext>
            </a:extLst>
          </p:cNvPr>
          <p:cNvSpPr txBox="1"/>
          <p:nvPr/>
        </p:nvSpPr>
        <p:spPr>
          <a:xfrm>
            <a:off x="268358" y="2041028"/>
            <a:ext cx="3453958" cy="461305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The variables in the dataset must be analyzed first in order to determine their relationship to the target variable, which is the calorie burned.</a:t>
            </a:r>
          </a:p>
          <a:p>
            <a:pPr marL="285750" indent="-285750" algn="just">
              <a:lnSpc>
                <a:spcPct val="150000"/>
              </a:lnSpc>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The variables heart rate, duration of exercise, body temperature is highly correlated with the dependent variable calorie, followed by the height and weight.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825282"/>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C7A345B-199E-9D68-60D6-22B5B5C8E83C}"/>
              </a:ext>
            </a:extLst>
          </p:cNvPr>
          <p:cNvSpPr txBox="1"/>
          <p:nvPr/>
        </p:nvSpPr>
        <p:spPr>
          <a:xfrm>
            <a:off x="93814"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kern="1200" dirty="0">
                <a:solidFill>
                  <a:srgbClr val="FFFFFF"/>
                </a:solidFill>
                <a:latin typeface="+mj-lt"/>
                <a:ea typeface="+mj-ea"/>
                <a:cs typeface="+mj-cs"/>
              </a:rPr>
              <a:t># </a:t>
            </a:r>
            <a:r>
              <a:rPr lang="en-US" sz="2400" dirty="0">
                <a:solidFill>
                  <a:srgbClr val="FFFFFF"/>
                </a:solidFill>
                <a:latin typeface="Times New Roman" panose="02020603050405020304" pitchFamily="18" charset="0"/>
                <a:ea typeface="+mj-ea"/>
                <a:cs typeface="Times New Roman" panose="02020603050405020304" pitchFamily="18" charset="0"/>
              </a:rPr>
              <a:t>G</a:t>
            </a:r>
            <a:r>
              <a:rPr lang="en-US" sz="2400" kern="1200" dirty="0">
                <a:solidFill>
                  <a:srgbClr val="FFFFFF"/>
                </a:solidFill>
                <a:latin typeface="Times New Roman" panose="02020603050405020304" pitchFamily="18" charset="0"/>
                <a:ea typeface="+mj-ea"/>
                <a:cs typeface="Times New Roman" panose="02020603050405020304" pitchFamily="18" charset="0"/>
              </a:rPr>
              <a:t>raphs for numerical and categorical data</a:t>
            </a:r>
          </a:p>
        </p:txBody>
      </p:sp>
      <p:pic>
        <p:nvPicPr>
          <p:cNvPr id="5" name="Content Placeholder 4" descr="A screenshot of a computer screen&#10;&#10;Description automatically generated">
            <a:extLst>
              <a:ext uri="{FF2B5EF4-FFF2-40B4-BE49-F238E27FC236}">
                <a16:creationId xmlns:a16="http://schemas.microsoft.com/office/drawing/2014/main" id="{BA5003CD-DEA7-7259-C5DA-ABC4F6C6598E}"/>
              </a:ext>
            </a:extLst>
          </p:cNvPr>
          <p:cNvPicPr>
            <a:picLocks noGrp="1" noChangeAspect="1"/>
          </p:cNvPicPr>
          <p:nvPr>
            <p:ph idx="1"/>
          </p:nvPr>
        </p:nvPicPr>
        <p:blipFill>
          <a:blip r:embed="rId3"/>
          <a:stretch>
            <a:fillRect/>
          </a:stretch>
        </p:blipFill>
        <p:spPr>
          <a:xfrm>
            <a:off x="3063577" y="357696"/>
            <a:ext cx="8911014" cy="5948101"/>
          </a:xfrm>
          <a:prstGeom prst="rect">
            <a:avLst/>
          </a:prstGeom>
        </p:spPr>
      </p:pic>
    </p:spTree>
    <p:extLst>
      <p:ext uri="{BB962C8B-B14F-4D97-AF65-F5344CB8AC3E}">
        <p14:creationId xmlns:p14="http://schemas.microsoft.com/office/powerpoint/2010/main" val="156730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CE06A-4EB3-4234-177F-B9AB9BCA9FC8}"/>
              </a:ext>
            </a:extLst>
          </p:cNvPr>
          <p:cNvSpPr>
            <a:spLocks noGrp="1"/>
          </p:cNvSpPr>
          <p:nvPr>
            <p:ph type="title"/>
          </p:nvPr>
        </p:nvSpPr>
        <p:spPr>
          <a:xfrm>
            <a:off x="1485900" y="1967265"/>
            <a:ext cx="2628900" cy="2547257"/>
          </a:xfrm>
          <a:noFill/>
        </p:spPr>
        <p:txBody>
          <a:bodyPr vert="horz" lIns="91440" tIns="45720" rIns="91440" bIns="45720" rtlCol="0" anchor="ctr">
            <a:normAutofit/>
          </a:bodyPr>
          <a:lstStyle/>
          <a:p>
            <a:pPr algn="just"/>
            <a:r>
              <a:rPr lang="en-US" sz="3600" kern="1200" dirty="0">
                <a:solidFill>
                  <a:srgbClr val="FFFFFF"/>
                </a:solidFill>
                <a:latin typeface="Times New Roman" panose="02020603050405020304" pitchFamily="18" charset="0"/>
                <a:cs typeface="Times New Roman" panose="02020603050405020304" pitchFamily="18" charset="0"/>
              </a:rPr>
              <a:t>Feature Selection</a:t>
            </a:r>
          </a:p>
        </p:txBody>
      </p:sp>
      <p:pic>
        <p:nvPicPr>
          <p:cNvPr id="5" name="Content Placeholder 4" descr="A diagram of a person running&#10;&#10;Description automatically generated">
            <a:extLst>
              <a:ext uri="{FF2B5EF4-FFF2-40B4-BE49-F238E27FC236}">
                <a16:creationId xmlns:a16="http://schemas.microsoft.com/office/drawing/2014/main" id="{6249827A-7993-6DB1-E1B6-ED6C01A6E7E2}"/>
              </a:ext>
            </a:extLst>
          </p:cNvPr>
          <p:cNvPicPr>
            <a:picLocks noGrp="1" noChangeAspect="1"/>
          </p:cNvPicPr>
          <p:nvPr>
            <p:ph idx="1"/>
          </p:nvPr>
        </p:nvPicPr>
        <p:blipFill>
          <a:blip r:embed="rId3"/>
          <a:stretch>
            <a:fillRect/>
          </a:stretch>
        </p:blipFill>
        <p:spPr>
          <a:xfrm>
            <a:off x="4425142" y="1352055"/>
            <a:ext cx="7100668" cy="4153890"/>
          </a:xfrm>
          <a:prstGeom prst="rect">
            <a:avLst/>
          </a:prstGeom>
        </p:spPr>
      </p:pic>
    </p:spTree>
    <p:extLst>
      <p:ext uri="{BB962C8B-B14F-4D97-AF65-F5344CB8AC3E}">
        <p14:creationId xmlns:p14="http://schemas.microsoft.com/office/powerpoint/2010/main" val="38636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A9F3B-DFDB-9F0C-9A28-667293C8680C}"/>
              </a:ext>
            </a:extLst>
          </p:cNvPr>
          <p:cNvSpPr>
            <a:spLocks noGrp="1"/>
          </p:cNvSpPr>
          <p:nvPr>
            <p:ph type="title"/>
          </p:nvPr>
        </p:nvSpPr>
        <p:spPr>
          <a:xfrm>
            <a:off x="572493" y="238539"/>
            <a:ext cx="11018520" cy="1048861"/>
          </a:xfrm>
        </p:spPr>
        <p:txBody>
          <a:bodyPr anchor="b">
            <a:normAutofit/>
          </a:bodyPr>
          <a:lstStyle/>
          <a:p>
            <a:r>
              <a:rPr lang="en-IN" sz="4800" dirty="0">
                <a:latin typeface="Times New Roman" panose="02020603050405020304" pitchFamily="18" charset="0"/>
                <a:cs typeface="Times New Roman" panose="02020603050405020304" pitchFamily="18" charset="0"/>
              </a:rPr>
              <a:t>REGRESSIVE MODELS</a:t>
            </a:r>
          </a:p>
        </p:txBody>
      </p:sp>
      <p:sp>
        <p:nvSpPr>
          <p:cNvPr id="7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2">
            <a:extLst>
              <a:ext uri="{FF2B5EF4-FFF2-40B4-BE49-F238E27FC236}">
                <a16:creationId xmlns:a16="http://schemas.microsoft.com/office/drawing/2014/main" id="{8834B414-71F1-966F-08FE-8CEFC29D5E00}"/>
              </a:ext>
            </a:extLst>
          </p:cNvPr>
          <p:cNvSpPr>
            <a:spLocks noGrp="1"/>
          </p:cNvSpPr>
          <p:nvPr>
            <p:ph idx="1"/>
          </p:nvPr>
        </p:nvSpPr>
        <p:spPr>
          <a:xfrm>
            <a:off x="572493" y="1933957"/>
            <a:ext cx="6713552" cy="4400549"/>
          </a:xfrm>
        </p:spPr>
        <p:txBody>
          <a:bodyPr anchor="t">
            <a:noAutofit/>
          </a:bodyPr>
          <a:lstStyle/>
          <a:p>
            <a:pPr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Regression</a:t>
            </a:r>
            <a:r>
              <a:rPr lang="en-US" sz="2000" dirty="0">
                <a:latin typeface="Times New Roman" panose="02020603050405020304" pitchFamily="18" charset="0"/>
                <a:cs typeface="Times New Roman" panose="02020603050405020304" pitchFamily="18" charset="0"/>
              </a:rPr>
              <a:t> is used in predictive modeling in which algorithms are used to predict continuous outcomes based on the given inputs.</a:t>
            </a:r>
          </a:p>
          <a:p>
            <a:pPr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Linear regression model </a:t>
            </a:r>
            <a:r>
              <a:rPr lang="en-US" sz="2000" dirty="0">
                <a:latin typeface="Times New Roman" panose="02020603050405020304" pitchFamily="18" charset="0"/>
                <a:cs typeface="Times New Roman" panose="02020603050405020304" pitchFamily="18" charset="0"/>
              </a:rPr>
              <a:t>:- is used to identify the linear relationship of the input variables and output variables.</a:t>
            </a:r>
          </a:p>
          <a:p>
            <a:pPr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Random forest regression </a:t>
            </a:r>
            <a:r>
              <a:rPr lang="en-US" sz="2000" dirty="0">
                <a:latin typeface="Times New Roman" panose="02020603050405020304" pitchFamily="18" charset="0"/>
                <a:cs typeface="Times New Roman" panose="02020603050405020304" pitchFamily="18" charset="0"/>
              </a:rPr>
              <a:t>:- it is a supervised learning algorithm this model combines predictions from multiple machine learning algorithms to make a more accurate prediction than a single model.</a:t>
            </a:r>
          </a:p>
          <a:p>
            <a:pPr algn="just">
              <a:buFont typeface="Wingdings" panose="05000000000000000000" pitchFamily="2" charset="2"/>
              <a:buChar char="§"/>
            </a:pPr>
            <a:r>
              <a:rPr lang="en-US" sz="2000" u="sng" dirty="0">
                <a:latin typeface="Times New Roman" panose="02020603050405020304" pitchFamily="18" charset="0"/>
                <a:cs typeface="Times New Roman" panose="02020603050405020304" pitchFamily="18" charset="0"/>
              </a:rPr>
              <a:t>XG boost regression </a:t>
            </a:r>
            <a:r>
              <a:rPr lang="en-US" sz="2000" dirty="0">
                <a:latin typeface="Times New Roman" panose="02020603050405020304" pitchFamily="18" charset="0"/>
                <a:cs typeface="Times New Roman" panose="02020603050405020304" pitchFamily="18" charset="0"/>
              </a:rPr>
              <a:t>:- It stands for extreme gradient boosting. This ensemble learning model produces strong predictions by combining the prediction of multiple weak models. It handles large datasets and provides efficient handling of missing values</a:t>
            </a:r>
            <a:endParaRPr lang="en-IN" sz="2000" dirty="0">
              <a:latin typeface="Times New Roman" panose="02020603050405020304" pitchFamily="18" charset="0"/>
              <a:cs typeface="Times New Roman" panose="02020603050405020304" pitchFamily="18" charset="0"/>
            </a:endParaRPr>
          </a:p>
        </p:txBody>
      </p:sp>
      <p:pic>
        <p:nvPicPr>
          <p:cNvPr id="64" name="Picture 63" descr="A colorful dotted line of dots&#10;&#10;Description automatically generated with medium confidence">
            <a:extLst>
              <a:ext uri="{FF2B5EF4-FFF2-40B4-BE49-F238E27FC236}">
                <a16:creationId xmlns:a16="http://schemas.microsoft.com/office/drawing/2014/main" id="{F1FFC39A-5880-7E9F-A2A1-A0BAEFA80FDE}"/>
              </a:ext>
            </a:extLst>
          </p:cNvPr>
          <p:cNvPicPr>
            <a:picLocks noChangeAspect="1"/>
          </p:cNvPicPr>
          <p:nvPr/>
        </p:nvPicPr>
        <p:blipFill rotWithShape="1">
          <a:blip r:embed="rId3"/>
          <a:srcRect l="17019" r="22852"/>
          <a:stretch/>
        </p:blipFill>
        <p:spPr>
          <a:xfrm>
            <a:off x="7675658" y="2093976"/>
            <a:ext cx="3941064" cy="4096512"/>
          </a:xfrm>
          <a:prstGeom prst="rect">
            <a:avLst/>
          </a:prstGeom>
        </p:spPr>
      </p:pic>
    </p:spTree>
    <p:extLst>
      <p:ext uri="{BB962C8B-B14F-4D97-AF65-F5344CB8AC3E}">
        <p14:creationId xmlns:p14="http://schemas.microsoft.com/office/powerpoint/2010/main" val="8561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47DAF8-AF2D-12B7-807C-6162F1FEAE3E}"/>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Times New Roman" panose="02020603050405020304" pitchFamily="18" charset="0"/>
                <a:ea typeface="+mj-ea"/>
                <a:cs typeface="Times New Roman" panose="02020603050405020304" pitchFamily="18" charset="0"/>
              </a:rPr>
              <a:t>RESULT</a:t>
            </a:r>
          </a:p>
        </p:txBody>
      </p:sp>
      <p:graphicFrame>
        <p:nvGraphicFramePr>
          <p:cNvPr id="6" name="Table 5">
            <a:extLst>
              <a:ext uri="{FF2B5EF4-FFF2-40B4-BE49-F238E27FC236}">
                <a16:creationId xmlns:a16="http://schemas.microsoft.com/office/drawing/2014/main" id="{BAA9E0EB-1618-06CD-256C-2F508F93EB9B}"/>
              </a:ext>
            </a:extLst>
          </p:cNvPr>
          <p:cNvGraphicFramePr>
            <a:graphicFrameLocks noGrp="1"/>
          </p:cNvGraphicFramePr>
          <p:nvPr>
            <p:extLst>
              <p:ext uri="{D42A27DB-BD31-4B8C-83A1-F6EECF244321}">
                <p14:modId xmlns:p14="http://schemas.microsoft.com/office/powerpoint/2010/main" val="3506213613"/>
              </p:ext>
            </p:extLst>
          </p:nvPr>
        </p:nvGraphicFramePr>
        <p:xfrm>
          <a:off x="489373" y="2096873"/>
          <a:ext cx="11213254" cy="4191000"/>
        </p:xfrm>
        <a:graphic>
          <a:graphicData uri="http://schemas.openxmlformats.org/drawingml/2006/table">
            <a:tbl>
              <a:tblPr firstRow="1" bandRow="1">
                <a:tableStyleId>{5C22544A-7EE6-4342-B048-85BDC9FD1C3A}</a:tableStyleId>
              </a:tblPr>
              <a:tblGrid>
                <a:gridCol w="6794077">
                  <a:extLst>
                    <a:ext uri="{9D8B030D-6E8A-4147-A177-3AD203B41FA5}">
                      <a16:colId xmlns:a16="http://schemas.microsoft.com/office/drawing/2014/main" val="1720613341"/>
                    </a:ext>
                  </a:extLst>
                </a:gridCol>
                <a:gridCol w="4419177">
                  <a:extLst>
                    <a:ext uri="{9D8B030D-6E8A-4147-A177-3AD203B41FA5}">
                      <a16:colId xmlns:a16="http://schemas.microsoft.com/office/drawing/2014/main" val="2129092359"/>
                    </a:ext>
                  </a:extLst>
                </a:gridCol>
              </a:tblGrid>
              <a:tr h="1240536">
                <a:tc>
                  <a:txBody>
                    <a:bodyPr/>
                    <a:lstStyle/>
                    <a:p>
                      <a:pPr algn="ctr"/>
                      <a:r>
                        <a:rPr lang="en-IN" sz="3700">
                          <a:latin typeface="+mn-lt"/>
                          <a:cs typeface="Times New Roman" panose="02020603050405020304" pitchFamily="18" charset="0"/>
                        </a:rPr>
                        <a:t>Regressions</a:t>
                      </a:r>
                    </a:p>
                  </a:txBody>
                  <a:tcPr marL="167640" marR="167640" marT="83820" marB="83820"/>
                </a:tc>
                <a:tc>
                  <a:txBody>
                    <a:bodyPr/>
                    <a:lstStyle/>
                    <a:p>
                      <a:pPr algn="ctr"/>
                      <a:r>
                        <a:rPr lang="en-IN" sz="3300"/>
                        <a:t>Mean Absolute Error</a:t>
                      </a:r>
                    </a:p>
                    <a:p>
                      <a:pPr algn="ctr"/>
                      <a:r>
                        <a:rPr lang="en-IN" sz="3300"/>
                        <a:t>(MAE)</a:t>
                      </a:r>
                    </a:p>
                  </a:txBody>
                  <a:tcPr marL="167640" marR="167640" marT="83820" marB="83820"/>
                </a:tc>
                <a:extLst>
                  <a:ext uri="{0D108BD9-81ED-4DB2-BD59-A6C34878D82A}">
                    <a16:rowId xmlns:a16="http://schemas.microsoft.com/office/drawing/2014/main" val="920534864"/>
                  </a:ext>
                </a:extLst>
              </a:tr>
              <a:tr h="737616">
                <a:tc>
                  <a:txBody>
                    <a:bodyPr/>
                    <a:lstStyle/>
                    <a:p>
                      <a:r>
                        <a:rPr lang="en-IN" sz="3300"/>
                        <a:t>Linear Regression</a:t>
                      </a:r>
                    </a:p>
                  </a:txBody>
                  <a:tcPr marL="167640" marR="167640" marT="83820" marB="83820"/>
                </a:tc>
                <a:tc>
                  <a:txBody>
                    <a:bodyPr/>
                    <a:lstStyle/>
                    <a:p>
                      <a:pPr algn="ctr"/>
                      <a:r>
                        <a:rPr lang="en-IN" sz="3300" dirty="0"/>
                        <a:t>8.27</a:t>
                      </a:r>
                    </a:p>
                  </a:txBody>
                  <a:tcPr marL="167640" marR="167640" marT="83820" marB="83820"/>
                </a:tc>
                <a:extLst>
                  <a:ext uri="{0D108BD9-81ED-4DB2-BD59-A6C34878D82A}">
                    <a16:rowId xmlns:a16="http://schemas.microsoft.com/office/drawing/2014/main" val="1204825597"/>
                  </a:ext>
                </a:extLst>
              </a:tr>
              <a:tr h="737616">
                <a:tc>
                  <a:txBody>
                    <a:bodyPr/>
                    <a:lstStyle/>
                    <a:p>
                      <a:r>
                        <a:rPr lang="en-IN" sz="3300" dirty="0"/>
                        <a:t>Random Forest</a:t>
                      </a:r>
                    </a:p>
                  </a:txBody>
                  <a:tcPr marL="167640" marR="167640" marT="83820" marB="83820"/>
                </a:tc>
                <a:tc>
                  <a:txBody>
                    <a:bodyPr/>
                    <a:lstStyle/>
                    <a:p>
                      <a:pPr algn="ctr"/>
                      <a:r>
                        <a:rPr lang="en-IN" sz="3300" dirty="0"/>
                        <a:t>1.66</a:t>
                      </a:r>
                    </a:p>
                  </a:txBody>
                  <a:tcPr marL="167640" marR="167640" marT="83820" marB="83820"/>
                </a:tc>
                <a:extLst>
                  <a:ext uri="{0D108BD9-81ED-4DB2-BD59-A6C34878D82A}">
                    <a16:rowId xmlns:a16="http://schemas.microsoft.com/office/drawing/2014/main" val="4127313166"/>
                  </a:ext>
                </a:extLst>
              </a:tr>
              <a:tr h="737616">
                <a:tc>
                  <a:txBody>
                    <a:bodyPr/>
                    <a:lstStyle/>
                    <a:p>
                      <a:r>
                        <a:rPr lang="en-IN" sz="3300"/>
                        <a:t>XG Boost Regression</a:t>
                      </a:r>
                    </a:p>
                  </a:txBody>
                  <a:tcPr marL="167640" marR="167640" marT="83820" marB="83820"/>
                </a:tc>
                <a:tc>
                  <a:txBody>
                    <a:bodyPr/>
                    <a:lstStyle/>
                    <a:p>
                      <a:pPr algn="ctr"/>
                      <a:r>
                        <a:rPr lang="en-IN" sz="3300" dirty="0"/>
                        <a:t>1.49</a:t>
                      </a:r>
                    </a:p>
                  </a:txBody>
                  <a:tcPr marL="167640" marR="167640" marT="83820" marB="83820"/>
                </a:tc>
                <a:extLst>
                  <a:ext uri="{0D108BD9-81ED-4DB2-BD59-A6C34878D82A}">
                    <a16:rowId xmlns:a16="http://schemas.microsoft.com/office/drawing/2014/main" val="225350804"/>
                  </a:ext>
                </a:extLst>
              </a:tr>
              <a:tr h="737616">
                <a:tc>
                  <a:txBody>
                    <a:bodyPr/>
                    <a:lstStyle/>
                    <a:p>
                      <a:r>
                        <a:rPr lang="en-IN" sz="3300"/>
                        <a:t>System Vector Regression (SVR)</a:t>
                      </a:r>
                    </a:p>
                  </a:txBody>
                  <a:tcPr marL="167640" marR="167640" marT="83820" marB="83820"/>
                </a:tc>
                <a:tc>
                  <a:txBody>
                    <a:bodyPr/>
                    <a:lstStyle/>
                    <a:p>
                      <a:pPr algn="ctr"/>
                      <a:r>
                        <a:rPr lang="en-IN" sz="3300" dirty="0"/>
                        <a:t>2.22</a:t>
                      </a:r>
                    </a:p>
                  </a:txBody>
                  <a:tcPr marL="167640" marR="167640" marT="83820" marB="83820"/>
                </a:tc>
                <a:extLst>
                  <a:ext uri="{0D108BD9-81ED-4DB2-BD59-A6C34878D82A}">
                    <a16:rowId xmlns:a16="http://schemas.microsoft.com/office/drawing/2014/main" val="4060355494"/>
                  </a:ext>
                </a:extLst>
              </a:tr>
            </a:tbl>
          </a:graphicData>
        </a:graphic>
      </p:graphicFrame>
    </p:spTree>
    <p:extLst>
      <p:ext uri="{BB962C8B-B14F-4D97-AF65-F5344CB8AC3E}">
        <p14:creationId xmlns:p14="http://schemas.microsoft.com/office/powerpoint/2010/main" val="409230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BCFA166-D270-B6A4-BF2A-E6314FBF22E2}"/>
              </a:ext>
            </a:extLst>
          </p:cNvPr>
          <p:cNvSpPr>
            <a:spLocks noGrp="1"/>
          </p:cNvSpPr>
          <p:nvPr>
            <p:ph type="title"/>
          </p:nvPr>
        </p:nvSpPr>
        <p:spPr>
          <a:xfrm>
            <a:off x="957420" y="252050"/>
            <a:ext cx="10547007" cy="792244"/>
          </a:xfrm>
        </p:spPr>
        <p:txBody>
          <a:bodyPr vert="horz" lIns="91440" tIns="45720" rIns="91440" bIns="45720" rtlCol="0" anchor="b">
            <a:normAutofit fontScale="90000"/>
          </a:bodyPr>
          <a:lstStyle/>
          <a:p>
            <a:pPr algn="just"/>
            <a:r>
              <a:rPr lang="en-US" kern="1200" dirty="0">
                <a:solidFill>
                  <a:srgbClr val="FFFFFF"/>
                </a:solidFill>
                <a:latin typeface="Times New Roman" panose="02020603050405020304" pitchFamily="18" charset="0"/>
                <a:cs typeface="Times New Roman" panose="02020603050405020304" pitchFamily="18" charset="0"/>
              </a:rPr>
              <a:t>Graph of different MAE values and R^2 values</a:t>
            </a:r>
          </a:p>
        </p:txBody>
      </p:sp>
      <p:pic>
        <p:nvPicPr>
          <p:cNvPr id="7" name="Picture 6" descr="A screenshot of a graph&#10;&#10;Description automatically generated">
            <a:extLst>
              <a:ext uri="{FF2B5EF4-FFF2-40B4-BE49-F238E27FC236}">
                <a16:creationId xmlns:a16="http://schemas.microsoft.com/office/drawing/2014/main" id="{436FF7A7-33FA-2BCE-C26C-C3A63B9AAA59}"/>
              </a:ext>
            </a:extLst>
          </p:cNvPr>
          <p:cNvPicPr>
            <a:picLocks noChangeAspect="1"/>
          </p:cNvPicPr>
          <p:nvPr/>
        </p:nvPicPr>
        <p:blipFill rotWithShape="1">
          <a:blip r:embed="rId3">
            <a:alphaModFix/>
          </a:blip>
          <a:srcRect r="5973" b="1"/>
          <a:stretch/>
        </p:blipFill>
        <p:spPr>
          <a:xfrm>
            <a:off x="2524723" y="1268720"/>
            <a:ext cx="7142554" cy="4891910"/>
          </a:xfrm>
          <a:prstGeom prst="rect">
            <a:avLst/>
          </a:prstGeom>
        </p:spPr>
      </p:pic>
      <p:grpSp>
        <p:nvGrpSpPr>
          <p:cNvPr id="80" name="Group 79">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6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8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8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71" name="Straight Connector 7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93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2E6BC6C-4A83-4551-8FFE-1708120A6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4B4392D-8473-30F4-F8BB-57C1DB2B4AE8}"/>
              </a:ext>
            </a:extLst>
          </p:cNvPr>
          <p:cNvSpPr>
            <a:spLocks noGrp="1"/>
          </p:cNvSpPr>
          <p:nvPr>
            <p:ph type="title"/>
          </p:nvPr>
        </p:nvSpPr>
        <p:spPr>
          <a:xfrm>
            <a:off x="875145" y="594905"/>
            <a:ext cx="5141964" cy="2838938"/>
          </a:xfrm>
        </p:spPr>
        <p:txBody>
          <a:bodyPr vert="horz" lIns="91440" tIns="45720" rIns="91440" bIns="45720" rtlCol="0" anchor="b">
            <a:normAutofit/>
          </a:bodyPr>
          <a:lstStyle/>
          <a:p>
            <a:r>
              <a:rPr lang="en-US" sz="5600" kern="1200" dirty="0">
                <a:solidFill>
                  <a:srgbClr val="FFFFFF"/>
                </a:solidFill>
                <a:latin typeface="Times New Roman" panose="02020603050405020304" pitchFamily="18" charset="0"/>
                <a:cs typeface="Times New Roman" panose="02020603050405020304" pitchFamily="18" charset="0"/>
              </a:rPr>
              <a:t>Web Model using </a:t>
            </a:r>
            <a:r>
              <a:rPr lang="en-US" sz="5600" kern="1200" dirty="0" err="1">
                <a:solidFill>
                  <a:srgbClr val="FFFFFF"/>
                </a:solidFill>
                <a:latin typeface="Times New Roman" panose="02020603050405020304" pitchFamily="18" charset="0"/>
                <a:cs typeface="Times New Roman" panose="02020603050405020304" pitchFamily="18" charset="0"/>
              </a:rPr>
              <a:t>Streamlit</a:t>
            </a:r>
            <a:endParaRPr lang="en-US" sz="5600" kern="1200" dirty="0">
              <a:solidFill>
                <a:srgbClr val="FFFFFF"/>
              </a:solidFill>
              <a:latin typeface="Times New Roman" panose="02020603050405020304" pitchFamily="18" charset="0"/>
              <a:cs typeface="Times New Roman" panose="02020603050405020304" pitchFamily="18" charset="0"/>
            </a:endParaRPr>
          </a:p>
        </p:txBody>
      </p:sp>
      <p:grpSp>
        <p:nvGrpSpPr>
          <p:cNvPr id="83" name="Group 82">
            <a:extLst>
              <a:ext uri="{FF2B5EF4-FFF2-40B4-BE49-F238E27FC236}">
                <a16:creationId xmlns:a16="http://schemas.microsoft.com/office/drawing/2014/main" id="{E15EAE4E-5508-44B8-B920-1B8BA1D20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1794" y="1931746"/>
            <a:ext cx="465456" cy="581432"/>
            <a:chOff x="6741794" y="1931746"/>
            <a:chExt cx="465456" cy="581432"/>
          </a:xfrm>
          <a:solidFill>
            <a:srgbClr val="FFFFFF"/>
          </a:solidFill>
        </p:grpSpPr>
        <p:sp>
          <p:nvSpPr>
            <p:cNvPr id="2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a:solidFill>
                  <a:srgbClr val="FFFFFF"/>
                </a:solidFill>
              </a:endParaRPr>
            </a:p>
          </p:txBody>
        </p:sp>
        <p:sp>
          <p:nvSpPr>
            <p:cNvPr id="8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8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86" name="Straight Connector 8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6B57D904-77AC-83A9-BFDF-DC997CFAC2C3}"/>
              </a:ext>
            </a:extLst>
          </p:cNvPr>
          <p:cNvPicPr>
            <a:picLocks noChangeAspect="1"/>
          </p:cNvPicPr>
          <p:nvPr/>
        </p:nvPicPr>
        <p:blipFill>
          <a:blip r:embed="rId3"/>
          <a:stretch>
            <a:fillRect/>
          </a:stretch>
        </p:blipFill>
        <p:spPr>
          <a:xfrm>
            <a:off x="6274084" y="0"/>
            <a:ext cx="5251599" cy="6858000"/>
          </a:xfrm>
          <a:prstGeom prst="rect">
            <a:avLst/>
          </a:prstGeom>
        </p:spPr>
      </p:pic>
    </p:spTree>
    <p:extLst>
      <p:ext uri="{BB962C8B-B14F-4D97-AF65-F5344CB8AC3E}">
        <p14:creationId xmlns:p14="http://schemas.microsoft.com/office/powerpoint/2010/main" val="87884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1B9B4-A852-C5A6-A599-042D696E5E8B}"/>
              </a:ext>
            </a:extLst>
          </p:cNvPr>
          <p:cNvSpPr>
            <a:spLocks noGrp="1"/>
          </p:cNvSpPr>
          <p:nvPr>
            <p:ph type="title"/>
          </p:nvPr>
        </p:nvSpPr>
        <p:spPr>
          <a:xfrm>
            <a:off x="4369981" y="266317"/>
            <a:ext cx="6781800" cy="1338696"/>
          </a:xfrm>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35" name="Picture 34" descr="One in a crowd">
            <a:extLst>
              <a:ext uri="{FF2B5EF4-FFF2-40B4-BE49-F238E27FC236}">
                <a16:creationId xmlns:a16="http://schemas.microsoft.com/office/drawing/2014/main" id="{780184E3-994A-7943-ED1A-981FE7375BE7}"/>
              </a:ext>
            </a:extLst>
          </p:cNvPr>
          <p:cNvPicPr>
            <a:picLocks noChangeAspect="1"/>
          </p:cNvPicPr>
          <p:nvPr/>
        </p:nvPicPr>
        <p:blipFill rotWithShape="1">
          <a:blip r:embed="rId2"/>
          <a:srcRect l="33564" r="25374"/>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7" name="Content Placeholder 2">
            <a:extLst>
              <a:ext uri="{FF2B5EF4-FFF2-40B4-BE49-F238E27FC236}">
                <a16:creationId xmlns:a16="http://schemas.microsoft.com/office/drawing/2014/main" id="{ABED8275-0F29-3097-4BB3-20AD768C2857}"/>
              </a:ext>
            </a:extLst>
          </p:cNvPr>
          <p:cNvSpPr>
            <a:spLocks noGrp="1"/>
          </p:cNvSpPr>
          <p:nvPr>
            <p:ph idx="1"/>
          </p:nvPr>
        </p:nvSpPr>
        <p:spPr>
          <a:xfrm>
            <a:off x="4369981" y="1871330"/>
            <a:ext cx="7283303" cy="4508204"/>
          </a:xfrm>
        </p:spPr>
        <p:txBody>
          <a:bodyPr anchor="t">
            <a:normAutofit/>
          </a:bodyPr>
          <a:lstStyle/>
          <a:p>
            <a:pPr marL="0" indent="0">
              <a:lnSpc>
                <a:spcPct val="100000"/>
              </a:lnSpc>
              <a:spcAft>
                <a:spcPts val="600"/>
              </a:spcAft>
              <a:buNone/>
            </a:pPr>
            <a:r>
              <a:rPr lang="en-US" sz="1800" dirty="0">
                <a:latin typeface="Times New Roman" panose="02020603050405020304" pitchFamily="18" charset="0"/>
                <a:cs typeface="Times New Roman" panose="02020603050405020304" pitchFamily="18" charset="0"/>
              </a:rPr>
              <a:t>This research aimed to recognize the number of calories our body burns, which depends on several factors such as age, gender, weight, height, body temperature, duration, and heart rate. It is important to understand the number of calories we eat to stay fit and healthy. </a:t>
            </a:r>
          </a:p>
          <a:p>
            <a:pPr marL="0" indent="0">
              <a:lnSpc>
                <a:spcPct val="100000"/>
              </a:lnSpc>
              <a:spcAft>
                <a:spcPts val="600"/>
              </a:spcAft>
              <a:buNone/>
            </a:pPr>
            <a:r>
              <a:rPr lang="en-US" sz="1800" dirty="0">
                <a:latin typeface="Times New Roman" panose="02020603050405020304" pitchFamily="18" charset="0"/>
                <a:cs typeface="Times New Roman" panose="02020603050405020304" pitchFamily="18" charset="0"/>
              </a:rPr>
              <a:t>Calories burnt can be predicted from different regression algorithms such as Linear regression, XG boost regression, SVM, and Random forest regression.</a:t>
            </a:r>
          </a:p>
          <a:p>
            <a:pPr marL="0" indent="0">
              <a:lnSpc>
                <a:spcPct val="100000"/>
              </a:lnSpc>
              <a:spcAft>
                <a:spcPts val="600"/>
              </a:spcAft>
              <a:buNone/>
            </a:pPr>
            <a:r>
              <a:rPr lang="en-US" sz="1800" dirty="0">
                <a:latin typeface="Times New Roman" panose="02020603050405020304" pitchFamily="18" charset="0"/>
                <a:cs typeface="Times New Roman" panose="02020603050405020304" pitchFamily="18" charset="0"/>
              </a:rPr>
              <a:t>Out of these regression algorithms, Extreme Gradient Boosting (XG boost) regression gives the best accurate result. The MAE(Mean Absolute Error) value of the XG boost is 1.49.</a:t>
            </a:r>
          </a:p>
          <a:p>
            <a:pPr marL="0" indent="0">
              <a:lnSpc>
                <a:spcPct val="100000"/>
              </a:lnSpc>
              <a:spcAft>
                <a:spcPts val="600"/>
              </a:spcAft>
              <a:buNone/>
            </a:pPr>
            <a:r>
              <a:rPr lang="en-US" sz="1800" dirty="0">
                <a:latin typeface="Times New Roman" panose="02020603050405020304" pitchFamily="18" charset="0"/>
                <a:cs typeface="Times New Roman" panose="02020603050405020304" pitchFamily="18" charset="0"/>
              </a:rPr>
              <a:t>It means the errors are quite low. So, therefore, XG boost regression algorithm is the optimal algorithm for the calories burnt prediction so far.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13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plant leaves">
            <a:extLst>
              <a:ext uri="{FF2B5EF4-FFF2-40B4-BE49-F238E27FC236}">
                <a16:creationId xmlns:a16="http://schemas.microsoft.com/office/drawing/2014/main" id="{50BB2AE2-588C-B91F-205A-33D5ABB284B7}"/>
              </a:ext>
            </a:extLst>
          </p:cNvPr>
          <p:cNvPicPr>
            <a:picLocks noChangeAspect="1"/>
          </p:cNvPicPr>
          <p:nvPr/>
        </p:nvPicPr>
        <p:blipFill>
          <a:blip r:embed="rId2">
            <a:extLst>
              <a:ext uri="{28A0092B-C50C-407E-A947-70E740481C1C}">
                <a14:useLocalDpi xmlns:a14="http://schemas.microsoft.com/office/drawing/2010/main" val="0"/>
              </a:ext>
            </a:extLst>
          </a:blip>
          <a:srcRect l="23710" r="23710"/>
          <a:stretch/>
        </p:blipFill>
        <p:spPr>
          <a:xfrm>
            <a:off x="-1" y="-2"/>
            <a:ext cx="5410198" cy="6858002"/>
          </a:xfrm>
          <a:prstGeom prst="rect">
            <a:avLst/>
          </a:prstGeom>
        </p:spPr>
      </p:pic>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115317" y="405685"/>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Times New Roman" panose="02020603050405020304" pitchFamily="18" charset="0"/>
                <a:ea typeface="+mj-ea"/>
                <a:cs typeface="Times New Roman" panose="02020603050405020304" pitchFamily="18" charset="0"/>
              </a:rPr>
              <a:t>TABLE OF CONTENT</a:t>
            </a:r>
          </a:p>
        </p:txBody>
      </p:sp>
      <p:sp>
        <p:nvSpPr>
          <p:cNvPr id="3" name="TextBox 2"/>
          <p:cNvSpPr txBox="1"/>
          <p:nvPr/>
        </p:nvSpPr>
        <p:spPr>
          <a:xfrm>
            <a:off x="6096000" y="2615811"/>
            <a:ext cx="5247340" cy="3836504"/>
          </a:xfrm>
          <a:prstGeom prst="rect">
            <a:avLst/>
          </a:prstGeom>
        </p:spPr>
        <p:txBody>
          <a:bodyPr vert="horz" lIns="91440" tIns="45720" rIns="91440" bIns="45720" rtlCol="0" anchor="ctr">
            <a:normAutofit/>
          </a:bodyPr>
          <a:lstStyle/>
          <a:p>
            <a:pPr marL="400050" indent="-285750">
              <a:lnSpc>
                <a:spcPct val="90000"/>
              </a:lnSpc>
              <a:spcAft>
                <a:spcPts val="600"/>
              </a:spcAft>
              <a:buFont typeface="Wingdings" panose="05000000000000000000" pitchFamily="2" charset="2"/>
              <a:buChar char="§"/>
            </a:pPr>
            <a:r>
              <a:rPr lang="en-US" dirty="0"/>
              <a:t>ABSTRACT</a:t>
            </a:r>
          </a:p>
          <a:p>
            <a:pPr marL="400050" indent="-285750">
              <a:lnSpc>
                <a:spcPct val="90000"/>
              </a:lnSpc>
              <a:spcAft>
                <a:spcPts val="600"/>
              </a:spcAft>
              <a:buFont typeface="Wingdings" panose="05000000000000000000" pitchFamily="2" charset="2"/>
              <a:buChar char="§"/>
            </a:pPr>
            <a:endParaRPr lang="en-US" dirty="0"/>
          </a:p>
          <a:p>
            <a:pPr marL="400050" indent="-285750">
              <a:lnSpc>
                <a:spcPct val="90000"/>
              </a:lnSpc>
              <a:spcAft>
                <a:spcPts val="600"/>
              </a:spcAft>
              <a:buFont typeface="Wingdings" panose="05000000000000000000" pitchFamily="2" charset="2"/>
              <a:buChar char="§"/>
            </a:pPr>
            <a:r>
              <a:rPr lang="en-US" dirty="0"/>
              <a:t>INTRODUCTION</a:t>
            </a:r>
          </a:p>
          <a:p>
            <a:pPr marL="400050" indent="-285750">
              <a:lnSpc>
                <a:spcPct val="90000"/>
              </a:lnSpc>
              <a:spcAft>
                <a:spcPts val="600"/>
              </a:spcAft>
              <a:buFont typeface="Wingdings" panose="05000000000000000000" pitchFamily="2" charset="2"/>
              <a:buChar char="§"/>
            </a:pPr>
            <a:endParaRPr lang="en-US" dirty="0"/>
          </a:p>
          <a:p>
            <a:pPr marL="400050" indent="-285750">
              <a:lnSpc>
                <a:spcPct val="90000"/>
              </a:lnSpc>
              <a:spcAft>
                <a:spcPts val="600"/>
              </a:spcAft>
              <a:buFont typeface="Wingdings" panose="05000000000000000000" pitchFamily="2" charset="2"/>
              <a:buChar char="§"/>
            </a:pPr>
            <a:r>
              <a:rPr lang="en-US" dirty="0"/>
              <a:t>METHODOLOGY</a:t>
            </a:r>
          </a:p>
          <a:p>
            <a:pPr marL="400050" indent="-285750">
              <a:lnSpc>
                <a:spcPct val="90000"/>
              </a:lnSpc>
              <a:spcAft>
                <a:spcPts val="600"/>
              </a:spcAft>
              <a:buFont typeface="Wingdings" panose="05000000000000000000" pitchFamily="2" charset="2"/>
              <a:buChar char="§"/>
            </a:pPr>
            <a:endParaRPr lang="en-US" dirty="0"/>
          </a:p>
          <a:p>
            <a:pPr marL="400050" indent="-285750">
              <a:lnSpc>
                <a:spcPct val="90000"/>
              </a:lnSpc>
              <a:spcAft>
                <a:spcPts val="600"/>
              </a:spcAft>
              <a:buFont typeface="Wingdings" panose="05000000000000000000" pitchFamily="2" charset="2"/>
              <a:buChar char="§"/>
            </a:pPr>
            <a:r>
              <a:rPr lang="en-US" dirty="0"/>
              <a:t>LIBRARIES AND TECHNOLOGY USED</a:t>
            </a:r>
          </a:p>
          <a:p>
            <a:pPr marL="400050" indent="-285750">
              <a:lnSpc>
                <a:spcPct val="90000"/>
              </a:lnSpc>
              <a:spcAft>
                <a:spcPts val="600"/>
              </a:spcAft>
              <a:buFont typeface="Wingdings" panose="05000000000000000000" pitchFamily="2" charset="2"/>
              <a:buChar char="§"/>
            </a:pPr>
            <a:endParaRPr lang="en-US" dirty="0"/>
          </a:p>
          <a:p>
            <a:pPr marL="400050" indent="-285750">
              <a:lnSpc>
                <a:spcPct val="90000"/>
              </a:lnSpc>
              <a:spcAft>
                <a:spcPts val="600"/>
              </a:spcAft>
              <a:buFont typeface="Wingdings" panose="05000000000000000000" pitchFamily="2" charset="2"/>
              <a:buChar char="§"/>
            </a:pPr>
            <a:r>
              <a:rPr lang="en-US" dirty="0"/>
              <a:t>CONCLUSION</a:t>
            </a:r>
          </a:p>
          <a:p>
            <a:pPr marL="400050" indent="-285750">
              <a:lnSpc>
                <a:spcPct val="90000"/>
              </a:lnSpc>
              <a:spcAft>
                <a:spcPts val="600"/>
              </a:spcAft>
              <a:buFont typeface="Wingdings" panose="05000000000000000000" pitchFamily="2" charset="2"/>
              <a:buChar char="§"/>
            </a:pPr>
            <a:endParaRPr lang="en-US" dirty="0"/>
          </a:p>
          <a:p>
            <a:pPr marL="400050" indent="-285750">
              <a:lnSpc>
                <a:spcPct val="90000"/>
              </a:lnSpc>
              <a:spcAft>
                <a:spcPts val="600"/>
              </a:spcAft>
              <a:buFont typeface="Wingdings" panose="05000000000000000000" pitchFamily="2" charset="2"/>
              <a:buChar char="§"/>
            </a:pPr>
            <a:r>
              <a:rPr lang="en-US" dirty="0"/>
              <a:t>SURVEY AND STUDIES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C02274-72B2-8B87-2858-BF59370F0E37}"/>
              </a:ext>
            </a:extLst>
          </p:cNvPr>
          <p:cNvSpPr txBox="1"/>
          <p:nvPr/>
        </p:nvSpPr>
        <p:spPr>
          <a:xfrm>
            <a:off x="3371482" y="1530978"/>
            <a:ext cx="5448730"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dirty="0">
                <a:solidFill>
                  <a:schemeClr val="tx2"/>
                </a:solidFill>
                <a:latin typeface="Times New Roman" panose="02020603050405020304" pitchFamily="18" charset="0"/>
                <a:ea typeface="+mj-ea"/>
                <a:cs typeface="Times New Roman" panose="02020603050405020304" pitchFamily="18" charset="0"/>
              </a:rPr>
              <a:t>THANK YOU</a:t>
            </a:r>
          </a:p>
        </p:txBody>
      </p:sp>
      <p:grpSp>
        <p:nvGrpSpPr>
          <p:cNvPr id="26" name="Group 25">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7" name="Freeform: Shape 26">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926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4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7" name="Freeform: Shape 4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Rectangle 1"/>
          <p:cNvSpPr/>
          <p:nvPr/>
        </p:nvSpPr>
        <p:spPr>
          <a:xfrm>
            <a:off x="4071068" y="841247"/>
            <a:ext cx="7464224" cy="5120640"/>
          </a:xfrm>
          <a:prstGeom prst="rect">
            <a:avLst/>
          </a:prstGeom>
        </p:spPr>
        <p:txBody>
          <a:bodyPr vert="horz" lIns="91440" tIns="45720" rIns="91440" bIns="45720" rtlCol="0" anchor="ctr">
            <a:normAutofit/>
          </a:bodyPr>
          <a:lstStyle/>
          <a:p>
            <a:pPr>
              <a:lnSpc>
                <a:spcPct val="90000"/>
              </a:lnSpc>
              <a:spcAft>
                <a:spcPts val="600"/>
              </a:spcAft>
            </a:pPr>
            <a:r>
              <a:rPr lang="en-US" sz="2400" dirty="0">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2000" dirty="0">
                <a:latin typeface="Times New Roman" panose="02020603050405020304" pitchFamily="18" charset="0"/>
                <a:cs typeface="Times New Roman" panose="02020603050405020304" pitchFamily="18" charset="0"/>
              </a:rPr>
              <a:t>Calorie burnt prediction by machine learning algorithm” aim to predict the number of calories burnt by an individual during physical activity using machine learning techniques. We collected a dataset that includes features such as heart rate, body temperature, and duration of activity. We used various machine learning models, including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linear regression, SVR and random forest, to predict calorie burn based on 15,000 data samples.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4188" y="944223"/>
            <a:ext cx="5077437" cy="5675234"/>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latin typeface="Times New Roman" panose="02020603050405020304" pitchFamily="18" charset="0"/>
                <a:cs typeface="Times New Roman" panose="02020603050405020304" pitchFamily="18" charset="0"/>
              </a:rPr>
              <a:t>INTRODUCTION</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calorie is usually a measure of heat energy</a:t>
            </a:r>
          </a:p>
          <a:p>
            <a:pPr marL="285750" indent="-285750" algn="just">
              <a:lnSpc>
                <a:spcPct val="150000"/>
              </a:lnSpc>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The formula to use is: METs x 3.5 x (your body weight in </a:t>
            </a:r>
            <a:r>
              <a:rPr lang="en-US" sz="16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kilograms</a:t>
            </a:r>
            <a:r>
              <a:rPr lang="en-US" sz="1600" b="0" i="0" dirty="0">
                <a:effectLst/>
                <a:latin typeface="Times New Roman" panose="02020603050405020304" pitchFamily="18" charset="0"/>
                <a:cs typeface="Times New Roman" panose="02020603050405020304" pitchFamily="18" charset="0"/>
              </a:rPr>
              <a:t>) / 200 = calories burned per minute.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Health and fitness gaining importance.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Wearable devices and fitness trackers used for monitoring physical activity.</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Calorie burn tracking crucial for setting and achieving fitness goals.</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Study objectives: Collect data on physical activity and calorie burn from various sources. Preprocess and clean data for accuracy. Develop machine learning models (linear regression,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random forest) to predict calorie burn.</a:t>
            </a:r>
          </a:p>
        </p:txBody>
      </p:sp>
      <p:pic>
        <p:nvPicPr>
          <p:cNvPr id="24" name="Picture 23" descr="Person skiing down mountain">
            <a:extLst>
              <a:ext uri="{FF2B5EF4-FFF2-40B4-BE49-F238E27FC236}">
                <a16:creationId xmlns:a16="http://schemas.microsoft.com/office/drawing/2014/main" id="{9C3CD5CE-FB1C-CF8A-587E-10C51117CB15}"/>
              </a:ext>
            </a:extLst>
          </p:cNvPr>
          <p:cNvPicPr>
            <a:picLocks noChangeAspect="1"/>
          </p:cNvPicPr>
          <p:nvPr/>
        </p:nvPicPr>
        <p:blipFill>
          <a:blip r:embed="rId4" cstate="print">
            <a:extLst>
              <a:ext uri="{28A0092B-C50C-407E-A947-70E740481C1C}">
                <a14:useLocalDpi xmlns:a14="http://schemas.microsoft.com/office/drawing/2010/main" val="0"/>
              </a:ext>
            </a:extLst>
          </a:blip>
          <a:srcRect l="19578" r="19578"/>
          <a:stretch/>
        </p:blipFill>
        <p:spPr>
          <a:xfrm>
            <a:off x="6096001" y="10"/>
            <a:ext cx="6095999" cy="6857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04E92E-DCBC-2737-8E44-B1B735302B39}"/>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This study aims to propose a solution for predicting calories burned using machine learning algorithms. The learning algorithms considered are Linear Regression, System Vector Machine (SVR), Random Forest Regression and XG Boost Regression. The goal of this study is to evaluate which algorithms are the best in predicting calories burned by an individual based on weight, gender, age, height, duration of the activity, heart rate, and body temperature.</a:t>
            </a:r>
          </a:p>
        </p:txBody>
      </p:sp>
      <p:pic>
        <p:nvPicPr>
          <p:cNvPr id="8" name="Picture 7" descr="Light bulb on yellow background with sketched light beams and cord">
            <a:extLst>
              <a:ext uri="{FF2B5EF4-FFF2-40B4-BE49-F238E27FC236}">
                <a16:creationId xmlns:a16="http://schemas.microsoft.com/office/drawing/2014/main" id="{804BA20B-E281-68F0-CA43-C7CDF662D17C}"/>
              </a:ext>
            </a:extLst>
          </p:cNvPr>
          <p:cNvPicPr>
            <a:picLocks noChangeAspect="1"/>
          </p:cNvPicPr>
          <p:nvPr/>
        </p:nvPicPr>
        <p:blipFill rotWithShape="1">
          <a:blip r:embed="rId2"/>
          <a:srcRect l="44765" r="507"/>
          <a:stretch/>
        </p:blipFill>
        <p:spPr>
          <a:xfrm>
            <a:off x="6096000" y="1"/>
            <a:ext cx="6102825" cy="6858000"/>
          </a:xfrm>
          <a:prstGeom prst="rect">
            <a:avLst/>
          </a:prstGeom>
        </p:spPr>
      </p:pic>
      <p:sp>
        <p:nvSpPr>
          <p:cNvPr id="6" name="TextBox 5">
            <a:extLst>
              <a:ext uri="{FF2B5EF4-FFF2-40B4-BE49-F238E27FC236}">
                <a16:creationId xmlns:a16="http://schemas.microsoft.com/office/drawing/2014/main" id="{6E10E2AF-0F97-1B77-E4EF-D0D5FFF9EA3C}"/>
              </a:ext>
            </a:extLst>
          </p:cNvPr>
          <p:cNvSpPr txBox="1"/>
          <p:nvPr/>
        </p:nvSpPr>
        <p:spPr>
          <a:xfrm>
            <a:off x="761802" y="1017653"/>
            <a:ext cx="6093994" cy="646331"/>
          </a:xfrm>
          <a:prstGeom prst="rect">
            <a:avLst/>
          </a:prstGeom>
          <a:noFill/>
        </p:spPr>
        <p:txBody>
          <a:bodyPr wrap="square">
            <a:spAutoFit/>
          </a:bodyPr>
          <a:lstStyle/>
          <a:p>
            <a:pPr>
              <a:spcAft>
                <a:spcPts val="600"/>
              </a:spcAft>
            </a:pPr>
            <a:r>
              <a:rPr lang="en-IN" sz="3600" dirty="0">
                <a:latin typeface="Times New Roman" panose="02020603050405020304" pitchFamily="18" charset="0"/>
                <a:cs typeface="Times New Roman" panose="02020603050405020304" pitchFamily="18" charset="0"/>
              </a:rPr>
              <a:t>Objective of The Study</a:t>
            </a:r>
          </a:p>
        </p:txBody>
      </p:sp>
    </p:spTree>
    <p:extLst>
      <p:ext uri="{BB962C8B-B14F-4D97-AF65-F5344CB8AC3E}">
        <p14:creationId xmlns:p14="http://schemas.microsoft.com/office/powerpoint/2010/main" val="104490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5" name="Straight Connector 84">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609C65E-72D8-1B98-58D4-F379A0A5C08A}"/>
              </a:ext>
            </a:extLst>
          </p:cNvPr>
          <p:cNvSpPr txBox="1"/>
          <p:nvPr/>
        </p:nvSpPr>
        <p:spPr>
          <a:xfrm>
            <a:off x="865140" y="1127052"/>
            <a:ext cx="10069605" cy="5401337"/>
          </a:xfrm>
          <a:prstGeom prst="rect">
            <a:avLst/>
          </a:prstGeom>
        </p:spPr>
        <p:txBody>
          <a:bodyPr vert="horz" lIns="91440" tIns="45720" rIns="91440" bIns="45720" rtlCol="0">
            <a:normAutofit lnSpcReduction="10000"/>
          </a:bodyPr>
          <a:lstStyle/>
          <a:p>
            <a:pPr lvl="0">
              <a:lnSpc>
                <a:spcPct val="90000"/>
              </a:lnSpc>
              <a:spcAft>
                <a:spcPts val="600"/>
              </a:spcAft>
            </a:pPr>
            <a:r>
              <a:rPr lang="en-US" sz="1400" b="1" dirty="0" err="1">
                <a:latin typeface="Times New Roman" panose="02020603050405020304" pitchFamily="18" charset="0"/>
                <a:cs typeface="Times New Roman" panose="02020603050405020304" pitchFamily="18" charset="0"/>
              </a:rPr>
              <a:t>Streamlit</a:t>
            </a:r>
            <a:r>
              <a:rPr lang="en-US" sz="1400" b="1" dirty="0">
                <a:latin typeface="Times New Roman" panose="02020603050405020304" pitchFamily="18" charset="0"/>
                <a:cs typeface="Times New Roman" panose="02020603050405020304" pitchFamily="18" charset="0"/>
              </a:rPr>
              <a:t>: </a:t>
            </a:r>
          </a:p>
          <a:p>
            <a:pPr lvl="0">
              <a:lnSpc>
                <a:spcPct val="110000"/>
              </a:lnSpc>
              <a:spcAft>
                <a:spcPts val="600"/>
              </a:spcAft>
            </a:pP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is a free and open-source python framework. We can quickly develop web apps for Machine Learning and Data Science by using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can easily integrates with other popular python packages such as NumPy, Pandas, </a:t>
            </a:r>
            <a:r>
              <a:rPr lang="en-US" sz="1400" dirty="0" err="1">
                <a:latin typeface="Times New Roman" panose="02020603050405020304" pitchFamily="18" charset="0"/>
                <a:cs typeface="Times New Roman" panose="02020603050405020304" pitchFamily="18" charset="0"/>
              </a:rPr>
              <a:t>Matplotlib,Seaborn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provides fastest way to develop and deploy web apps. </a:t>
            </a:r>
          </a:p>
          <a:p>
            <a:pPr lvl="0">
              <a:lnSpc>
                <a:spcPct val="110000"/>
              </a:lnSpc>
              <a:spcAft>
                <a:spcPts val="600"/>
              </a:spcAft>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Matplotlib: </a:t>
            </a:r>
          </a:p>
          <a:p>
            <a:pPr lvl="0">
              <a:lnSpc>
                <a:spcPct val="110000"/>
              </a:lnSpc>
              <a:spcAft>
                <a:spcPts val="600"/>
              </a:spcAft>
            </a:pPr>
            <a:r>
              <a:rPr lang="en-US" sz="1400" dirty="0">
                <a:latin typeface="Times New Roman" panose="02020603050405020304" pitchFamily="18" charset="0"/>
                <a:cs typeface="Times New Roman" panose="02020603050405020304" pitchFamily="18" charset="0"/>
              </a:rPr>
              <a:t>Matplotlib is a popular Python packages used for data visualization. It is a cross-platform library for making plots from data in arrays. It helps in creating static, animated and interactive visualizations in python.</a:t>
            </a:r>
          </a:p>
          <a:p>
            <a:pPr lvl="0">
              <a:lnSpc>
                <a:spcPct val="90000"/>
              </a:lnSpc>
              <a:spcAft>
                <a:spcPts val="600"/>
              </a:spcAft>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Seaborn: </a:t>
            </a:r>
          </a:p>
          <a:p>
            <a:pPr lvl="0">
              <a:lnSpc>
                <a:spcPct val="110000"/>
              </a:lnSpc>
              <a:spcAft>
                <a:spcPts val="600"/>
              </a:spcAft>
            </a:pPr>
            <a:r>
              <a:rPr lang="en-US" sz="1400" dirty="0">
                <a:latin typeface="Times New Roman" panose="02020603050405020304" pitchFamily="18" charset="0"/>
                <a:cs typeface="Times New Roman" panose="02020603050405020304" pitchFamily="18" charset="0"/>
              </a:rPr>
              <a:t>Seaborn is the data visualization library. It is a superset of Matplotlib which provides additional features and Seaborn provides exploration and better understanding of data. Seaborn closely integrates into the data structures from python</a:t>
            </a:r>
          </a:p>
          <a:p>
            <a:pPr lvl="0">
              <a:lnSpc>
                <a:spcPct val="110000"/>
              </a:lnSpc>
              <a:spcAft>
                <a:spcPts val="600"/>
              </a:spcAft>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Pandas: </a:t>
            </a:r>
          </a:p>
          <a:p>
            <a:pPr lvl="0">
              <a:lnSpc>
                <a:spcPct val="110000"/>
              </a:lnSpc>
              <a:spcAft>
                <a:spcPts val="600"/>
              </a:spcAft>
            </a:pPr>
            <a:r>
              <a:rPr lang="en-US" sz="1400" dirty="0" err="1">
                <a:latin typeface="Times New Roman" panose="02020603050405020304" pitchFamily="18" charset="0"/>
                <a:cs typeface="Times New Roman" panose="02020603050405020304" pitchFamily="18" charset="0"/>
              </a:rPr>
              <a:t>Pandasis</a:t>
            </a:r>
            <a:r>
              <a:rPr lang="en-US" sz="1400" dirty="0">
                <a:latin typeface="Times New Roman" panose="02020603050405020304" pitchFamily="18" charset="0"/>
                <a:cs typeface="Times New Roman" panose="02020603050405020304" pitchFamily="18" charset="0"/>
              </a:rPr>
              <a:t> a </a:t>
            </a:r>
            <a:r>
              <a:rPr lang="en-US" sz="1400" dirty="0">
                <a:latin typeface="Times New Roman" panose="02020603050405020304" pitchFamily="18" charset="0"/>
                <a:cs typeface="Times New Roman" panose="02020603050405020304" pitchFamily="18" charset="0"/>
                <a:hlinkClick r:id="rId2" tooltip="Software library"/>
              </a:rPr>
              <a:t>software library</a:t>
            </a:r>
            <a:r>
              <a:rPr lang="en-US" sz="1400" dirty="0">
                <a:latin typeface="Times New Roman" panose="02020603050405020304" pitchFamily="18" charset="0"/>
                <a:cs typeface="Times New Roman" panose="02020603050405020304" pitchFamily="18" charset="0"/>
              </a:rPr>
              <a:t> written for the </a:t>
            </a:r>
            <a:r>
              <a:rPr lang="en-US" sz="1400" dirty="0">
                <a:latin typeface="Times New Roman" panose="02020603050405020304" pitchFamily="18" charset="0"/>
                <a:cs typeface="Times New Roman" panose="02020603050405020304" pitchFamily="18" charset="0"/>
                <a:hlinkClick r:id="rId3" tooltip="Python (programming language)"/>
              </a:rPr>
              <a:t>Python programming language</a:t>
            </a:r>
            <a:r>
              <a:rPr lang="en-US" sz="1400" dirty="0">
                <a:latin typeface="Times New Roman" panose="02020603050405020304" pitchFamily="18" charset="0"/>
                <a:cs typeface="Times New Roman" panose="02020603050405020304" pitchFamily="18" charset="0"/>
              </a:rPr>
              <a:t> for data manipulation and </a:t>
            </a:r>
            <a:r>
              <a:rPr lang="en-US" sz="1400" dirty="0">
                <a:latin typeface="Times New Roman" panose="02020603050405020304" pitchFamily="18" charset="0"/>
                <a:cs typeface="Times New Roman" panose="02020603050405020304" pitchFamily="18" charset="0"/>
                <a:hlinkClick r:id="rId4" tooltip="Data analysis"/>
              </a:rPr>
              <a:t>analysis</a:t>
            </a:r>
            <a:r>
              <a:rPr lang="en-US" sz="1400" dirty="0">
                <a:latin typeface="Times New Roman" panose="02020603050405020304" pitchFamily="18" charset="0"/>
                <a:cs typeface="Times New Roman" panose="02020603050405020304" pitchFamily="18" charset="0"/>
              </a:rPr>
              <a:t>. In particular, it offers </a:t>
            </a:r>
            <a:r>
              <a:rPr lang="en-US" sz="1400" dirty="0">
                <a:latin typeface="Times New Roman" panose="02020603050405020304" pitchFamily="18" charset="0"/>
                <a:cs typeface="Times New Roman" panose="02020603050405020304" pitchFamily="18" charset="0"/>
                <a:hlinkClick r:id="rId5" tooltip="Data structure"/>
              </a:rPr>
              <a:t>data structures</a:t>
            </a:r>
            <a:r>
              <a:rPr lang="en-US" sz="1400" dirty="0">
                <a:latin typeface="Times New Roman" panose="02020603050405020304" pitchFamily="18" charset="0"/>
                <a:cs typeface="Times New Roman" panose="02020603050405020304" pitchFamily="18" charset="0"/>
              </a:rPr>
              <a:t> and operations for manipulating numerical tables and </a:t>
            </a:r>
            <a:r>
              <a:rPr lang="en-US" sz="1400" dirty="0">
                <a:latin typeface="Times New Roman" panose="02020603050405020304" pitchFamily="18" charset="0"/>
                <a:cs typeface="Times New Roman" panose="02020603050405020304" pitchFamily="18" charset="0"/>
                <a:hlinkClick r:id="rId6" tooltip="Time series"/>
              </a:rPr>
              <a:t>time series</a:t>
            </a:r>
            <a:r>
              <a:rPr lang="en-US" sz="1400" dirty="0">
                <a:latin typeface="Times New Roman" panose="02020603050405020304" pitchFamily="18" charset="0"/>
                <a:cs typeface="Times New Roman" panose="02020603050405020304" pitchFamily="18" charset="0"/>
              </a:rPr>
              <a:t>.</a:t>
            </a:r>
          </a:p>
          <a:p>
            <a:pPr lvl="0">
              <a:lnSpc>
                <a:spcPct val="110000"/>
              </a:lnSpc>
              <a:spcAft>
                <a:spcPts val="600"/>
              </a:spcAft>
            </a:pPr>
            <a:r>
              <a:rPr lang="en-US" sz="1400" dirty="0">
                <a:latin typeface="Times New Roman" panose="02020603050405020304" pitchFamily="18" charset="0"/>
                <a:cs typeface="Times New Roman" panose="02020603050405020304" pitchFamily="18" charset="0"/>
              </a:rPr>
              <a:t>It has functions for analyzing, cleaning, exploring, and manipulating data.</a:t>
            </a:r>
          </a:p>
          <a:p>
            <a:pPr lvl="0">
              <a:lnSpc>
                <a:spcPct val="110000"/>
              </a:lnSpc>
              <a:spcAft>
                <a:spcPts val="600"/>
              </a:spcAft>
            </a:pPr>
            <a:br>
              <a:rPr lang="en-US" sz="1400" dirty="0">
                <a:latin typeface="Times New Roman" panose="02020603050405020304" pitchFamily="18" charset="0"/>
                <a:cs typeface="Times New Roman" panose="02020603050405020304" pitchFamily="18" charset="0"/>
              </a:rPr>
            </a:br>
            <a:r>
              <a:rPr lang="en-US" sz="1400" b="1" dirty="0" err="1">
                <a:latin typeface="Times New Roman" panose="02020603050405020304" pitchFamily="18" charset="0"/>
                <a:cs typeface="Times New Roman" panose="02020603050405020304" pitchFamily="18" charset="0"/>
              </a:rPr>
              <a:t>Numpy</a:t>
            </a:r>
            <a:r>
              <a:rPr lang="en-US" sz="1400" b="1" dirty="0">
                <a:latin typeface="Times New Roman" panose="02020603050405020304" pitchFamily="18" charset="0"/>
                <a:cs typeface="Times New Roman" panose="02020603050405020304" pitchFamily="18" charset="0"/>
              </a:rPr>
              <a:t>: </a:t>
            </a:r>
          </a:p>
          <a:p>
            <a:pPr lvl="0">
              <a:lnSpc>
                <a:spcPct val="110000"/>
              </a:lnSpc>
              <a:spcAft>
                <a:spcPts val="600"/>
              </a:spcAft>
            </a:pPr>
            <a:r>
              <a:rPr lang="en-US" sz="1400" dirty="0">
                <a:latin typeface="Times New Roman" panose="02020603050405020304" pitchFamily="18" charset="0"/>
                <a:cs typeface="Times New Roman" panose="02020603050405020304" pitchFamily="18" charset="0"/>
              </a:rPr>
              <a:t>The NumPy library contains multidimensional array and matrix data structures. It provides </a:t>
            </a:r>
            <a:r>
              <a:rPr lang="en-US" sz="1400" b="1" dirty="0" err="1">
                <a:latin typeface="Times New Roman" panose="02020603050405020304" pitchFamily="18" charset="0"/>
                <a:cs typeface="Times New Roman" panose="02020603050405020304" pitchFamily="18" charset="0"/>
              </a:rPr>
              <a:t>ndarray</a:t>
            </a:r>
            <a:r>
              <a:rPr lang="en-US" sz="1400" dirty="0">
                <a:latin typeface="Times New Roman" panose="02020603050405020304" pitchFamily="18" charset="0"/>
                <a:cs typeface="Times New Roman" panose="02020603050405020304" pitchFamily="18" charset="0"/>
              </a:rPr>
              <a:t>, a homogeneous n-dimensional array object, with methods to efficiently operate on it. NumPy can be used to perform a wide variety of mathematical operations on arrays. </a:t>
            </a:r>
          </a:p>
        </p:txBody>
      </p:sp>
      <p:sp>
        <p:nvSpPr>
          <p:cNvPr id="4" name="TextBox 3">
            <a:extLst>
              <a:ext uri="{FF2B5EF4-FFF2-40B4-BE49-F238E27FC236}">
                <a16:creationId xmlns:a16="http://schemas.microsoft.com/office/drawing/2014/main" id="{9D62AA06-CA2C-D6ED-8933-758F69CE2373}"/>
              </a:ext>
            </a:extLst>
          </p:cNvPr>
          <p:cNvSpPr txBox="1"/>
          <p:nvPr/>
        </p:nvSpPr>
        <p:spPr>
          <a:xfrm>
            <a:off x="1148317" y="329609"/>
            <a:ext cx="6347637" cy="461665"/>
          </a:xfrm>
          <a:prstGeom prst="rect">
            <a:avLst/>
          </a:prstGeom>
          <a:noFill/>
          <a:ln>
            <a:noFill/>
          </a:ln>
        </p:spPr>
        <p:txBody>
          <a:bodyPr wrap="square" rtlCol="0">
            <a:spAutoFit/>
          </a:bodyPr>
          <a:lstStyle/>
          <a:p>
            <a:pPr>
              <a:spcAft>
                <a:spcPts val="600"/>
              </a:spcAft>
            </a:pPr>
            <a:r>
              <a:rPr lang="en-IN" sz="2400">
                <a:latin typeface="Times New Roman" panose="02020603050405020304" pitchFamily="18" charset="0"/>
                <a:cs typeface="Times New Roman" panose="02020603050405020304" pitchFamily="18" charset="0"/>
              </a:rPr>
              <a:t>LIBRARIES USED</a:t>
            </a:r>
          </a:p>
        </p:txBody>
      </p:sp>
    </p:spTree>
    <p:extLst>
      <p:ext uri="{BB962C8B-B14F-4D97-AF65-F5344CB8AC3E}">
        <p14:creationId xmlns:p14="http://schemas.microsoft.com/office/powerpoint/2010/main" val="114801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3ADC7-8584-BA44-C9A2-554E0A363E8C}"/>
            </a:ext>
          </a:extLst>
        </p:cNvPr>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5CB340AC-96D6-C175-E054-05BB6701C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lor Cover">
            <a:extLst>
              <a:ext uri="{FF2B5EF4-FFF2-40B4-BE49-F238E27FC236}">
                <a16:creationId xmlns:a16="http://schemas.microsoft.com/office/drawing/2014/main" id="{F0BADA6A-C40A-EC5F-4A43-64A033FF0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5922D754-6606-06CF-4B5C-FF4A17CD41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43" name="Color">
              <a:extLst>
                <a:ext uri="{FF2B5EF4-FFF2-40B4-BE49-F238E27FC236}">
                  <a16:creationId xmlns:a16="http://schemas.microsoft.com/office/drawing/2014/main" id="{A56F0127-02F5-4C38-6373-5DD7DB915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lor">
              <a:extLst>
                <a:ext uri="{FF2B5EF4-FFF2-40B4-BE49-F238E27FC236}">
                  <a16:creationId xmlns:a16="http://schemas.microsoft.com/office/drawing/2014/main" id="{DCF9933E-84C5-7A25-66BD-66B2E33A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70A1C3E3-60CA-E1A7-9449-DCEA3DC1C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7" name="Freeform: Shape 46">
              <a:extLst>
                <a:ext uri="{FF2B5EF4-FFF2-40B4-BE49-F238E27FC236}">
                  <a16:creationId xmlns:a16="http://schemas.microsoft.com/office/drawing/2014/main" id="{AE4361B8-43CA-B2FE-EF5F-6A9554437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32942F71-BA1D-E08A-B9AF-4AF74537B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93340A9E-6417-DD70-2885-E32B26863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4F2EE479-738F-0529-B82D-07310BB72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3FB216B7-0FC2-08CF-B8FB-F6D01A153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689E384F-DDE1-443C-8ECB-6DBC66CA9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F3662853-44FE-0429-38D3-6D9D84793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Rectangle 1">
            <a:extLst>
              <a:ext uri="{FF2B5EF4-FFF2-40B4-BE49-F238E27FC236}">
                <a16:creationId xmlns:a16="http://schemas.microsoft.com/office/drawing/2014/main" id="{4B77F1B2-E6B2-0610-C763-4BC61EC8F84C}"/>
              </a:ext>
            </a:extLst>
          </p:cNvPr>
          <p:cNvSpPr/>
          <p:nvPr/>
        </p:nvSpPr>
        <p:spPr>
          <a:xfrm>
            <a:off x="4071068" y="841247"/>
            <a:ext cx="7464224" cy="5569492"/>
          </a:xfrm>
          <a:prstGeom prst="rect">
            <a:avLst/>
          </a:prstGeom>
        </p:spPr>
        <p:txBody>
          <a:bodyPr vert="horz" lIns="91440" tIns="45720" rIns="91440" bIns="45720" rtlCol="0" anchor="ctr">
            <a:normAutofit lnSpcReduction="10000"/>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METHODOLOGY </a:t>
            </a:r>
          </a:p>
          <a:p>
            <a:pPr>
              <a:lnSpc>
                <a:spcPct val="90000"/>
              </a:lnSpc>
              <a:spcAft>
                <a:spcPts val="600"/>
              </a:spcAft>
            </a:pPr>
            <a:endParaRPr lang="en-US" sz="2400" dirty="0"/>
          </a:p>
          <a:p>
            <a:pPr marL="285750" indent="-285750" algn="just">
              <a:lnSpc>
                <a:spcPct val="90000"/>
              </a:lnSpc>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study aims to predict the calorie burn during physical activity using machine learning models. </a:t>
            </a:r>
          </a:p>
          <a:p>
            <a:pPr marL="285750" indent="-285750" algn="just">
              <a:lnSpc>
                <a:spcPct val="90000"/>
              </a:lnSpc>
              <a:spcAft>
                <a:spcPts val="6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Use data set to train our machine learning models.</a:t>
            </a:r>
          </a:p>
          <a:p>
            <a:pPr marL="285750" indent="-285750" algn="just">
              <a:lnSpc>
                <a:spcPct val="90000"/>
              </a:lnSpc>
              <a:spcAft>
                <a:spcPts val="6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Pre-processing of records is necessary before performing the operation that provides statistics. </a:t>
            </a:r>
          </a:p>
          <a:p>
            <a:pPr marL="285750" indent="-285750" algn="just">
              <a:lnSpc>
                <a:spcPct val="90000"/>
              </a:lnSpc>
              <a:spcAft>
                <a:spcPts val="6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After that, the data processing is complete and the data is organized into diagrams and graphs using a number of visualization techniques. </a:t>
            </a:r>
          </a:p>
          <a:p>
            <a:pPr marL="285750" indent="-285750" algn="just">
              <a:lnSpc>
                <a:spcPct val="90000"/>
              </a:lnSpc>
              <a:spcAft>
                <a:spcPts val="6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spcAft>
                <a:spcPts val="6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Here, we use the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SVR, Linear Regression and Random Forest regressor as the ML (machine learning) model to compare and then evaluate these models.</a:t>
            </a:r>
          </a:p>
        </p:txBody>
      </p:sp>
    </p:spTree>
    <p:extLst>
      <p:ext uri="{BB962C8B-B14F-4D97-AF65-F5344CB8AC3E}">
        <p14:creationId xmlns:p14="http://schemas.microsoft.com/office/powerpoint/2010/main" val="202076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3025E-84C7-4CB2-758C-AAD0A4F8BB1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Times New Roman" panose="02020603050405020304" pitchFamily="18" charset="0"/>
                <a:cs typeface="Times New Roman" panose="02020603050405020304" pitchFamily="18" charset="0"/>
              </a:rPr>
              <a:t>Workflow Of Our Project</a:t>
            </a:r>
          </a:p>
        </p:txBody>
      </p:sp>
      <p:pic>
        <p:nvPicPr>
          <p:cNvPr id="5" name="Content Placeholder 4" descr="A diagram of a machine learning model&#10;&#10;Description automatically generated">
            <a:extLst>
              <a:ext uri="{FF2B5EF4-FFF2-40B4-BE49-F238E27FC236}">
                <a16:creationId xmlns:a16="http://schemas.microsoft.com/office/drawing/2014/main" id="{367F8D8B-9A16-2035-0846-14488DAEAE7D}"/>
              </a:ext>
            </a:extLst>
          </p:cNvPr>
          <p:cNvPicPr>
            <a:picLocks noGrp="1" noChangeAspect="1"/>
          </p:cNvPicPr>
          <p:nvPr>
            <p:ph idx="1"/>
          </p:nvPr>
        </p:nvPicPr>
        <p:blipFill rotWithShape="1">
          <a:blip r:embed="rId3"/>
          <a:srcRect l="2471" t="6328" r="3839" b="3824"/>
          <a:stretch/>
        </p:blipFill>
        <p:spPr>
          <a:xfrm>
            <a:off x="4245844" y="640080"/>
            <a:ext cx="7271715" cy="5578816"/>
          </a:xfrm>
          <a:prstGeom prst="rect">
            <a:avLst/>
          </a:prstGeom>
        </p:spPr>
      </p:pic>
    </p:spTree>
    <p:extLst>
      <p:ext uri="{BB962C8B-B14F-4D97-AF65-F5344CB8AC3E}">
        <p14:creationId xmlns:p14="http://schemas.microsoft.com/office/powerpoint/2010/main" val="214182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48DAE4-786F-4533-0E86-F9E4687DBA33}"/>
              </a:ext>
            </a:extLst>
          </p:cNvPr>
          <p:cNvSpPr>
            <a:spLocks noGrp="1"/>
          </p:cNvSpPr>
          <p:nvPr>
            <p:ph type="title"/>
          </p:nvPr>
        </p:nvSpPr>
        <p:spPr>
          <a:xfrm>
            <a:off x="5894962" y="479493"/>
            <a:ext cx="5458838" cy="1325563"/>
          </a:xfrm>
        </p:spPr>
        <p:txBody>
          <a:bodyPr>
            <a:normAutofit/>
          </a:bodyPr>
          <a:lstStyle/>
          <a:p>
            <a:r>
              <a:rPr lang="en-IN">
                <a:latin typeface="Times New Roman" panose="02020603050405020304" pitchFamily="18" charset="0"/>
                <a:cs typeface="Times New Roman" panose="02020603050405020304" pitchFamily="18" charset="0"/>
              </a:rPr>
              <a:t>DATA SOURCE</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iagram of functions with text&#10;&#10;Description automatically generated">
            <a:extLst>
              <a:ext uri="{FF2B5EF4-FFF2-40B4-BE49-F238E27FC236}">
                <a16:creationId xmlns:a16="http://schemas.microsoft.com/office/drawing/2014/main" id="{1164D02A-87E0-C98F-5634-37BDBC0DA766}"/>
              </a:ext>
            </a:extLst>
          </p:cNvPr>
          <p:cNvPicPr>
            <a:picLocks noChangeAspect="1"/>
          </p:cNvPicPr>
          <p:nvPr/>
        </p:nvPicPr>
        <p:blipFill>
          <a:blip r:embed="rId2"/>
          <a:stretch>
            <a:fillRect/>
          </a:stretch>
        </p:blipFill>
        <p:spPr>
          <a:xfrm>
            <a:off x="200764" y="1533765"/>
            <a:ext cx="5493435" cy="37904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79B6A9B-CD43-FC40-761A-2762089E46D2}"/>
              </a:ext>
            </a:extLst>
          </p:cNvPr>
          <p:cNvSpPr>
            <a:spLocks noGrp="1"/>
          </p:cNvSpPr>
          <p:nvPr>
            <p:ph idx="1"/>
          </p:nvPr>
        </p:nvSpPr>
        <p:spPr>
          <a:xfrm>
            <a:off x="5894962" y="1805056"/>
            <a:ext cx="5458838" cy="4573451"/>
          </a:xfrm>
        </p:spPr>
        <p:txBody>
          <a:bodyPr>
            <a:normAutofit fontScale="92500" lnSpcReduction="2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We have used the “Kaggle” Repository as our dataset store. We used two CSV files which hold 15000 instances for 7 attributes. The attributes range from Gender, Age, height, weight, Body temperature during exercise, Heart rate, and duration of workout in the “exercise.csv” file which is used as training data, ”calories.csv” contains the corresponding values of calories burnt by individuals of the exercise data set.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42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691</TotalTime>
  <Words>2359</Words>
  <Application>Microsoft Office PowerPoint</Application>
  <PresentationFormat>Widescreen</PresentationFormat>
  <Paragraphs>150</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Inter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Of Our Project</vt:lpstr>
      <vt:lpstr>DATA SOURCE</vt:lpstr>
      <vt:lpstr>Literature Review</vt:lpstr>
      <vt:lpstr>DATA PRE-PROCESSING</vt:lpstr>
      <vt:lpstr>DATA ANALYSIS</vt:lpstr>
      <vt:lpstr>PowerPoint Presentation</vt:lpstr>
      <vt:lpstr>Feature Selection</vt:lpstr>
      <vt:lpstr>REGRESSIVE MODELS</vt:lpstr>
      <vt:lpstr>PowerPoint Presentation</vt:lpstr>
      <vt:lpstr>Graph of different MAE values and R^2 values</vt:lpstr>
      <vt:lpstr>Web Model using Streamlit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Tyagi</dc:creator>
  <cp:lastModifiedBy>Anshul Rana</cp:lastModifiedBy>
  <cp:revision>32</cp:revision>
  <dcterms:created xsi:type="dcterms:W3CDTF">2023-08-17T10:54:05Z</dcterms:created>
  <dcterms:modified xsi:type="dcterms:W3CDTF">2024-07-04T02:15:34Z</dcterms:modified>
</cp:coreProperties>
</file>