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3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54D8E-D328-4BE5-8E2E-833A113A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917778-D513-426C-93E4-60D88969A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23697B-BF76-4ACF-BEB1-8459A717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DA9A18-E5CA-4EC9-9121-540699DB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36E7F-4764-4682-81E6-A0ADDA66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0344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8C265-DD90-4478-B200-9DF8DE4A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7AF38-02B7-4597-A66E-AF3B2E481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01E37-E6CF-4923-989D-E366076F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C138D-453D-46DB-B900-8B07FC0C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FA81A-86DE-4FC6-84E1-41BEC671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474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521752-F08E-4B5A-BCC9-C596CCCD2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C9954B-208A-4A3A-BFC3-3AF843B5F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7CE8D-A48A-497B-8660-2D2FB962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BE9EE-A023-4097-85EF-844DE242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3D7BD-5567-4DE6-BC77-9321ED2C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15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F2D24-A396-4656-827D-DA3356F6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71C50-4BCB-4E36-A6C5-33C6E0AE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58290-0B23-481C-A034-2228BD34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F1E73-58F6-4F89-A3DC-1593F32E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2694A-6D01-4E3F-8BC8-B449B3FA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89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EED39-5B85-4266-BFD7-6F1953A1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AF420B-3F72-4A37-9D5F-C78B15DC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CC8F4-8C42-42D1-B6AE-395AC7E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3D473-ADDA-4A51-BF38-A298AF79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5F85D-EDEF-4423-BB8F-0762DBDE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460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9FE1-7F9E-4E3B-8104-04CF38B0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C3164-80C0-49DC-9FA8-099735FC0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11B002-09C2-4545-AA88-1F88847C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C75E2-73FA-4B77-A54D-FC82ADFA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E9A75B-55C9-413A-96B9-59CCED32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E3495-B561-4F65-9E83-32171DC7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3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6B051-3D00-466B-A844-43472C2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DFA6D4-0470-4B11-8F0C-AEF6045F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7F772F-AA72-4ADD-8853-FBB0656A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0E184F-BE61-4E3A-BBE6-F3DC5241A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E78CB1-D9FD-447C-B659-EB0687ED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944BEA-DB3F-4683-AB08-2C8AEAED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56AFFA-9680-4166-9D50-3947F62E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0DC35B-0112-4441-85BB-37A76301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89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80299-72B7-4658-AB4C-30F84EC4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AE738E-F476-4AEF-AD61-6D98D68A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196418-5163-4CD1-9D9C-D4E41FC1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A9A212-5BBA-40E4-88BF-B0F53369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415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840B33-25B4-464A-8B8B-A6CCE1E3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49331A-757F-44F8-A523-74BE16E0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D9F9C9-834E-48C7-A807-96504C44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296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88BA-3402-4B0F-8216-850C63DB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38C00-C957-4EF6-B1D5-0FC76975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FE50D9-FEB0-408B-AA78-7447C7F07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A1D973-FCCB-4454-9DA4-135C9F61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16E987-261F-4400-9119-A4287E6F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832AD-72BD-41E1-82B8-F7397089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786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E241F-5A38-4CF5-8323-47F3D525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F09777-2DE1-41CB-99B6-89B63E020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B43876-DF1F-43F2-8E09-2F64B0098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B4511C-34FD-49A8-9B0C-5CE74FCF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8408E0-DB7D-48DF-A9EC-8BE445AD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B8B3B0-D5D9-4F37-9282-40D28EA5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914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15FBC2-52A1-44C2-B691-B539C4B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B7BF24-4040-42CB-8CDC-5B8A8BB4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372CF-E564-4FBB-A548-02BB43483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B870-972F-4921-AF0B-DAA7C1576EF6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E8801-A35F-4958-9133-AD7CFC970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1EDDF-0AEF-4683-A092-F24EA8CE9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A6B2-4D50-4872-9A59-274D7CB83EA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441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FA709-BF45-40FB-849C-9A0FFD81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1749" y="-485313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C" sz="5400" dirty="0" err="1"/>
              <a:t>Justinmind</a:t>
            </a:r>
            <a:endParaRPr lang="es-EC" sz="5400" dirty="0"/>
          </a:p>
        </p:txBody>
      </p:sp>
      <p:pic>
        <p:nvPicPr>
          <p:cNvPr id="7" name="Picture 2" descr="Justinmind | Biblioteca de la UOC">
            <a:extLst>
              <a:ext uri="{FF2B5EF4-FFF2-40B4-BE49-F238E27FC236}">
                <a16:creationId xmlns:a16="http://schemas.microsoft.com/office/drawing/2014/main" id="{3AF95037-9721-49FE-BFB1-950F03826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r="14802" b="-2"/>
          <a:stretch/>
        </p:blipFill>
        <p:spPr bwMode="auto">
          <a:xfrm>
            <a:off x="159557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60A3F46-E4B0-4AC5-84D8-8BCC73A646FB}"/>
              </a:ext>
            </a:extLst>
          </p:cNvPr>
          <p:cNvSpPr txBox="1">
            <a:spLocks/>
          </p:cNvSpPr>
          <p:nvPr/>
        </p:nvSpPr>
        <p:spPr>
          <a:xfrm>
            <a:off x="4159657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Andres Alba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62017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9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8D14E8-BD45-40E1-A47F-E56B7E73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¿Qué es? Y ¿Para que sirve?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B6C88A-50E7-4378-BE1C-E95FE51E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2513980"/>
            <a:ext cx="6671122" cy="402117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D1A4F-0B7D-498B-A9AA-C1EC8132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917724"/>
            <a:ext cx="4085181" cy="5389449"/>
          </a:xfrm>
        </p:spPr>
        <p:txBody>
          <a:bodyPr anchor="ctr">
            <a:normAutofit/>
          </a:bodyPr>
          <a:lstStyle/>
          <a:p>
            <a:r>
              <a:rPr lang="es-EC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 herramienta perfecta para diseñadores pues lo que nos permite es crear una interfaz “Mockup” que significa que puede ser testeada, y nos servirá para el diseño antes de comenzar con el desarrollo, en especial detalles. Es muy bueno para presentar el trabajo a clientes u otras personas para que vean tus ideas plasmadas.</a:t>
            </a:r>
          </a:p>
          <a:p>
            <a:endParaRPr lang="es-EC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8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B3AA82-5A89-4BDA-B7B9-FA901884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C" sz="4100">
                <a:solidFill>
                  <a:srgbClr val="FFFFFF"/>
                </a:solidFill>
              </a:rPr>
              <a:t>Ventajas y características de la aplicación. 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8C953-FF9D-4759-9D4D-E148F4AA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852" y="752253"/>
            <a:ext cx="6945622" cy="5636461"/>
          </a:xfrm>
        </p:spPr>
        <p:txBody>
          <a:bodyPr anchor="ctr">
            <a:normAutofit fontScale="92500"/>
          </a:bodyPr>
          <a:lstStyle/>
          <a:p>
            <a:r>
              <a:rPr lang="es-EC" sz="2600" b="1" dirty="0"/>
              <a:t>Es fácil de usar para persona que tienen algo de conocimiento de programación o edición. Y también tiene varias características para que los profesionales puedan crear un mejor trabajo.</a:t>
            </a:r>
          </a:p>
          <a:p>
            <a:r>
              <a:rPr lang="es-EC" sz="2600" b="1" dirty="0"/>
              <a:t>Si esto no es suficiente para los profesionales pueden añadir librerías externas que les permita obtener las características que necesiten.</a:t>
            </a:r>
          </a:p>
          <a:p>
            <a:r>
              <a:rPr lang="es-EC" sz="2600" b="1" dirty="0"/>
              <a:t>Ya predeterminada tiene varias opciones que nos permiten crear muy buenos modelos.</a:t>
            </a:r>
          </a:p>
          <a:p>
            <a:r>
              <a:rPr lang="es-EC" sz="2600" b="1" dirty="0"/>
              <a:t>El prototipado que creamos nos permite realizar acciones para asimilar  lo que queremos plasmar y que no sea solamente una pantalla con texto e imágenes.</a:t>
            </a:r>
          </a:p>
          <a:p>
            <a:r>
              <a:rPr lang="es-EC" sz="2600" b="1" dirty="0"/>
              <a:t>Puedes compartir tu proyecto y recibir realimentación de otros diseñadores.</a:t>
            </a:r>
          </a:p>
          <a:p>
            <a:pPr marL="0" indent="0">
              <a:buNone/>
            </a:pPr>
            <a:endParaRPr lang="es-EC" sz="2600" dirty="0"/>
          </a:p>
        </p:txBody>
      </p:sp>
    </p:spTree>
    <p:extLst>
      <p:ext uri="{BB962C8B-B14F-4D97-AF65-F5344CB8AC3E}">
        <p14:creationId xmlns:p14="http://schemas.microsoft.com/office/powerpoint/2010/main" val="17949368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4BAD4-F894-4013-8A42-41D4F08A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C" sz="4800" b="1" dirty="0"/>
              <a:t>Ventajas</a:t>
            </a:r>
            <a:r>
              <a:rPr lang="es-EC" dirty="0"/>
              <a:t>	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3FA3A01-8C7A-40D2-AC63-D1C685C9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8489" cy="4377467"/>
          </a:xfrm>
        </p:spPr>
        <p:txBody>
          <a:bodyPr>
            <a:normAutofit fontScale="85000" lnSpcReduction="20000"/>
          </a:bodyPr>
          <a:lstStyle/>
          <a:p>
            <a:r>
              <a:rPr lang="es-EC" sz="2500" b="1" dirty="0"/>
              <a:t>Tiene varias opciones como mostrar en pantallas de computador, iPhone, iPads y otras tabletas.</a:t>
            </a:r>
          </a:p>
          <a:p>
            <a:r>
              <a:rPr lang="es-EC" sz="2500" b="1" dirty="0"/>
              <a:t>Tiene varias formas de editar textos pues tienen un montón de fuentes las cuales nos permiten hacer mejores trabajo.</a:t>
            </a:r>
          </a:p>
          <a:p>
            <a:r>
              <a:rPr lang="es-EC" sz="2500" b="1" dirty="0"/>
              <a:t>Cuentan con accesos a paginas, documentos, URL y código </a:t>
            </a:r>
            <a:r>
              <a:rPr lang="es-EC" sz="2500" b="1" dirty="0" err="1"/>
              <a:t>html</a:t>
            </a:r>
            <a:r>
              <a:rPr lang="es-EC" sz="2500" b="1" dirty="0"/>
              <a:t> entre las funciones para novatos más destacadas.</a:t>
            </a:r>
          </a:p>
          <a:p>
            <a:r>
              <a:rPr lang="es-EC" sz="2500" b="1" dirty="0"/>
              <a:t>No consume muchos recursos como lo harían aplicaciones potentes, y puede hacer la simulación en página  y que no sea solo un maquetado.</a:t>
            </a:r>
          </a:p>
          <a:p>
            <a:r>
              <a:rPr lang="es-EC" sz="2500" b="1" dirty="0"/>
              <a:t>Es GRATIS y de libre uso, lo usan empresas grandes como Google, Audi, </a:t>
            </a:r>
            <a:r>
              <a:rPr lang="es-EC" sz="2500" b="1" dirty="0" err="1"/>
              <a:t>Paypal</a:t>
            </a:r>
            <a:r>
              <a:rPr lang="es-EC" sz="2500" b="1" dirty="0"/>
              <a:t>, NASA, </a:t>
            </a:r>
            <a:r>
              <a:rPr lang="es-EC" sz="2500" b="1" dirty="0" err="1"/>
              <a:t>Redbull</a:t>
            </a:r>
            <a:r>
              <a:rPr lang="es-EC" sz="2500" b="1" dirty="0"/>
              <a:t>, Sony y MTV </a:t>
            </a:r>
            <a:r>
              <a:rPr lang="es-EC" sz="1800" b="1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7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33FA-625F-4C14-AF8E-077AB221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C4433-5F06-4AF9-84D6-EC3896BE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3CE2D4-1F9D-4EA9-8860-1ED10484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6" y="169825"/>
            <a:ext cx="11843747" cy="61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3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294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Justinmind</vt:lpstr>
      <vt:lpstr>¿Qué es? Y ¿Para que sirve?</vt:lpstr>
      <vt:lpstr>Ventajas y características de la aplicación.  </vt:lpstr>
      <vt:lpstr>Ventajas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Justimind</dc:title>
  <dc:creator>Est. Luis Andrés  Alba Nárvaez</dc:creator>
  <cp:lastModifiedBy>Est. Luis Andrés  Alba Nárvaez</cp:lastModifiedBy>
  <cp:revision>8</cp:revision>
  <dcterms:created xsi:type="dcterms:W3CDTF">2021-06-16T01:34:09Z</dcterms:created>
  <dcterms:modified xsi:type="dcterms:W3CDTF">2021-06-16T05:18:10Z</dcterms:modified>
</cp:coreProperties>
</file>