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58" r:id="rId25"/>
    <p:sldId id="257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Empresa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635EE266-B299-4856-9217-AA0002F5EBAB}">
      <dgm:prSet phldrT="[Texto]"/>
      <dgm:spPr/>
      <dgm:t>
        <a:bodyPr/>
        <a:lstStyle/>
        <a:p>
          <a:r>
            <a:rPr lang="es-EC" dirty="0"/>
            <a:t>Empleados</a:t>
          </a:r>
        </a:p>
      </dgm:t>
    </dgm:pt>
    <dgm:pt modelId="{24A66641-B555-45D1-8778-A3D4D76688C4}" type="sibTrans" cxnId="{6ABF62B8-440A-4DD2-A37A-45678739B4DD}">
      <dgm:prSet/>
      <dgm:spPr/>
      <dgm:t>
        <a:bodyPr/>
        <a:lstStyle/>
        <a:p>
          <a:endParaRPr lang="es-EC"/>
        </a:p>
      </dgm:t>
    </dgm:pt>
    <dgm:pt modelId="{56698BF4-CFAC-48B6-8FB0-04F1F5D3BB95}" type="parTrans" cxnId="{6ABF62B8-440A-4DD2-A37A-45678739B4DD}">
      <dgm:prSet/>
      <dgm:spPr/>
      <dgm:t>
        <a:bodyPr/>
        <a:lstStyle/>
        <a:p>
          <a:endParaRPr lang="es-EC"/>
        </a:p>
      </dgm:t>
    </dgm:pt>
    <dgm:pt modelId="{D848C34A-6F8A-4945-8331-3F7544EE11D4}">
      <dgm:prSet phldrT="[Texto]"/>
      <dgm:spPr/>
      <dgm:t>
        <a:bodyPr/>
        <a:lstStyle/>
        <a:p>
          <a:r>
            <a:rPr lang="es-EC" dirty="0"/>
            <a:t>Clientes</a:t>
          </a:r>
        </a:p>
      </dgm:t>
    </dgm:pt>
    <dgm:pt modelId="{69EDFCCD-4644-4247-80C5-8D29CC595150}" type="parTrans" cxnId="{6535AAED-6524-4B8D-8ACC-98A04F987B62}">
      <dgm:prSet/>
      <dgm:spPr/>
    </dgm:pt>
    <dgm:pt modelId="{DF9CF182-5146-4E47-9E69-6132D9B86F84}" type="sibTrans" cxnId="{6535AAED-6524-4B8D-8ACC-98A04F987B62}">
      <dgm:prSet/>
      <dgm:spPr/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83098D86-D63A-4D12-A359-4F882A367BEF}" type="pres">
      <dgm:prSet presAssocID="{56698BF4-CFAC-48B6-8FB0-04F1F5D3BB95}" presName="Name37" presStyleLbl="parChTrans1D2" presStyleIdx="0" presStyleCnt="2"/>
      <dgm:spPr/>
    </dgm:pt>
    <dgm:pt modelId="{3510E214-9170-42D3-A13B-B57B7DF8F42F}" type="pres">
      <dgm:prSet presAssocID="{635EE266-B299-4856-9217-AA0002F5EBAB}" presName="hierRoot2" presStyleCnt="0">
        <dgm:presLayoutVars>
          <dgm:hierBranch val="init"/>
        </dgm:presLayoutVars>
      </dgm:prSet>
      <dgm:spPr/>
    </dgm:pt>
    <dgm:pt modelId="{ECE26C54-5AD8-428D-B5D2-21599FC443D9}" type="pres">
      <dgm:prSet presAssocID="{635EE266-B299-4856-9217-AA0002F5EBAB}" presName="rootComposite" presStyleCnt="0"/>
      <dgm:spPr/>
    </dgm:pt>
    <dgm:pt modelId="{E2C846CA-B3E9-41E4-A913-6FF78D2CD6E8}" type="pres">
      <dgm:prSet presAssocID="{635EE266-B299-4856-9217-AA0002F5EBAB}" presName="rootText" presStyleLbl="node2" presStyleIdx="0" presStyleCnt="2">
        <dgm:presLayoutVars>
          <dgm:chPref val="3"/>
        </dgm:presLayoutVars>
      </dgm:prSet>
      <dgm:spPr/>
    </dgm:pt>
    <dgm:pt modelId="{1B4C5B8B-4B1B-41E3-AC04-030CA5F2B389}" type="pres">
      <dgm:prSet presAssocID="{635EE266-B299-4856-9217-AA0002F5EBAB}" presName="rootConnector" presStyleLbl="node2" presStyleIdx="0" presStyleCnt="2"/>
      <dgm:spPr/>
    </dgm:pt>
    <dgm:pt modelId="{F4354B0E-1A84-4D1C-8B80-073253ABD3F1}" type="pres">
      <dgm:prSet presAssocID="{635EE266-B299-4856-9217-AA0002F5EBAB}" presName="hierChild4" presStyleCnt="0"/>
      <dgm:spPr/>
    </dgm:pt>
    <dgm:pt modelId="{D3C0842E-6300-4B7F-812E-A226671DEDDB}" type="pres">
      <dgm:prSet presAssocID="{635EE266-B299-4856-9217-AA0002F5EBAB}" presName="hierChild5" presStyleCnt="0"/>
      <dgm:spPr/>
    </dgm:pt>
    <dgm:pt modelId="{CB2D212A-9BBD-4C3A-82FA-8FAC0D2944BF}" type="pres">
      <dgm:prSet presAssocID="{69EDFCCD-4644-4247-80C5-8D29CC595150}" presName="Name37" presStyleLbl="parChTrans1D2" presStyleIdx="1" presStyleCnt="2"/>
      <dgm:spPr/>
    </dgm:pt>
    <dgm:pt modelId="{E68158FA-87A6-4EE6-BED3-3C7F8776744B}" type="pres">
      <dgm:prSet presAssocID="{D848C34A-6F8A-4945-8331-3F7544EE11D4}" presName="hierRoot2" presStyleCnt="0">
        <dgm:presLayoutVars>
          <dgm:hierBranch val="init"/>
        </dgm:presLayoutVars>
      </dgm:prSet>
      <dgm:spPr/>
    </dgm:pt>
    <dgm:pt modelId="{120DB9F0-4996-4C2B-9645-B2830C9A1434}" type="pres">
      <dgm:prSet presAssocID="{D848C34A-6F8A-4945-8331-3F7544EE11D4}" presName="rootComposite" presStyleCnt="0"/>
      <dgm:spPr/>
    </dgm:pt>
    <dgm:pt modelId="{142D47F9-1050-437C-B3AD-D200052B5CEC}" type="pres">
      <dgm:prSet presAssocID="{D848C34A-6F8A-4945-8331-3F7544EE11D4}" presName="rootText" presStyleLbl="node2" presStyleIdx="1" presStyleCnt="2">
        <dgm:presLayoutVars>
          <dgm:chPref val="3"/>
        </dgm:presLayoutVars>
      </dgm:prSet>
      <dgm:spPr/>
    </dgm:pt>
    <dgm:pt modelId="{58E636AD-B352-42C6-BDFF-81C70E932E06}" type="pres">
      <dgm:prSet presAssocID="{D848C34A-6F8A-4945-8331-3F7544EE11D4}" presName="rootConnector" presStyleLbl="node2" presStyleIdx="1" presStyleCnt="2"/>
      <dgm:spPr/>
    </dgm:pt>
    <dgm:pt modelId="{C44BB374-4966-4AC9-8FD2-5374894B2E8C}" type="pres">
      <dgm:prSet presAssocID="{D848C34A-6F8A-4945-8331-3F7544EE11D4}" presName="hierChild4" presStyleCnt="0"/>
      <dgm:spPr/>
    </dgm:pt>
    <dgm:pt modelId="{2CF2B9A0-1447-444A-8426-D14BCC320800}" type="pres">
      <dgm:prSet presAssocID="{D848C34A-6F8A-4945-8331-3F7544EE11D4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ADED7302-ACBD-4BF3-9EED-864F7005984D}" type="presOf" srcId="{D848C34A-6F8A-4945-8331-3F7544EE11D4}" destId="{142D47F9-1050-437C-B3AD-D200052B5CEC}" srcOrd="0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3D32C264-3673-41E2-9007-0463655E0DC7}" type="presOf" srcId="{D848C34A-6F8A-4945-8331-3F7544EE11D4}" destId="{58E636AD-B352-42C6-BDFF-81C70E932E06}" srcOrd="1" destOrd="0" presId="urn:microsoft.com/office/officeart/2005/8/layout/orgChart1"/>
    <dgm:cxn modelId="{B562AE6C-CC00-45EA-8869-7AB894ED4B3B}" type="presOf" srcId="{635EE266-B299-4856-9217-AA0002F5EBAB}" destId="{E2C846CA-B3E9-41E4-A913-6FF78D2CD6E8}" srcOrd="0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9F36788B-A505-4EBA-93AC-F6F308A5CC9F}" type="presOf" srcId="{56698BF4-CFAC-48B6-8FB0-04F1F5D3BB95}" destId="{83098D86-D63A-4D12-A359-4F882A367BEF}" srcOrd="0" destOrd="0" presId="urn:microsoft.com/office/officeart/2005/8/layout/orgChart1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AEDC47A1-551E-4A11-B3AB-6F9F4ABB70BC}" type="presOf" srcId="{635EE266-B299-4856-9217-AA0002F5EBAB}" destId="{1B4C5B8B-4B1B-41E3-AC04-030CA5F2B389}" srcOrd="1" destOrd="0" presId="urn:microsoft.com/office/officeart/2005/8/layout/orgChart1"/>
    <dgm:cxn modelId="{6ABF62B8-440A-4DD2-A37A-45678739B4DD}" srcId="{E4B9804E-A693-4584-AFAB-D54D150A9C56}" destId="{635EE266-B299-4856-9217-AA0002F5EBAB}" srcOrd="0" destOrd="0" parTransId="{56698BF4-CFAC-48B6-8FB0-04F1F5D3BB95}" sibTransId="{24A66641-B555-45D1-8778-A3D4D76688C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21DF6FE2-8B01-46BF-8062-0A7EA8AFB791}" type="presOf" srcId="{69EDFCCD-4644-4247-80C5-8D29CC595150}" destId="{CB2D212A-9BBD-4C3A-82FA-8FAC0D2944BF}" srcOrd="0" destOrd="0" presId="urn:microsoft.com/office/officeart/2005/8/layout/orgChart1"/>
    <dgm:cxn modelId="{6535AAED-6524-4B8D-8ACC-98A04F987B62}" srcId="{E4B9804E-A693-4584-AFAB-D54D150A9C56}" destId="{D848C34A-6F8A-4945-8331-3F7544EE11D4}" srcOrd="1" destOrd="0" parTransId="{69EDFCCD-4644-4247-80C5-8D29CC595150}" sibTransId="{DF9CF182-5146-4E47-9E69-6132D9B86F84}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266A3079-9004-4F28-B187-01CE3BABA52A}" type="presParOf" srcId="{51E5BE6D-32EF-4D2F-B4EC-D6BAE0A2CADB}" destId="{83098D86-D63A-4D12-A359-4F882A367BEF}" srcOrd="0" destOrd="0" presId="urn:microsoft.com/office/officeart/2005/8/layout/orgChart1"/>
    <dgm:cxn modelId="{C1C8AF17-901E-43C3-A4FB-DC193C34FDA1}" type="presParOf" srcId="{51E5BE6D-32EF-4D2F-B4EC-D6BAE0A2CADB}" destId="{3510E214-9170-42D3-A13B-B57B7DF8F42F}" srcOrd="1" destOrd="0" presId="urn:microsoft.com/office/officeart/2005/8/layout/orgChart1"/>
    <dgm:cxn modelId="{B5C009E4-CDCD-40E1-89F2-848025B8A441}" type="presParOf" srcId="{3510E214-9170-42D3-A13B-B57B7DF8F42F}" destId="{ECE26C54-5AD8-428D-B5D2-21599FC443D9}" srcOrd="0" destOrd="0" presId="urn:microsoft.com/office/officeart/2005/8/layout/orgChart1"/>
    <dgm:cxn modelId="{3389CD99-B658-4CAB-95B2-75EE3054F695}" type="presParOf" srcId="{ECE26C54-5AD8-428D-B5D2-21599FC443D9}" destId="{E2C846CA-B3E9-41E4-A913-6FF78D2CD6E8}" srcOrd="0" destOrd="0" presId="urn:microsoft.com/office/officeart/2005/8/layout/orgChart1"/>
    <dgm:cxn modelId="{DE2716C1-A47F-4DE2-8E9A-B01B3D90A987}" type="presParOf" srcId="{ECE26C54-5AD8-428D-B5D2-21599FC443D9}" destId="{1B4C5B8B-4B1B-41E3-AC04-030CA5F2B389}" srcOrd="1" destOrd="0" presId="urn:microsoft.com/office/officeart/2005/8/layout/orgChart1"/>
    <dgm:cxn modelId="{918C1D5F-D4E5-471B-935C-35D1CFBC1703}" type="presParOf" srcId="{3510E214-9170-42D3-A13B-B57B7DF8F42F}" destId="{F4354B0E-1A84-4D1C-8B80-073253ABD3F1}" srcOrd="1" destOrd="0" presId="urn:microsoft.com/office/officeart/2005/8/layout/orgChart1"/>
    <dgm:cxn modelId="{A3C2271E-63E1-4B5E-B68C-E21722A03214}" type="presParOf" srcId="{3510E214-9170-42D3-A13B-B57B7DF8F42F}" destId="{D3C0842E-6300-4B7F-812E-A226671DEDDB}" srcOrd="2" destOrd="0" presId="urn:microsoft.com/office/officeart/2005/8/layout/orgChart1"/>
    <dgm:cxn modelId="{100411E2-44A6-4395-8C6C-DC7FBBF2B326}" type="presParOf" srcId="{51E5BE6D-32EF-4D2F-B4EC-D6BAE0A2CADB}" destId="{CB2D212A-9BBD-4C3A-82FA-8FAC0D2944BF}" srcOrd="2" destOrd="0" presId="urn:microsoft.com/office/officeart/2005/8/layout/orgChart1"/>
    <dgm:cxn modelId="{43A961B1-0BF5-4DC8-B8C7-965BD31A30FD}" type="presParOf" srcId="{51E5BE6D-32EF-4D2F-B4EC-D6BAE0A2CADB}" destId="{E68158FA-87A6-4EE6-BED3-3C7F8776744B}" srcOrd="3" destOrd="0" presId="urn:microsoft.com/office/officeart/2005/8/layout/orgChart1"/>
    <dgm:cxn modelId="{5AA0CCB6-1277-400C-B082-113ED70D0FC5}" type="presParOf" srcId="{E68158FA-87A6-4EE6-BED3-3C7F8776744B}" destId="{120DB9F0-4996-4C2B-9645-B2830C9A1434}" srcOrd="0" destOrd="0" presId="urn:microsoft.com/office/officeart/2005/8/layout/orgChart1"/>
    <dgm:cxn modelId="{3A1EC652-08FE-412F-8EAD-14ECC42D4FDA}" type="presParOf" srcId="{120DB9F0-4996-4C2B-9645-B2830C9A1434}" destId="{142D47F9-1050-437C-B3AD-D200052B5CEC}" srcOrd="0" destOrd="0" presId="urn:microsoft.com/office/officeart/2005/8/layout/orgChart1"/>
    <dgm:cxn modelId="{B6205C0E-0278-418D-AFFA-8E81CA9C3854}" type="presParOf" srcId="{120DB9F0-4996-4C2B-9645-B2830C9A1434}" destId="{58E636AD-B352-42C6-BDFF-81C70E932E06}" srcOrd="1" destOrd="0" presId="urn:microsoft.com/office/officeart/2005/8/layout/orgChart1"/>
    <dgm:cxn modelId="{B805360F-D862-4AC7-8676-C43A5240E1D6}" type="presParOf" srcId="{E68158FA-87A6-4EE6-BED3-3C7F8776744B}" destId="{C44BB374-4966-4AC9-8FD2-5374894B2E8C}" srcOrd="1" destOrd="0" presId="urn:microsoft.com/office/officeart/2005/8/layout/orgChart1"/>
    <dgm:cxn modelId="{8B1BF4FF-B23E-42E8-9D08-44C5C16D31ED}" type="presParOf" srcId="{E68158FA-87A6-4EE6-BED3-3C7F8776744B}" destId="{2CF2B9A0-1447-444A-8426-D14BCC320800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Persona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Pareja </a:t>
          </a:r>
        </a:p>
      </dgm:t>
    </dgm:pt>
    <dgm:pt modelId="{D593A7C5-4A18-4C44-9E6E-6CA12EEBA58B}" type="parTrans" cxnId="{E27167B7-1B6A-43E8-A5D9-74C8E94B996D}">
      <dgm:prSet/>
      <dgm:spPr/>
      <dgm:t>
        <a:bodyPr/>
        <a:lstStyle/>
        <a:p>
          <a:endParaRPr lang="es-EC"/>
        </a:p>
      </dgm:t>
    </dgm:pt>
    <dgm:pt modelId="{7A737E1A-CF44-4623-AF16-E23A122437A4}" type="sibTrans" cxnId="{E27167B7-1B6A-43E8-A5D9-74C8E94B996D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 custLinFactNeighborX="-4606" custLinFactNeighborY="4860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1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1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1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Humano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Brazos</a:t>
          </a:r>
        </a:p>
      </dgm:t>
    </dgm:pt>
    <dgm:pt modelId="{D593A7C5-4A18-4C44-9E6E-6CA12EEBA58B}" type="parTrans" cxnId="{E27167B7-1B6A-43E8-A5D9-74C8E94B996D}">
      <dgm:prSet/>
      <dgm:spPr/>
    </dgm:pt>
    <dgm:pt modelId="{7A737E1A-CF44-4623-AF16-E23A122437A4}" type="sibTrans" cxnId="{E27167B7-1B6A-43E8-A5D9-74C8E94B996D}">
      <dgm:prSet/>
      <dgm:spPr/>
    </dgm:pt>
    <dgm:pt modelId="{1DE279A7-A89F-4D3D-9E04-D12540C1DB9A}">
      <dgm:prSet phldrT="[Texto]" custT="1"/>
      <dgm:spPr/>
      <dgm:t>
        <a:bodyPr/>
        <a:lstStyle/>
        <a:p>
          <a:r>
            <a:rPr lang="es-EC" sz="3000" dirty="0"/>
            <a:t>Piernas </a:t>
          </a:r>
        </a:p>
      </dgm:t>
    </dgm:pt>
    <dgm:pt modelId="{FB022318-97A6-4995-BEFF-B099B53BDE2F}" type="parTrans" cxnId="{0541F602-660E-4310-9329-AC7228A3B544}">
      <dgm:prSet/>
      <dgm:spPr/>
    </dgm:pt>
    <dgm:pt modelId="{2584A22A-47A7-4A54-B617-EF0B2C68B535}" type="sibTrans" cxnId="{0541F602-660E-4310-9329-AC7228A3B544}">
      <dgm:prSet/>
      <dgm:spPr/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2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2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2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255F981-C067-4F6F-8DCB-12CF85DC6539}" type="pres">
      <dgm:prSet presAssocID="{FB022318-97A6-4995-BEFF-B099B53BDE2F}" presName="Name37" presStyleLbl="parChTrans1D2" presStyleIdx="1" presStyleCnt="2"/>
      <dgm:spPr/>
    </dgm:pt>
    <dgm:pt modelId="{6819865A-EEBB-48C4-B17D-28F88219092F}" type="pres">
      <dgm:prSet presAssocID="{1DE279A7-A89F-4D3D-9E04-D12540C1DB9A}" presName="hierRoot2" presStyleCnt="0">
        <dgm:presLayoutVars>
          <dgm:hierBranch val="init"/>
        </dgm:presLayoutVars>
      </dgm:prSet>
      <dgm:spPr/>
    </dgm:pt>
    <dgm:pt modelId="{3F5DD3CD-8801-4600-94EB-89BC024D687E}" type="pres">
      <dgm:prSet presAssocID="{1DE279A7-A89F-4D3D-9E04-D12540C1DB9A}" presName="rootComposite" presStyleCnt="0"/>
      <dgm:spPr/>
    </dgm:pt>
    <dgm:pt modelId="{D111BE77-C9F5-49E0-BD2C-5C82F5A38563}" type="pres">
      <dgm:prSet presAssocID="{1DE279A7-A89F-4D3D-9E04-D12540C1DB9A}" presName="rootText" presStyleLbl="node2" presStyleIdx="1" presStyleCnt="2">
        <dgm:presLayoutVars>
          <dgm:chPref val="3"/>
        </dgm:presLayoutVars>
      </dgm:prSet>
      <dgm:spPr/>
    </dgm:pt>
    <dgm:pt modelId="{FFD2B52C-DE3F-4084-A67D-D1FF2706852F}" type="pres">
      <dgm:prSet presAssocID="{1DE279A7-A89F-4D3D-9E04-D12540C1DB9A}" presName="rootConnector" presStyleLbl="node2" presStyleIdx="1" presStyleCnt="2"/>
      <dgm:spPr/>
    </dgm:pt>
    <dgm:pt modelId="{E0139E1C-4252-4FDF-B0C2-2510268EC1BE}" type="pres">
      <dgm:prSet presAssocID="{1DE279A7-A89F-4D3D-9E04-D12540C1DB9A}" presName="hierChild4" presStyleCnt="0"/>
      <dgm:spPr/>
    </dgm:pt>
    <dgm:pt modelId="{CB45789B-530A-4BBA-9CEA-DB6ECB83CEFE}" type="pres">
      <dgm:prSet presAssocID="{1DE279A7-A89F-4D3D-9E04-D12540C1DB9A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0541F602-660E-4310-9329-AC7228A3B544}" srcId="{E4B9804E-A693-4584-AFAB-D54D150A9C56}" destId="{1DE279A7-A89F-4D3D-9E04-D12540C1DB9A}" srcOrd="1" destOrd="0" parTransId="{FB022318-97A6-4995-BEFF-B099B53BDE2F}" sibTransId="{2584A22A-47A7-4A54-B617-EF0B2C68B535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19FF9D53-81C0-4584-B598-786C854206D4}" type="presOf" srcId="{FB022318-97A6-4995-BEFF-B099B53BDE2F}" destId="{E255F981-C067-4F6F-8DCB-12CF85DC6539}" srcOrd="0" destOrd="0" presId="urn:microsoft.com/office/officeart/2005/8/layout/orgChart1"/>
    <dgm:cxn modelId="{98B6817C-636E-4AEB-8F29-D05C273E250B}" type="presOf" srcId="{1DE279A7-A89F-4D3D-9E04-D12540C1DB9A}" destId="{FFD2B52C-DE3F-4084-A67D-D1FF2706852F}" srcOrd="1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79C110E7-45F4-4C0E-B141-7DA0753F1613}" type="presOf" srcId="{1DE279A7-A89F-4D3D-9E04-D12540C1DB9A}" destId="{D111BE77-C9F5-49E0-BD2C-5C82F5A38563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76237BC9-45FE-4F40-902D-44EB8AAD34E3}" type="presParOf" srcId="{51E5BE6D-32EF-4D2F-B4EC-D6BAE0A2CADB}" destId="{E255F981-C067-4F6F-8DCB-12CF85DC6539}" srcOrd="2" destOrd="0" presId="urn:microsoft.com/office/officeart/2005/8/layout/orgChart1"/>
    <dgm:cxn modelId="{1CCEC3FD-4DD5-41C2-AF43-F96CDBC11D47}" type="presParOf" srcId="{51E5BE6D-32EF-4D2F-B4EC-D6BAE0A2CADB}" destId="{6819865A-EEBB-48C4-B17D-28F88219092F}" srcOrd="3" destOrd="0" presId="urn:microsoft.com/office/officeart/2005/8/layout/orgChart1"/>
    <dgm:cxn modelId="{437C333F-06C7-4641-A336-602F1F7F58DB}" type="presParOf" srcId="{6819865A-EEBB-48C4-B17D-28F88219092F}" destId="{3F5DD3CD-8801-4600-94EB-89BC024D687E}" srcOrd="0" destOrd="0" presId="urn:microsoft.com/office/officeart/2005/8/layout/orgChart1"/>
    <dgm:cxn modelId="{33D6DDBB-C224-4919-9D56-49BC40A5E264}" type="presParOf" srcId="{3F5DD3CD-8801-4600-94EB-89BC024D687E}" destId="{D111BE77-C9F5-49E0-BD2C-5C82F5A38563}" srcOrd="0" destOrd="0" presId="urn:microsoft.com/office/officeart/2005/8/layout/orgChart1"/>
    <dgm:cxn modelId="{39505F09-BC8C-4C0A-BFB6-B910D98CB252}" type="presParOf" srcId="{3F5DD3CD-8801-4600-94EB-89BC024D687E}" destId="{FFD2B52C-DE3F-4084-A67D-D1FF2706852F}" srcOrd="1" destOrd="0" presId="urn:microsoft.com/office/officeart/2005/8/layout/orgChart1"/>
    <dgm:cxn modelId="{88ADA023-63C2-4A5E-B672-8A2BA99EF0E1}" type="presParOf" srcId="{6819865A-EEBB-48C4-B17D-28F88219092F}" destId="{E0139E1C-4252-4FDF-B0C2-2510268EC1BE}" srcOrd="1" destOrd="0" presId="urn:microsoft.com/office/officeart/2005/8/layout/orgChart1"/>
    <dgm:cxn modelId="{98F02155-0D11-45C5-9276-1291154DB070}" type="presParOf" srcId="{6819865A-EEBB-48C4-B17D-28F88219092F}" destId="{CB45789B-530A-4BBA-9CEA-DB6ECB83CEFE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Niños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Jugar videojuegos</a:t>
          </a:r>
        </a:p>
      </dgm:t>
    </dgm:pt>
    <dgm:pt modelId="{D593A7C5-4A18-4C44-9E6E-6CA12EEBA58B}" type="parTrans" cxnId="{E27167B7-1B6A-43E8-A5D9-74C8E94B996D}">
      <dgm:prSet/>
      <dgm:spPr/>
      <dgm:t>
        <a:bodyPr/>
        <a:lstStyle/>
        <a:p>
          <a:endParaRPr lang="es-EC"/>
        </a:p>
      </dgm:t>
    </dgm:pt>
    <dgm:pt modelId="{7A737E1A-CF44-4623-AF16-E23A122437A4}" type="sibTrans" cxnId="{E27167B7-1B6A-43E8-A5D9-74C8E94B996D}">
      <dgm:prSet/>
      <dgm:spPr/>
      <dgm:t>
        <a:bodyPr/>
        <a:lstStyle/>
        <a:p>
          <a:endParaRPr lang="es-EC"/>
        </a:p>
      </dgm:t>
    </dgm:pt>
    <dgm:pt modelId="{1DE279A7-A89F-4D3D-9E04-D12540C1DB9A}">
      <dgm:prSet phldrT="[Texto]" custT="1"/>
      <dgm:spPr/>
      <dgm:t>
        <a:bodyPr/>
        <a:lstStyle/>
        <a:p>
          <a:r>
            <a:rPr lang="es-EC" sz="3000" dirty="0"/>
            <a:t>Estudiar</a:t>
          </a:r>
        </a:p>
      </dgm:t>
    </dgm:pt>
    <dgm:pt modelId="{FB022318-97A6-4995-BEFF-B099B53BDE2F}" type="parTrans" cxnId="{0541F602-660E-4310-9329-AC7228A3B544}">
      <dgm:prSet/>
      <dgm:spPr/>
      <dgm:t>
        <a:bodyPr/>
        <a:lstStyle/>
        <a:p>
          <a:endParaRPr lang="es-EC"/>
        </a:p>
      </dgm:t>
    </dgm:pt>
    <dgm:pt modelId="{2584A22A-47A7-4A54-B617-EF0B2C68B535}" type="sibTrans" cxnId="{0541F602-660E-4310-9329-AC7228A3B544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2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2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2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255F981-C067-4F6F-8DCB-12CF85DC6539}" type="pres">
      <dgm:prSet presAssocID="{FB022318-97A6-4995-BEFF-B099B53BDE2F}" presName="Name37" presStyleLbl="parChTrans1D2" presStyleIdx="1" presStyleCnt="2"/>
      <dgm:spPr/>
    </dgm:pt>
    <dgm:pt modelId="{6819865A-EEBB-48C4-B17D-28F88219092F}" type="pres">
      <dgm:prSet presAssocID="{1DE279A7-A89F-4D3D-9E04-D12540C1DB9A}" presName="hierRoot2" presStyleCnt="0">
        <dgm:presLayoutVars>
          <dgm:hierBranch val="init"/>
        </dgm:presLayoutVars>
      </dgm:prSet>
      <dgm:spPr/>
    </dgm:pt>
    <dgm:pt modelId="{3F5DD3CD-8801-4600-94EB-89BC024D687E}" type="pres">
      <dgm:prSet presAssocID="{1DE279A7-A89F-4D3D-9E04-D12540C1DB9A}" presName="rootComposite" presStyleCnt="0"/>
      <dgm:spPr/>
    </dgm:pt>
    <dgm:pt modelId="{D111BE77-C9F5-49E0-BD2C-5C82F5A38563}" type="pres">
      <dgm:prSet presAssocID="{1DE279A7-A89F-4D3D-9E04-D12540C1DB9A}" presName="rootText" presStyleLbl="node2" presStyleIdx="1" presStyleCnt="2">
        <dgm:presLayoutVars>
          <dgm:chPref val="3"/>
        </dgm:presLayoutVars>
      </dgm:prSet>
      <dgm:spPr/>
    </dgm:pt>
    <dgm:pt modelId="{FFD2B52C-DE3F-4084-A67D-D1FF2706852F}" type="pres">
      <dgm:prSet presAssocID="{1DE279A7-A89F-4D3D-9E04-D12540C1DB9A}" presName="rootConnector" presStyleLbl="node2" presStyleIdx="1" presStyleCnt="2"/>
      <dgm:spPr/>
    </dgm:pt>
    <dgm:pt modelId="{E0139E1C-4252-4FDF-B0C2-2510268EC1BE}" type="pres">
      <dgm:prSet presAssocID="{1DE279A7-A89F-4D3D-9E04-D12540C1DB9A}" presName="hierChild4" presStyleCnt="0"/>
      <dgm:spPr/>
    </dgm:pt>
    <dgm:pt modelId="{CB45789B-530A-4BBA-9CEA-DB6ECB83CEFE}" type="pres">
      <dgm:prSet presAssocID="{1DE279A7-A89F-4D3D-9E04-D12540C1DB9A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0541F602-660E-4310-9329-AC7228A3B544}" srcId="{E4B9804E-A693-4584-AFAB-D54D150A9C56}" destId="{1DE279A7-A89F-4D3D-9E04-D12540C1DB9A}" srcOrd="1" destOrd="0" parTransId="{FB022318-97A6-4995-BEFF-B099B53BDE2F}" sibTransId="{2584A22A-47A7-4A54-B617-EF0B2C68B535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19FF9D53-81C0-4584-B598-786C854206D4}" type="presOf" srcId="{FB022318-97A6-4995-BEFF-B099B53BDE2F}" destId="{E255F981-C067-4F6F-8DCB-12CF85DC6539}" srcOrd="0" destOrd="0" presId="urn:microsoft.com/office/officeart/2005/8/layout/orgChart1"/>
    <dgm:cxn modelId="{98B6817C-636E-4AEB-8F29-D05C273E250B}" type="presOf" srcId="{1DE279A7-A89F-4D3D-9E04-D12540C1DB9A}" destId="{FFD2B52C-DE3F-4084-A67D-D1FF2706852F}" srcOrd="1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79C110E7-45F4-4C0E-B141-7DA0753F1613}" type="presOf" srcId="{1DE279A7-A89F-4D3D-9E04-D12540C1DB9A}" destId="{D111BE77-C9F5-49E0-BD2C-5C82F5A38563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76237BC9-45FE-4F40-902D-44EB8AAD34E3}" type="presParOf" srcId="{51E5BE6D-32EF-4D2F-B4EC-D6BAE0A2CADB}" destId="{E255F981-C067-4F6F-8DCB-12CF85DC6539}" srcOrd="2" destOrd="0" presId="urn:microsoft.com/office/officeart/2005/8/layout/orgChart1"/>
    <dgm:cxn modelId="{1CCEC3FD-4DD5-41C2-AF43-F96CDBC11D47}" type="presParOf" srcId="{51E5BE6D-32EF-4D2F-B4EC-D6BAE0A2CADB}" destId="{6819865A-EEBB-48C4-B17D-28F88219092F}" srcOrd="3" destOrd="0" presId="urn:microsoft.com/office/officeart/2005/8/layout/orgChart1"/>
    <dgm:cxn modelId="{437C333F-06C7-4641-A336-602F1F7F58DB}" type="presParOf" srcId="{6819865A-EEBB-48C4-B17D-28F88219092F}" destId="{3F5DD3CD-8801-4600-94EB-89BC024D687E}" srcOrd="0" destOrd="0" presId="urn:microsoft.com/office/officeart/2005/8/layout/orgChart1"/>
    <dgm:cxn modelId="{33D6DDBB-C224-4919-9D56-49BC40A5E264}" type="presParOf" srcId="{3F5DD3CD-8801-4600-94EB-89BC024D687E}" destId="{D111BE77-C9F5-49E0-BD2C-5C82F5A38563}" srcOrd="0" destOrd="0" presId="urn:microsoft.com/office/officeart/2005/8/layout/orgChart1"/>
    <dgm:cxn modelId="{39505F09-BC8C-4C0A-BFB6-B910D98CB252}" type="presParOf" srcId="{3F5DD3CD-8801-4600-94EB-89BC024D687E}" destId="{FFD2B52C-DE3F-4084-A67D-D1FF2706852F}" srcOrd="1" destOrd="0" presId="urn:microsoft.com/office/officeart/2005/8/layout/orgChart1"/>
    <dgm:cxn modelId="{88ADA023-63C2-4A5E-B672-8A2BA99EF0E1}" type="presParOf" srcId="{6819865A-EEBB-48C4-B17D-28F88219092F}" destId="{E0139E1C-4252-4FDF-B0C2-2510268EC1BE}" srcOrd="1" destOrd="0" presId="urn:microsoft.com/office/officeart/2005/8/layout/orgChart1"/>
    <dgm:cxn modelId="{98F02155-0D11-45C5-9276-1291154DB070}" type="presParOf" srcId="{6819865A-EEBB-48C4-B17D-28F88219092F}" destId="{CB45789B-530A-4BBA-9CEA-DB6ECB83CEFE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electricidad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 err="1"/>
            <a:t>Electrodomesticos</a:t>
          </a:r>
          <a:endParaRPr lang="es-EC" sz="3000" dirty="0"/>
        </a:p>
      </dgm:t>
    </dgm:pt>
    <dgm:pt modelId="{D593A7C5-4A18-4C44-9E6E-6CA12EEBA58B}" type="parTrans" cxnId="{E27167B7-1B6A-43E8-A5D9-74C8E94B996D}">
      <dgm:prSet/>
      <dgm:spPr/>
      <dgm:t>
        <a:bodyPr/>
        <a:lstStyle/>
        <a:p>
          <a:endParaRPr lang="es-EC"/>
        </a:p>
      </dgm:t>
    </dgm:pt>
    <dgm:pt modelId="{7A737E1A-CF44-4623-AF16-E23A122437A4}" type="sibTrans" cxnId="{E27167B7-1B6A-43E8-A5D9-74C8E94B996D}">
      <dgm:prSet/>
      <dgm:spPr/>
      <dgm:t>
        <a:bodyPr/>
        <a:lstStyle/>
        <a:p>
          <a:endParaRPr lang="es-EC"/>
        </a:p>
      </dgm:t>
    </dgm:pt>
    <dgm:pt modelId="{1DE279A7-A89F-4D3D-9E04-D12540C1DB9A}">
      <dgm:prSet phldrT="[Texto]" custT="1"/>
      <dgm:spPr/>
      <dgm:t>
        <a:bodyPr/>
        <a:lstStyle/>
        <a:p>
          <a:r>
            <a:rPr lang="es-EC" sz="3000" dirty="0" err="1"/>
            <a:t>Television</a:t>
          </a:r>
          <a:endParaRPr lang="es-EC" sz="3000" dirty="0"/>
        </a:p>
      </dgm:t>
    </dgm:pt>
    <dgm:pt modelId="{FB022318-97A6-4995-BEFF-B099B53BDE2F}" type="parTrans" cxnId="{0541F602-660E-4310-9329-AC7228A3B544}">
      <dgm:prSet/>
      <dgm:spPr/>
      <dgm:t>
        <a:bodyPr/>
        <a:lstStyle/>
        <a:p>
          <a:endParaRPr lang="es-EC"/>
        </a:p>
      </dgm:t>
    </dgm:pt>
    <dgm:pt modelId="{2584A22A-47A7-4A54-B617-EF0B2C68B535}" type="sibTrans" cxnId="{0541F602-660E-4310-9329-AC7228A3B544}">
      <dgm:prSet/>
      <dgm:spPr/>
      <dgm:t>
        <a:bodyPr/>
        <a:lstStyle/>
        <a:p>
          <a:endParaRPr lang="es-EC"/>
        </a:p>
      </dgm:t>
    </dgm:pt>
    <dgm:pt modelId="{2FCDA39A-1EED-4B4E-9391-BEDABA757545}">
      <dgm:prSet phldrT="[Texto]" custT="1"/>
      <dgm:spPr/>
      <dgm:t>
        <a:bodyPr/>
        <a:lstStyle/>
        <a:p>
          <a:r>
            <a:rPr lang="es-EC" sz="3000" dirty="0"/>
            <a:t>Computadora</a:t>
          </a:r>
        </a:p>
      </dgm:t>
    </dgm:pt>
    <dgm:pt modelId="{4168A245-F2CE-4F7D-9970-49DEB77E99A8}" type="parTrans" cxnId="{9D5D78F9-5479-4386-9B31-AE6FA07E2012}">
      <dgm:prSet/>
      <dgm:spPr/>
      <dgm:t>
        <a:bodyPr/>
        <a:lstStyle/>
        <a:p>
          <a:endParaRPr lang="es-EC"/>
        </a:p>
      </dgm:t>
    </dgm:pt>
    <dgm:pt modelId="{9ACA81DC-C9C8-4921-A872-03447F7F34F2}" type="sibTrans" cxnId="{9D5D78F9-5479-4386-9B31-AE6FA07E2012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3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3" custScaleX="136952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3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255F981-C067-4F6F-8DCB-12CF85DC6539}" type="pres">
      <dgm:prSet presAssocID="{FB022318-97A6-4995-BEFF-B099B53BDE2F}" presName="Name37" presStyleLbl="parChTrans1D2" presStyleIdx="1" presStyleCnt="3"/>
      <dgm:spPr/>
    </dgm:pt>
    <dgm:pt modelId="{6819865A-EEBB-48C4-B17D-28F88219092F}" type="pres">
      <dgm:prSet presAssocID="{1DE279A7-A89F-4D3D-9E04-D12540C1DB9A}" presName="hierRoot2" presStyleCnt="0">
        <dgm:presLayoutVars>
          <dgm:hierBranch val="init"/>
        </dgm:presLayoutVars>
      </dgm:prSet>
      <dgm:spPr/>
    </dgm:pt>
    <dgm:pt modelId="{3F5DD3CD-8801-4600-94EB-89BC024D687E}" type="pres">
      <dgm:prSet presAssocID="{1DE279A7-A89F-4D3D-9E04-D12540C1DB9A}" presName="rootComposite" presStyleCnt="0"/>
      <dgm:spPr/>
    </dgm:pt>
    <dgm:pt modelId="{D111BE77-C9F5-49E0-BD2C-5C82F5A38563}" type="pres">
      <dgm:prSet presAssocID="{1DE279A7-A89F-4D3D-9E04-D12540C1DB9A}" presName="rootText" presStyleLbl="node2" presStyleIdx="1" presStyleCnt="3">
        <dgm:presLayoutVars>
          <dgm:chPref val="3"/>
        </dgm:presLayoutVars>
      </dgm:prSet>
      <dgm:spPr/>
    </dgm:pt>
    <dgm:pt modelId="{FFD2B52C-DE3F-4084-A67D-D1FF2706852F}" type="pres">
      <dgm:prSet presAssocID="{1DE279A7-A89F-4D3D-9E04-D12540C1DB9A}" presName="rootConnector" presStyleLbl="node2" presStyleIdx="1" presStyleCnt="3"/>
      <dgm:spPr/>
    </dgm:pt>
    <dgm:pt modelId="{E0139E1C-4252-4FDF-B0C2-2510268EC1BE}" type="pres">
      <dgm:prSet presAssocID="{1DE279A7-A89F-4D3D-9E04-D12540C1DB9A}" presName="hierChild4" presStyleCnt="0"/>
      <dgm:spPr/>
    </dgm:pt>
    <dgm:pt modelId="{CB45789B-530A-4BBA-9CEA-DB6ECB83CEFE}" type="pres">
      <dgm:prSet presAssocID="{1DE279A7-A89F-4D3D-9E04-D12540C1DB9A}" presName="hierChild5" presStyleCnt="0"/>
      <dgm:spPr/>
    </dgm:pt>
    <dgm:pt modelId="{295BD2C0-F23A-4FC6-ADED-8E1545D9EE47}" type="pres">
      <dgm:prSet presAssocID="{4168A245-F2CE-4F7D-9970-49DEB77E99A8}" presName="Name37" presStyleLbl="parChTrans1D2" presStyleIdx="2" presStyleCnt="3"/>
      <dgm:spPr/>
    </dgm:pt>
    <dgm:pt modelId="{702A2641-80F6-4CF3-8F55-BF9B27C5CF4B}" type="pres">
      <dgm:prSet presAssocID="{2FCDA39A-1EED-4B4E-9391-BEDABA757545}" presName="hierRoot2" presStyleCnt="0">
        <dgm:presLayoutVars>
          <dgm:hierBranch val="init"/>
        </dgm:presLayoutVars>
      </dgm:prSet>
      <dgm:spPr/>
    </dgm:pt>
    <dgm:pt modelId="{BA5F85EA-1CBD-492C-84BC-9C1970DCF311}" type="pres">
      <dgm:prSet presAssocID="{2FCDA39A-1EED-4B4E-9391-BEDABA757545}" presName="rootComposite" presStyleCnt="0"/>
      <dgm:spPr/>
    </dgm:pt>
    <dgm:pt modelId="{967D4652-F3B1-41CB-9C3C-E6937D7A761F}" type="pres">
      <dgm:prSet presAssocID="{2FCDA39A-1EED-4B4E-9391-BEDABA757545}" presName="rootText" presStyleLbl="node2" presStyleIdx="2" presStyleCnt="3" custScaleX="107003">
        <dgm:presLayoutVars>
          <dgm:chPref val="3"/>
        </dgm:presLayoutVars>
      </dgm:prSet>
      <dgm:spPr/>
    </dgm:pt>
    <dgm:pt modelId="{A6004F40-913C-4102-8292-9A24C145A293}" type="pres">
      <dgm:prSet presAssocID="{2FCDA39A-1EED-4B4E-9391-BEDABA757545}" presName="rootConnector" presStyleLbl="node2" presStyleIdx="2" presStyleCnt="3"/>
      <dgm:spPr/>
    </dgm:pt>
    <dgm:pt modelId="{DDF29892-08A7-4156-8770-ADFAADC4C840}" type="pres">
      <dgm:prSet presAssocID="{2FCDA39A-1EED-4B4E-9391-BEDABA757545}" presName="hierChild4" presStyleCnt="0"/>
      <dgm:spPr/>
    </dgm:pt>
    <dgm:pt modelId="{69344A35-E4BD-4360-988F-409D3C8E2A0C}" type="pres">
      <dgm:prSet presAssocID="{2FCDA39A-1EED-4B4E-9391-BEDABA757545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0541F602-660E-4310-9329-AC7228A3B544}" srcId="{E4B9804E-A693-4584-AFAB-D54D150A9C56}" destId="{1DE279A7-A89F-4D3D-9E04-D12540C1DB9A}" srcOrd="1" destOrd="0" parTransId="{FB022318-97A6-4995-BEFF-B099B53BDE2F}" sibTransId="{2584A22A-47A7-4A54-B617-EF0B2C68B535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C632B53E-55A3-4DD3-B63A-AC02C5477725}" type="presOf" srcId="{2FCDA39A-1EED-4B4E-9391-BEDABA757545}" destId="{A6004F40-913C-4102-8292-9A24C145A293}" srcOrd="1" destOrd="0" presId="urn:microsoft.com/office/officeart/2005/8/layout/orgChart1"/>
    <dgm:cxn modelId="{21F5115D-9705-4FEB-979E-9088A6AB5013}" type="presOf" srcId="{4168A245-F2CE-4F7D-9970-49DEB77E99A8}" destId="{295BD2C0-F23A-4FC6-ADED-8E1545D9EE47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19FF9D53-81C0-4584-B598-786C854206D4}" type="presOf" srcId="{FB022318-97A6-4995-BEFF-B099B53BDE2F}" destId="{E255F981-C067-4F6F-8DCB-12CF85DC6539}" srcOrd="0" destOrd="0" presId="urn:microsoft.com/office/officeart/2005/8/layout/orgChart1"/>
    <dgm:cxn modelId="{98B6817C-636E-4AEB-8F29-D05C273E250B}" type="presOf" srcId="{1DE279A7-A89F-4D3D-9E04-D12540C1DB9A}" destId="{FFD2B52C-DE3F-4084-A67D-D1FF2706852F}" srcOrd="1" destOrd="0" presId="urn:microsoft.com/office/officeart/2005/8/layout/orgChart1"/>
    <dgm:cxn modelId="{B55B8F80-5651-4661-A980-B5BF94DD3DDF}" type="presOf" srcId="{2FCDA39A-1EED-4B4E-9391-BEDABA757545}" destId="{967D4652-F3B1-41CB-9C3C-E6937D7A761F}" srcOrd="0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79C110E7-45F4-4C0E-B141-7DA0753F1613}" type="presOf" srcId="{1DE279A7-A89F-4D3D-9E04-D12540C1DB9A}" destId="{D111BE77-C9F5-49E0-BD2C-5C82F5A38563}" srcOrd="0" destOrd="0" presId="urn:microsoft.com/office/officeart/2005/8/layout/orgChart1"/>
    <dgm:cxn modelId="{9D5D78F9-5479-4386-9B31-AE6FA07E2012}" srcId="{E4B9804E-A693-4584-AFAB-D54D150A9C56}" destId="{2FCDA39A-1EED-4B4E-9391-BEDABA757545}" srcOrd="2" destOrd="0" parTransId="{4168A245-F2CE-4F7D-9970-49DEB77E99A8}" sibTransId="{9ACA81DC-C9C8-4921-A872-03447F7F34F2}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76237BC9-45FE-4F40-902D-44EB8AAD34E3}" type="presParOf" srcId="{51E5BE6D-32EF-4D2F-B4EC-D6BAE0A2CADB}" destId="{E255F981-C067-4F6F-8DCB-12CF85DC6539}" srcOrd="2" destOrd="0" presId="urn:microsoft.com/office/officeart/2005/8/layout/orgChart1"/>
    <dgm:cxn modelId="{1CCEC3FD-4DD5-41C2-AF43-F96CDBC11D47}" type="presParOf" srcId="{51E5BE6D-32EF-4D2F-B4EC-D6BAE0A2CADB}" destId="{6819865A-EEBB-48C4-B17D-28F88219092F}" srcOrd="3" destOrd="0" presId="urn:microsoft.com/office/officeart/2005/8/layout/orgChart1"/>
    <dgm:cxn modelId="{437C333F-06C7-4641-A336-602F1F7F58DB}" type="presParOf" srcId="{6819865A-EEBB-48C4-B17D-28F88219092F}" destId="{3F5DD3CD-8801-4600-94EB-89BC024D687E}" srcOrd="0" destOrd="0" presId="urn:microsoft.com/office/officeart/2005/8/layout/orgChart1"/>
    <dgm:cxn modelId="{33D6DDBB-C224-4919-9D56-49BC40A5E264}" type="presParOf" srcId="{3F5DD3CD-8801-4600-94EB-89BC024D687E}" destId="{D111BE77-C9F5-49E0-BD2C-5C82F5A38563}" srcOrd="0" destOrd="0" presId="urn:microsoft.com/office/officeart/2005/8/layout/orgChart1"/>
    <dgm:cxn modelId="{39505F09-BC8C-4C0A-BFB6-B910D98CB252}" type="presParOf" srcId="{3F5DD3CD-8801-4600-94EB-89BC024D687E}" destId="{FFD2B52C-DE3F-4084-A67D-D1FF2706852F}" srcOrd="1" destOrd="0" presId="urn:microsoft.com/office/officeart/2005/8/layout/orgChart1"/>
    <dgm:cxn modelId="{88ADA023-63C2-4A5E-B672-8A2BA99EF0E1}" type="presParOf" srcId="{6819865A-EEBB-48C4-B17D-28F88219092F}" destId="{E0139E1C-4252-4FDF-B0C2-2510268EC1BE}" srcOrd="1" destOrd="0" presId="urn:microsoft.com/office/officeart/2005/8/layout/orgChart1"/>
    <dgm:cxn modelId="{98F02155-0D11-45C5-9276-1291154DB070}" type="presParOf" srcId="{6819865A-EEBB-48C4-B17D-28F88219092F}" destId="{CB45789B-530A-4BBA-9CEA-DB6ECB83CEFE}" srcOrd="2" destOrd="0" presId="urn:microsoft.com/office/officeart/2005/8/layout/orgChart1"/>
    <dgm:cxn modelId="{A2019F1D-A6DB-411E-890C-E4962838E1DE}" type="presParOf" srcId="{51E5BE6D-32EF-4D2F-B4EC-D6BAE0A2CADB}" destId="{295BD2C0-F23A-4FC6-ADED-8E1545D9EE47}" srcOrd="4" destOrd="0" presId="urn:microsoft.com/office/officeart/2005/8/layout/orgChart1"/>
    <dgm:cxn modelId="{70186A46-4EC8-422A-A062-E4BA3ABEB205}" type="presParOf" srcId="{51E5BE6D-32EF-4D2F-B4EC-D6BAE0A2CADB}" destId="{702A2641-80F6-4CF3-8F55-BF9B27C5CF4B}" srcOrd="5" destOrd="0" presId="urn:microsoft.com/office/officeart/2005/8/layout/orgChart1"/>
    <dgm:cxn modelId="{B5441823-64A6-4662-A005-E7BCCE0E2CB6}" type="presParOf" srcId="{702A2641-80F6-4CF3-8F55-BF9B27C5CF4B}" destId="{BA5F85EA-1CBD-492C-84BC-9C1970DCF311}" srcOrd="0" destOrd="0" presId="urn:microsoft.com/office/officeart/2005/8/layout/orgChart1"/>
    <dgm:cxn modelId="{E18F1D87-BD0C-45BD-824A-BC839AF06863}" type="presParOf" srcId="{BA5F85EA-1CBD-492C-84BC-9C1970DCF311}" destId="{967D4652-F3B1-41CB-9C3C-E6937D7A761F}" srcOrd="0" destOrd="0" presId="urn:microsoft.com/office/officeart/2005/8/layout/orgChart1"/>
    <dgm:cxn modelId="{E2981B51-16FE-4F8E-A662-79581A359120}" type="presParOf" srcId="{BA5F85EA-1CBD-492C-84BC-9C1970DCF311}" destId="{A6004F40-913C-4102-8292-9A24C145A293}" srcOrd="1" destOrd="0" presId="urn:microsoft.com/office/officeart/2005/8/layout/orgChart1"/>
    <dgm:cxn modelId="{A5A62350-D112-4AFB-B5C6-8B6C94A7FDCE}" type="presParOf" srcId="{702A2641-80F6-4CF3-8F55-BF9B27C5CF4B}" destId="{DDF29892-08A7-4156-8770-ADFAADC4C840}" srcOrd="1" destOrd="0" presId="urn:microsoft.com/office/officeart/2005/8/layout/orgChart1"/>
    <dgm:cxn modelId="{552E2A12-BD16-4EE5-925F-E8AA78A735EF}" type="presParOf" srcId="{702A2641-80F6-4CF3-8F55-BF9B27C5CF4B}" destId="{69344A35-E4BD-4360-988F-409D3C8E2A0C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Persona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Lentes</a:t>
          </a:r>
        </a:p>
      </dgm:t>
    </dgm:pt>
    <dgm:pt modelId="{D593A7C5-4A18-4C44-9E6E-6CA12EEBA58B}" type="parTrans" cxnId="{E27167B7-1B6A-43E8-A5D9-74C8E94B996D}">
      <dgm:prSet/>
      <dgm:spPr/>
      <dgm:t>
        <a:bodyPr/>
        <a:lstStyle/>
        <a:p>
          <a:endParaRPr lang="es-EC"/>
        </a:p>
      </dgm:t>
    </dgm:pt>
    <dgm:pt modelId="{7A737E1A-CF44-4623-AF16-E23A122437A4}" type="sibTrans" cxnId="{E27167B7-1B6A-43E8-A5D9-74C8E94B996D}">
      <dgm:prSet/>
      <dgm:spPr/>
      <dgm:t>
        <a:bodyPr/>
        <a:lstStyle/>
        <a:p>
          <a:endParaRPr lang="es-EC"/>
        </a:p>
      </dgm:t>
    </dgm:pt>
    <dgm:pt modelId="{1DE279A7-A89F-4D3D-9E04-D12540C1DB9A}">
      <dgm:prSet phldrT="[Texto]" custT="1"/>
      <dgm:spPr/>
      <dgm:t>
        <a:bodyPr/>
        <a:lstStyle/>
        <a:p>
          <a:r>
            <a:rPr lang="es-EC" sz="3000" dirty="0"/>
            <a:t>Piercings</a:t>
          </a:r>
        </a:p>
      </dgm:t>
    </dgm:pt>
    <dgm:pt modelId="{FB022318-97A6-4995-BEFF-B099B53BDE2F}" type="parTrans" cxnId="{0541F602-660E-4310-9329-AC7228A3B544}">
      <dgm:prSet/>
      <dgm:spPr/>
      <dgm:t>
        <a:bodyPr/>
        <a:lstStyle/>
        <a:p>
          <a:endParaRPr lang="es-EC"/>
        </a:p>
      </dgm:t>
    </dgm:pt>
    <dgm:pt modelId="{2584A22A-47A7-4A54-B617-EF0B2C68B535}" type="sibTrans" cxnId="{0541F602-660E-4310-9329-AC7228A3B544}">
      <dgm:prSet/>
      <dgm:spPr/>
      <dgm:t>
        <a:bodyPr/>
        <a:lstStyle/>
        <a:p>
          <a:endParaRPr lang="es-EC"/>
        </a:p>
      </dgm:t>
    </dgm:pt>
    <dgm:pt modelId="{2FCDA39A-1EED-4B4E-9391-BEDABA757545}">
      <dgm:prSet phldrT="[Texto]" custT="1"/>
      <dgm:spPr/>
      <dgm:t>
        <a:bodyPr/>
        <a:lstStyle/>
        <a:p>
          <a:r>
            <a:rPr lang="es-EC" sz="3000" dirty="0"/>
            <a:t>Tatuajes</a:t>
          </a:r>
        </a:p>
      </dgm:t>
    </dgm:pt>
    <dgm:pt modelId="{4168A245-F2CE-4F7D-9970-49DEB77E99A8}" type="parTrans" cxnId="{9D5D78F9-5479-4386-9B31-AE6FA07E2012}">
      <dgm:prSet/>
      <dgm:spPr/>
      <dgm:t>
        <a:bodyPr/>
        <a:lstStyle/>
        <a:p>
          <a:endParaRPr lang="es-EC"/>
        </a:p>
      </dgm:t>
    </dgm:pt>
    <dgm:pt modelId="{9ACA81DC-C9C8-4921-A872-03447F7F34F2}" type="sibTrans" cxnId="{9D5D78F9-5479-4386-9B31-AE6FA07E2012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3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3" custScaleX="136952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3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255F981-C067-4F6F-8DCB-12CF85DC6539}" type="pres">
      <dgm:prSet presAssocID="{FB022318-97A6-4995-BEFF-B099B53BDE2F}" presName="Name37" presStyleLbl="parChTrans1D2" presStyleIdx="1" presStyleCnt="3"/>
      <dgm:spPr/>
    </dgm:pt>
    <dgm:pt modelId="{6819865A-EEBB-48C4-B17D-28F88219092F}" type="pres">
      <dgm:prSet presAssocID="{1DE279A7-A89F-4D3D-9E04-D12540C1DB9A}" presName="hierRoot2" presStyleCnt="0">
        <dgm:presLayoutVars>
          <dgm:hierBranch val="init"/>
        </dgm:presLayoutVars>
      </dgm:prSet>
      <dgm:spPr/>
    </dgm:pt>
    <dgm:pt modelId="{3F5DD3CD-8801-4600-94EB-89BC024D687E}" type="pres">
      <dgm:prSet presAssocID="{1DE279A7-A89F-4D3D-9E04-D12540C1DB9A}" presName="rootComposite" presStyleCnt="0"/>
      <dgm:spPr/>
    </dgm:pt>
    <dgm:pt modelId="{D111BE77-C9F5-49E0-BD2C-5C82F5A38563}" type="pres">
      <dgm:prSet presAssocID="{1DE279A7-A89F-4D3D-9E04-D12540C1DB9A}" presName="rootText" presStyleLbl="node2" presStyleIdx="1" presStyleCnt="3">
        <dgm:presLayoutVars>
          <dgm:chPref val="3"/>
        </dgm:presLayoutVars>
      </dgm:prSet>
      <dgm:spPr/>
    </dgm:pt>
    <dgm:pt modelId="{FFD2B52C-DE3F-4084-A67D-D1FF2706852F}" type="pres">
      <dgm:prSet presAssocID="{1DE279A7-A89F-4D3D-9E04-D12540C1DB9A}" presName="rootConnector" presStyleLbl="node2" presStyleIdx="1" presStyleCnt="3"/>
      <dgm:spPr/>
    </dgm:pt>
    <dgm:pt modelId="{E0139E1C-4252-4FDF-B0C2-2510268EC1BE}" type="pres">
      <dgm:prSet presAssocID="{1DE279A7-A89F-4D3D-9E04-D12540C1DB9A}" presName="hierChild4" presStyleCnt="0"/>
      <dgm:spPr/>
    </dgm:pt>
    <dgm:pt modelId="{CB45789B-530A-4BBA-9CEA-DB6ECB83CEFE}" type="pres">
      <dgm:prSet presAssocID="{1DE279A7-A89F-4D3D-9E04-D12540C1DB9A}" presName="hierChild5" presStyleCnt="0"/>
      <dgm:spPr/>
    </dgm:pt>
    <dgm:pt modelId="{295BD2C0-F23A-4FC6-ADED-8E1545D9EE47}" type="pres">
      <dgm:prSet presAssocID="{4168A245-F2CE-4F7D-9970-49DEB77E99A8}" presName="Name37" presStyleLbl="parChTrans1D2" presStyleIdx="2" presStyleCnt="3"/>
      <dgm:spPr/>
    </dgm:pt>
    <dgm:pt modelId="{702A2641-80F6-4CF3-8F55-BF9B27C5CF4B}" type="pres">
      <dgm:prSet presAssocID="{2FCDA39A-1EED-4B4E-9391-BEDABA757545}" presName="hierRoot2" presStyleCnt="0">
        <dgm:presLayoutVars>
          <dgm:hierBranch val="init"/>
        </dgm:presLayoutVars>
      </dgm:prSet>
      <dgm:spPr/>
    </dgm:pt>
    <dgm:pt modelId="{BA5F85EA-1CBD-492C-84BC-9C1970DCF311}" type="pres">
      <dgm:prSet presAssocID="{2FCDA39A-1EED-4B4E-9391-BEDABA757545}" presName="rootComposite" presStyleCnt="0"/>
      <dgm:spPr/>
    </dgm:pt>
    <dgm:pt modelId="{967D4652-F3B1-41CB-9C3C-E6937D7A761F}" type="pres">
      <dgm:prSet presAssocID="{2FCDA39A-1EED-4B4E-9391-BEDABA757545}" presName="rootText" presStyleLbl="node2" presStyleIdx="2" presStyleCnt="3" custScaleX="107003">
        <dgm:presLayoutVars>
          <dgm:chPref val="3"/>
        </dgm:presLayoutVars>
      </dgm:prSet>
      <dgm:spPr/>
    </dgm:pt>
    <dgm:pt modelId="{A6004F40-913C-4102-8292-9A24C145A293}" type="pres">
      <dgm:prSet presAssocID="{2FCDA39A-1EED-4B4E-9391-BEDABA757545}" presName="rootConnector" presStyleLbl="node2" presStyleIdx="2" presStyleCnt="3"/>
      <dgm:spPr/>
    </dgm:pt>
    <dgm:pt modelId="{DDF29892-08A7-4156-8770-ADFAADC4C840}" type="pres">
      <dgm:prSet presAssocID="{2FCDA39A-1EED-4B4E-9391-BEDABA757545}" presName="hierChild4" presStyleCnt="0"/>
      <dgm:spPr/>
    </dgm:pt>
    <dgm:pt modelId="{69344A35-E4BD-4360-988F-409D3C8E2A0C}" type="pres">
      <dgm:prSet presAssocID="{2FCDA39A-1EED-4B4E-9391-BEDABA757545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0541F602-660E-4310-9329-AC7228A3B544}" srcId="{E4B9804E-A693-4584-AFAB-D54D150A9C56}" destId="{1DE279A7-A89F-4D3D-9E04-D12540C1DB9A}" srcOrd="1" destOrd="0" parTransId="{FB022318-97A6-4995-BEFF-B099B53BDE2F}" sibTransId="{2584A22A-47A7-4A54-B617-EF0B2C68B535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C632B53E-55A3-4DD3-B63A-AC02C5477725}" type="presOf" srcId="{2FCDA39A-1EED-4B4E-9391-BEDABA757545}" destId="{A6004F40-913C-4102-8292-9A24C145A293}" srcOrd="1" destOrd="0" presId="urn:microsoft.com/office/officeart/2005/8/layout/orgChart1"/>
    <dgm:cxn modelId="{21F5115D-9705-4FEB-979E-9088A6AB5013}" type="presOf" srcId="{4168A245-F2CE-4F7D-9970-49DEB77E99A8}" destId="{295BD2C0-F23A-4FC6-ADED-8E1545D9EE47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19FF9D53-81C0-4584-B598-786C854206D4}" type="presOf" srcId="{FB022318-97A6-4995-BEFF-B099B53BDE2F}" destId="{E255F981-C067-4F6F-8DCB-12CF85DC6539}" srcOrd="0" destOrd="0" presId="urn:microsoft.com/office/officeart/2005/8/layout/orgChart1"/>
    <dgm:cxn modelId="{98B6817C-636E-4AEB-8F29-D05C273E250B}" type="presOf" srcId="{1DE279A7-A89F-4D3D-9E04-D12540C1DB9A}" destId="{FFD2B52C-DE3F-4084-A67D-D1FF2706852F}" srcOrd="1" destOrd="0" presId="urn:microsoft.com/office/officeart/2005/8/layout/orgChart1"/>
    <dgm:cxn modelId="{B55B8F80-5651-4661-A980-B5BF94DD3DDF}" type="presOf" srcId="{2FCDA39A-1EED-4B4E-9391-BEDABA757545}" destId="{967D4652-F3B1-41CB-9C3C-E6937D7A761F}" srcOrd="0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79C110E7-45F4-4C0E-B141-7DA0753F1613}" type="presOf" srcId="{1DE279A7-A89F-4D3D-9E04-D12540C1DB9A}" destId="{D111BE77-C9F5-49E0-BD2C-5C82F5A38563}" srcOrd="0" destOrd="0" presId="urn:microsoft.com/office/officeart/2005/8/layout/orgChart1"/>
    <dgm:cxn modelId="{9D5D78F9-5479-4386-9B31-AE6FA07E2012}" srcId="{E4B9804E-A693-4584-AFAB-D54D150A9C56}" destId="{2FCDA39A-1EED-4B4E-9391-BEDABA757545}" srcOrd="2" destOrd="0" parTransId="{4168A245-F2CE-4F7D-9970-49DEB77E99A8}" sibTransId="{9ACA81DC-C9C8-4921-A872-03447F7F34F2}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76237BC9-45FE-4F40-902D-44EB8AAD34E3}" type="presParOf" srcId="{51E5BE6D-32EF-4D2F-B4EC-D6BAE0A2CADB}" destId="{E255F981-C067-4F6F-8DCB-12CF85DC6539}" srcOrd="2" destOrd="0" presId="urn:microsoft.com/office/officeart/2005/8/layout/orgChart1"/>
    <dgm:cxn modelId="{1CCEC3FD-4DD5-41C2-AF43-F96CDBC11D47}" type="presParOf" srcId="{51E5BE6D-32EF-4D2F-B4EC-D6BAE0A2CADB}" destId="{6819865A-EEBB-48C4-B17D-28F88219092F}" srcOrd="3" destOrd="0" presId="urn:microsoft.com/office/officeart/2005/8/layout/orgChart1"/>
    <dgm:cxn modelId="{437C333F-06C7-4641-A336-602F1F7F58DB}" type="presParOf" srcId="{6819865A-EEBB-48C4-B17D-28F88219092F}" destId="{3F5DD3CD-8801-4600-94EB-89BC024D687E}" srcOrd="0" destOrd="0" presId="urn:microsoft.com/office/officeart/2005/8/layout/orgChart1"/>
    <dgm:cxn modelId="{33D6DDBB-C224-4919-9D56-49BC40A5E264}" type="presParOf" srcId="{3F5DD3CD-8801-4600-94EB-89BC024D687E}" destId="{D111BE77-C9F5-49E0-BD2C-5C82F5A38563}" srcOrd="0" destOrd="0" presId="urn:microsoft.com/office/officeart/2005/8/layout/orgChart1"/>
    <dgm:cxn modelId="{39505F09-BC8C-4C0A-BFB6-B910D98CB252}" type="presParOf" srcId="{3F5DD3CD-8801-4600-94EB-89BC024D687E}" destId="{FFD2B52C-DE3F-4084-A67D-D1FF2706852F}" srcOrd="1" destOrd="0" presId="urn:microsoft.com/office/officeart/2005/8/layout/orgChart1"/>
    <dgm:cxn modelId="{88ADA023-63C2-4A5E-B672-8A2BA99EF0E1}" type="presParOf" srcId="{6819865A-EEBB-48C4-B17D-28F88219092F}" destId="{E0139E1C-4252-4FDF-B0C2-2510268EC1BE}" srcOrd="1" destOrd="0" presId="urn:microsoft.com/office/officeart/2005/8/layout/orgChart1"/>
    <dgm:cxn modelId="{98F02155-0D11-45C5-9276-1291154DB070}" type="presParOf" srcId="{6819865A-EEBB-48C4-B17D-28F88219092F}" destId="{CB45789B-530A-4BBA-9CEA-DB6ECB83CEFE}" srcOrd="2" destOrd="0" presId="urn:microsoft.com/office/officeart/2005/8/layout/orgChart1"/>
    <dgm:cxn modelId="{A2019F1D-A6DB-411E-890C-E4962838E1DE}" type="presParOf" srcId="{51E5BE6D-32EF-4D2F-B4EC-D6BAE0A2CADB}" destId="{295BD2C0-F23A-4FC6-ADED-8E1545D9EE47}" srcOrd="4" destOrd="0" presId="urn:microsoft.com/office/officeart/2005/8/layout/orgChart1"/>
    <dgm:cxn modelId="{70186A46-4EC8-422A-A062-E4BA3ABEB205}" type="presParOf" srcId="{51E5BE6D-32EF-4D2F-B4EC-D6BAE0A2CADB}" destId="{702A2641-80F6-4CF3-8F55-BF9B27C5CF4B}" srcOrd="5" destOrd="0" presId="urn:microsoft.com/office/officeart/2005/8/layout/orgChart1"/>
    <dgm:cxn modelId="{B5441823-64A6-4662-A005-E7BCCE0E2CB6}" type="presParOf" srcId="{702A2641-80F6-4CF3-8F55-BF9B27C5CF4B}" destId="{BA5F85EA-1CBD-492C-84BC-9C1970DCF311}" srcOrd="0" destOrd="0" presId="urn:microsoft.com/office/officeart/2005/8/layout/orgChart1"/>
    <dgm:cxn modelId="{E18F1D87-BD0C-45BD-824A-BC839AF06863}" type="presParOf" srcId="{BA5F85EA-1CBD-492C-84BC-9C1970DCF311}" destId="{967D4652-F3B1-41CB-9C3C-E6937D7A761F}" srcOrd="0" destOrd="0" presId="urn:microsoft.com/office/officeart/2005/8/layout/orgChart1"/>
    <dgm:cxn modelId="{E2981B51-16FE-4F8E-A662-79581A359120}" type="presParOf" srcId="{BA5F85EA-1CBD-492C-84BC-9C1970DCF311}" destId="{A6004F40-913C-4102-8292-9A24C145A293}" srcOrd="1" destOrd="0" presId="urn:microsoft.com/office/officeart/2005/8/layout/orgChart1"/>
    <dgm:cxn modelId="{A5A62350-D112-4AFB-B5C6-8B6C94A7FDCE}" type="presParOf" srcId="{702A2641-80F6-4CF3-8F55-BF9B27C5CF4B}" destId="{DDF29892-08A7-4156-8770-ADFAADC4C840}" srcOrd="1" destOrd="0" presId="urn:microsoft.com/office/officeart/2005/8/layout/orgChart1"/>
    <dgm:cxn modelId="{552E2A12-BD16-4EE5-925F-E8AA78A735EF}" type="presParOf" srcId="{702A2641-80F6-4CF3-8F55-BF9B27C5CF4B}" destId="{69344A35-E4BD-4360-988F-409D3C8E2A0C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Campo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Agricultura</a:t>
          </a:r>
        </a:p>
      </dgm:t>
    </dgm:pt>
    <dgm:pt modelId="{D593A7C5-4A18-4C44-9E6E-6CA12EEBA58B}" type="parTrans" cxnId="{E27167B7-1B6A-43E8-A5D9-74C8E94B996D}">
      <dgm:prSet/>
      <dgm:spPr/>
      <dgm:t>
        <a:bodyPr/>
        <a:lstStyle/>
        <a:p>
          <a:endParaRPr lang="es-EC"/>
        </a:p>
      </dgm:t>
    </dgm:pt>
    <dgm:pt modelId="{7A737E1A-CF44-4623-AF16-E23A122437A4}" type="sibTrans" cxnId="{E27167B7-1B6A-43E8-A5D9-74C8E94B996D}">
      <dgm:prSet/>
      <dgm:spPr/>
      <dgm:t>
        <a:bodyPr/>
        <a:lstStyle/>
        <a:p>
          <a:endParaRPr lang="es-EC"/>
        </a:p>
      </dgm:t>
    </dgm:pt>
    <dgm:pt modelId="{1DE279A7-A89F-4D3D-9E04-D12540C1DB9A}">
      <dgm:prSet phldrT="[Texto]" custT="1"/>
      <dgm:spPr/>
      <dgm:t>
        <a:bodyPr/>
        <a:lstStyle/>
        <a:p>
          <a:r>
            <a:rPr lang="es-EC" sz="3000" dirty="0" err="1"/>
            <a:t>Ganaderia</a:t>
          </a:r>
          <a:endParaRPr lang="es-EC" sz="3000" dirty="0"/>
        </a:p>
      </dgm:t>
    </dgm:pt>
    <dgm:pt modelId="{FB022318-97A6-4995-BEFF-B099B53BDE2F}" type="parTrans" cxnId="{0541F602-660E-4310-9329-AC7228A3B544}">
      <dgm:prSet/>
      <dgm:spPr/>
      <dgm:t>
        <a:bodyPr/>
        <a:lstStyle/>
        <a:p>
          <a:endParaRPr lang="es-EC"/>
        </a:p>
      </dgm:t>
    </dgm:pt>
    <dgm:pt modelId="{2584A22A-47A7-4A54-B617-EF0B2C68B535}" type="sibTrans" cxnId="{0541F602-660E-4310-9329-AC7228A3B544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 custLinFactNeighborX="770" custLinFactNeighborY="4892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2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2" custScaleX="136952" custLinFactNeighborX="-4331" custLinFactNeighborY="2497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2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255F981-C067-4F6F-8DCB-12CF85DC6539}" type="pres">
      <dgm:prSet presAssocID="{FB022318-97A6-4995-BEFF-B099B53BDE2F}" presName="Name37" presStyleLbl="parChTrans1D2" presStyleIdx="1" presStyleCnt="2"/>
      <dgm:spPr/>
    </dgm:pt>
    <dgm:pt modelId="{6819865A-EEBB-48C4-B17D-28F88219092F}" type="pres">
      <dgm:prSet presAssocID="{1DE279A7-A89F-4D3D-9E04-D12540C1DB9A}" presName="hierRoot2" presStyleCnt="0">
        <dgm:presLayoutVars>
          <dgm:hierBranch val="init"/>
        </dgm:presLayoutVars>
      </dgm:prSet>
      <dgm:spPr/>
    </dgm:pt>
    <dgm:pt modelId="{3F5DD3CD-8801-4600-94EB-89BC024D687E}" type="pres">
      <dgm:prSet presAssocID="{1DE279A7-A89F-4D3D-9E04-D12540C1DB9A}" presName="rootComposite" presStyleCnt="0"/>
      <dgm:spPr/>
    </dgm:pt>
    <dgm:pt modelId="{D111BE77-C9F5-49E0-BD2C-5C82F5A38563}" type="pres">
      <dgm:prSet presAssocID="{1DE279A7-A89F-4D3D-9E04-D12540C1DB9A}" presName="rootText" presStyleLbl="node2" presStyleIdx="1" presStyleCnt="2">
        <dgm:presLayoutVars>
          <dgm:chPref val="3"/>
        </dgm:presLayoutVars>
      </dgm:prSet>
      <dgm:spPr/>
    </dgm:pt>
    <dgm:pt modelId="{FFD2B52C-DE3F-4084-A67D-D1FF2706852F}" type="pres">
      <dgm:prSet presAssocID="{1DE279A7-A89F-4D3D-9E04-D12540C1DB9A}" presName="rootConnector" presStyleLbl="node2" presStyleIdx="1" presStyleCnt="2"/>
      <dgm:spPr/>
    </dgm:pt>
    <dgm:pt modelId="{E0139E1C-4252-4FDF-B0C2-2510268EC1BE}" type="pres">
      <dgm:prSet presAssocID="{1DE279A7-A89F-4D3D-9E04-D12540C1DB9A}" presName="hierChild4" presStyleCnt="0"/>
      <dgm:spPr/>
    </dgm:pt>
    <dgm:pt modelId="{CB45789B-530A-4BBA-9CEA-DB6ECB83CEFE}" type="pres">
      <dgm:prSet presAssocID="{1DE279A7-A89F-4D3D-9E04-D12540C1DB9A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0541F602-660E-4310-9329-AC7228A3B544}" srcId="{E4B9804E-A693-4584-AFAB-D54D150A9C56}" destId="{1DE279A7-A89F-4D3D-9E04-D12540C1DB9A}" srcOrd="1" destOrd="0" parTransId="{FB022318-97A6-4995-BEFF-B099B53BDE2F}" sibTransId="{2584A22A-47A7-4A54-B617-EF0B2C68B535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19FF9D53-81C0-4584-B598-786C854206D4}" type="presOf" srcId="{FB022318-97A6-4995-BEFF-B099B53BDE2F}" destId="{E255F981-C067-4F6F-8DCB-12CF85DC6539}" srcOrd="0" destOrd="0" presId="urn:microsoft.com/office/officeart/2005/8/layout/orgChart1"/>
    <dgm:cxn modelId="{98B6817C-636E-4AEB-8F29-D05C273E250B}" type="presOf" srcId="{1DE279A7-A89F-4D3D-9E04-D12540C1DB9A}" destId="{FFD2B52C-DE3F-4084-A67D-D1FF2706852F}" srcOrd="1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79C110E7-45F4-4C0E-B141-7DA0753F1613}" type="presOf" srcId="{1DE279A7-A89F-4D3D-9E04-D12540C1DB9A}" destId="{D111BE77-C9F5-49E0-BD2C-5C82F5A38563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76237BC9-45FE-4F40-902D-44EB8AAD34E3}" type="presParOf" srcId="{51E5BE6D-32EF-4D2F-B4EC-D6BAE0A2CADB}" destId="{E255F981-C067-4F6F-8DCB-12CF85DC6539}" srcOrd="2" destOrd="0" presId="urn:microsoft.com/office/officeart/2005/8/layout/orgChart1"/>
    <dgm:cxn modelId="{1CCEC3FD-4DD5-41C2-AF43-F96CDBC11D47}" type="presParOf" srcId="{51E5BE6D-32EF-4D2F-B4EC-D6BAE0A2CADB}" destId="{6819865A-EEBB-48C4-B17D-28F88219092F}" srcOrd="3" destOrd="0" presId="urn:microsoft.com/office/officeart/2005/8/layout/orgChart1"/>
    <dgm:cxn modelId="{437C333F-06C7-4641-A336-602F1F7F58DB}" type="presParOf" srcId="{6819865A-EEBB-48C4-B17D-28F88219092F}" destId="{3F5DD3CD-8801-4600-94EB-89BC024D687E}" srcOrd="0" destOrd="0" presId="urn:microsoft.com/office/officeart/2005/8/layout/orgChart1"/>
    <dgm:cxn modelId="{33D6DDBB-C224-4919-9D56-49BC40A5E264}" type="presParOf" srcId="{3F5DD3CD-8801-4600-94EB-89BC024D687E}" destId="{D111BE77-C9F5-49E0-BD2C-5C82F5A38563}" srcOrd="0" destOrd="0" presId="urn:microsoft.com/office/officeart/2005/8/layout/orgChart1"/>
    <dgm:cxn modelId="{39505F09-BC8C-4C0A-BFB6-B910D98CB252}" type="presParOf" srcId="{3F5DD3CD-8801-4600-94EB-89BC024D687E}" destId="{FFD2B52C-DE3F-4084-A67D-D1FF2706852F}" srcOrd="1" destOrd="0" presId="urn:microsoft.com/office/officeart/2005/8/layout/orgChart1"/>
    <dgm:cxn modelId="{88ADA023-63C2-4A5E-B672-8A2BA99EF0E1}" type="presParOf" srcId="{6819865A-EEBB-48C4-B17D-28F88219092F}" destId="{E0139E1C-4252-4FDF-B0C2-2510268EC1BE}" srcOrd="1" destOrd="0" presId="urn:microsoft.com/office/officeart/2005/8/layout/orgChart1"/>
    <dgm:cxn modelId="{98F02155-0D11-45C5-9276-1291154DB070}" type="presParOf" srcId="{6819865A-EEBB-48C4-B17D-28F88219092F}" destId="{CB45789B-530A-4BBA-9CEA-DB6ECB83CEFE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Arboles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Papeles</a:t>
          </a:r>
        </a:p>
      </dgm:t>
    </dgm:pt>
    <dgm:pt modelId="{D593A7C5-4A18-4C44-9E6E-6CA12EEBA58B}" type="parTrans" cxnId="{E27167B7-1B6A-43E8-A5D9-74C8E94B996D}">
      <dgm:prSet/>
      <dgm:spPr/>
      <dgm:t>
        <a:bodyPr/>
        <a:lstStyle/>
        <a:p>
          <a:endParaRPr lang="es-EC"/>
        </a:p>
      </dgm:t>
    </dgm:pt>
    <dgm:pt modelId="{7A737E1A-CF44-4623-AF16-E23A122437A4}" type="sibTrans" cxnId="{E27167B7-1B6A-43E8-A5D9-74C8E94B996D}">
      <dgm:prSet/>
      <dgm:spPr/>
      <dgm:t>
        <a:bodyPr/>
        <a:lstStyle/>
        <a:p>
          <a:endParaRPr lang="es-EC"/>
        </a:p>
      </dgm:t>
    </dgm:pt>
    <dgm:pt modelId="{1DE279A7-A89F-4D3D-9E04-D12540C1DB9A}">
      <dgm:prSet phldrT="[Texto]" custT="1"/>
      <dgm:spPr/>
      <dgm:t>
        <a:bodyPr/>
        <a:lstStyle/>
        <a:p>
          <a:r>
            <a:rPr lang="es-EC" sz="3000" dirty="0"/>
            <a:t>Lápices</a:t>
          </a:r>
        </a:p>
      </dgm:t>
    </dgm:pt>
    <dgm:pt modelId="{FB022318-97A6-4995-BEFF-B099B53BDE2F}" type="parTrans" cxnId="{0541F602-660E-4310-9329-AC7228A3B544}">
      <dgm:prSet/>
      <dgm:spPr/>
      <dgm:t>
        <a:bodyPr/>
        <a:lstStyle/>
        <a:p>
          <a:endParaRPr lang="es-EC"/>
        </a:p>
      </dgm:t>
    </dgm:pt>
    <dgm:pt modelId="{2584A22A-47A7-4A54-B617-EF0B2C68B535}" type="sibTrans" cxnId="{0541F602-660E-4310-9329-AC7228A3B544}">
      <dgm:prSet/>
      <dgm:spPr/>
      <dgm:t>
        <a:bodyPr/>
        <a:lstStyle/>
        <a:p>
          <a:endParaRPr lang="es-EC"/>
        </a:p>
      </dgm:t>
    </dgm:pt>
    <dgm:pt modelId="{C153BADA-614A-4236-9DD7-8CFAA54E1E68}">
      <dgm:prSet phldrT="[Texto]" custT="1"/>
      <dgm:spPr/>
      <dgm:t>
        <a:bodyPr/>
        <a:lstStyle/>
        <a:p>
          <a:r>
            <a:rPr lang="es-EC" sz="3000" dirty="0"/>
            <a:t>Madera</a:t>
          </a:r>
        </a:p>
      </dgm:t>
    </dgm:pt>
    <dgm:pt modelId="{5CA599C6-F2D9-450B-A724-9E89BE8A264F}" type="parTrans" cxnId="{F44751DD-4192-4378-9061-2C11FD793712}">
      <dgm:prSet/>
      <dgm:spPr/>
      <dgm:t>
        <a:bodyPr/>
        <a:lstStyle/>
        <a:p>
          <a:endParaRPr lang="es-EC"/>
        </a:p>
      </dgm:t>
    </dgm:pt>
    <dgm:pt modelId="{B84A82B0-E265-49CB-ACB7-FF754F7B59EF}" type="sibTrans" cxnId="{F44751DD-4192-4378-9061-2C11FD793712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3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3" custScaleX="136952" custLinFactNeighborX="-4331" custLinFactNeighborY="2497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3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255F981-C067-4F6F-8DCB-12CF85DC6539}" type="pres">
      <dgm:prSet presAssocID="{FB022318-97A6-4995-BEFF-B099B53BDE2F}" presName="Name37" presStyleLbl="parChTrans1D2" presStyleIdx="1" presStyleCnt="3"/>
      <dgm:spPr/>
    </dgm:pt>
    <dgm:pt modelId="{6819865A-EEBB-48C4-B17D-28F88219092F}" type="pres">
      <dgm:prSet presAssocID="{1DE279A7-A89F-4D3D-9E04-D12540C1DB9A}" presName="hierRoot2" presStyleCnt="0">
        <dgm:presLayoutVars>
          <dgm:hierBranch val="init"/>
        </dgm:presLayoutVars>
      </dgm:prSet>
      <dgm:spPr/>
    </dgm:pt>
    <dgm:pt modelId="{3F5DD3CD-8801-4600-94EB-89BC024D687E}" type="pres">
      <dgm:prSet presAssocID="{1DE279A7-A89F-4D3D-9E04-D12540C1DB9A}" presName="rootComposite" presStyleCnt="0"/>
      <dgm:spPr/>
    </dgm:pt>
    <dgm:pt modelId="{D111BE77-C9F5-49E0-BD2C-5C82F5A38563}" type="pres">
      <dgm:prSet presAssocID="{1DE279A7-A89F-4D3D-9E04-D12540C1DB9A}" presName="rootText" presStyleLbl="node2" presStyleIdx="1" presStyleCnt="3">
        <dgm:presLayoutVars>
          <dgm:chPref val="3"/>
        </dgm:presLayoutVars>
      </dgm:prSet>
      <dgm:spPr/>
    </dgm:pt>
    <dgm:pt modelId="{FFD2B52C-DE3F-4084-A67D-D1FF2706852F}" type="pres">
      <dgm:prSet presAssocID="{1DE279A7-A89F-4D3D-9E04-D12540C1DB9A}" presName="rootConnector" presStyleLbl="node2" presStyleIdx="1" presStyleCnt="3"/>
      <dgm:spPr/>
    </dgm:pt>
    <dgm:pt modelId="{E0139E1C-4252-4FDF-B0C2-2510268EC1BE}" type="pres">
      <dgm:prSet presAssocID="{1DE279A7-A89F-4D3D-9E04-D12540C1DB9A}" presName="hierChild4" presStyleCnt="0"/>
      <dgm:spPr/>
    </dgm:pt>
    <dgm:pt modelId="{CB45789B-530A-4BBA-9CEA-DB6ECB83CEFE}" type="pres">
      <dgm:prSet presAssocID="{1DE279A7-A89F-4D3D-9E04-D12540C1DB9A}" presName="hierChild5" presStyleCnt="0"/>
      <dgm:spPr/>
    </dgm:pt>
    <dgm:pt modelId="{D53AE648-A64A-445C-8411-6FD0ACE3A7F5}" type="pres">
      <dgm:prSet presAssocID="{5CA599C6-F2D9-450B-A724-9E89BE8A264F}" presName="Name37" presStyleLbl="parChTrans1D2" presStyleIdx="2" presStyleCnt="3"/>
      <dgm:spPr/>
    </dgm:pt>
    <dgm:pt modelId="{25EED711-7B05-4F50-BDEE-89CEBC3CF06C}" type="pres">
      <dgm:prSet presAssocID="{C153BADA-614A-4236-9DD7-8CFAA54E1E68}" presName="hierRoot2" presStyleCnt="0">
        <dgm:presLayoutVars>
          <dgm:hierBranch val="init"/>
        </dgm:presLayoutVars>
      </dgm:prSet>
      <dgm:spPr/>
    </dgm:pt>
    <dgm:pt modelId="{E388EC92-ECE7-4720-A6F2-42FD95938ECC}" type="pres">
      <dgm:prSet presAssocID="{C153BADA-614A-4236-9DD7-8CFAA54E1E68}" presName="rootComposite" presStyleCnt="0"/>
      <dgm:spPr/>
    </dgm:pt>
    <dgm:pt modelId="{9265E441-873D-4B49-BD2C-2F9A13956AB2}" type="pres">
      <dgm:prSet presAssocID="{C153BADA-614A-4236-9DD7-8CFAA54E1E68}" presName="rootText" presStyleLbl="node2" presStyleIdx="2" presStyleCnt="3">
        <dgm:presLayoutVars>
          <dgm:chPref val="3"/>
        </dgm:presLayoutVars>
      </dgm:prSet>
      <dgm:spPr/>
    </dgm:pt>
    <dgm:pt modelId="{EC5B8BF8-0BBE-426B-BCDF-9BA35505E24C}" type="pres">
      <dgm:prSet presAssocID="{C153BADA-614A-4236-9DD7-8CFAA54E1E68}" presName="rootConnector" presStyleLbl="node2" presStyleIdx="2" presStyleCnt="3"/>
      <dgm:spPr/>
    </dgm:pt>
    <dgm:pt modelId="{B38C8018-4CAE-4A08-AE40-8044DDD83360}" type="pres">
      <dgm:prSet presAssocID="{C153BADA-614A-4236-9DD7-8CFAA54E1E68}" presName="hierChild4" presStyleCnt="0"/>
      <dgm:spPr/>
    </dgm:pt>
    <dgm:pt modelId="{C4635D24-ACD4-494E-B14D-D332CC455234}" type="pres">
      <dgm:prSet presAssocID="{C153BADA-614A-4236-9DD7-8CFAA54E1E68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0541F602-660E-4310-9329-AC7228A3B544}" srcId="{E4B9804E-A693-4584-AFAB-D54D150A9C56}" destId="{1DE279A7-A89F-4D3D-9E04-D12540C1DB9A}" srcOrd="1" destOrd="0" parTransId="{FB022318-97A6-4995-BEFF-B099B53BDE2F}" sibTransId="{2584A22A-47A7-4A54-B617-EF0B2C68B535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DA033A51-C925-44D1-A3A8-0385DF19B2A3}" type="presOf" srcId="{5CA599C6-F2D9-450B-A724-9E89BE8A264F}" destId="{D53AE648-A64A-445C-8411-6FD0ACE3A7F5}" srcOrd="0" destOrd="0" presId="urn:microsoft.com/office/officeart/2005/8/layout/orgChart1"/>
    <dgm:cxn modelId="{19FF9D53-81C0-4584-B598-786C854206D4}" type="presOf" srcId="{FB022318-97A6-4995-BEFF-B099B53BDE2F}" destId="{E255F981-C067-4F6F-8DCB-12CF85DC6539}" srcOrd="0" destOrd="0" presId="urn:microsoft.com/office/officeart/2005/8/layout/orgChart1"/>
    <dgm:cxn modelId="{98B6817C-636E-4AEB-8F29-D05C273E250B}" type="presOf" srcId="{1DE279A7-A89F-4D3D-9E04-D12540C1DB9A}" destId="{FFD2B52C-DE3F-4084-A67D-D1FF2706852F}" srcOrd="1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8B72D5B5-3893-444A-86E3-7BE6EBA6E545}" type="presOf" srcId="{C153BADA-614A-4236-9DD7-8CFAA54E1E68}" destId="{EC5B8BF8-0BBE-426B-BCDF-9BA35505E24C}" srcOrd="1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8E463AD6-8EEE-496A-B777-AC4DF6A25745}" type="presOf" srcId="{C153BADA-614A-4236-9DD7-8CFAA54E1E68}" destId="{9265E441-873D-4B49-BD2C-2F9A13956AB2}" srcOrd="0" destOrd="0" presId="urn:microsoft.com/office/officeart/2005/8/layout/orgChart1"/>
    <dgm:cxn modelId="{F44751DD-4192-4378-9061-2C11FD793712}" srcId="{E4B9804E-A693-4584-AFAB-D54D150A9C56}" destId="{C153BADA-614A-4236-9DD7-8CFAA54E1E68}" srcOrd="2" destOrd="0" parTransId="{5CA599C6-F2D9-450B-A724-9E89BE8A264F}" sibTransId="{B84A82B0-E265-49CB-ACB7-FF754F7B59EF}"/>
    <dgm:cxn modelId="{79C110E7-45F4-4C0E-B141-7DA0753F1613}" type="presOf" srcId="{1DE279A7-A89F-4D3D-9E04-D12540C1DB9A}" destId="{D111BE77-C9F5-49E0-BD2C-5C82F5A38563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76237BC9-45FE-4F40-902D-44EB8AAD34E3}" type="presParOf" srcId="{51E5BE6D-32EF-4D2F-B4EC-D6BAE0A2CADB}" destId="{E255F981-C067-4F6F-8DCB-12CF85DC6539}" srcOrd="2" destOrd="0" presId="urn:microsoft.com/office/officeart/2005/8/layout/orgChart1"/>
    <dgm:cxn modelId="{1CCEC3FD-4DD5-41C2-AF43-F96CDBC11D47}" type="presParOf" srcId="{51E5BE6D-32EF-4D2F-B4EC-D6BAE0A2CADB}" destId="{6819865A-EEBB-48C4-B17D-28F88219092F}" srcOrd="3" destOrd="0" presId="urn:microsoft.com/office/officeart/2005/8/layout/orgChart1"/>
    <dgm:cxn modelId="{437C333F-06C7-4641-A336-602F1F7F58DB}" type="presParOf" srcId="{6819865A-EEBB-48C4-B17D-28F88219092F}" destId="{3F5DD3CD-8801-4600-94EB-89BC024D687E}" srcOrd="0" destOrd="0" presId="urn:microsoft.com/office/officeart/2005/8/layout/orgChart1"/>
    <dgm:cxn modelId="{33D6DDBB-C224-4919-9D56-49BC40A5E264}" type="presParOf" srcId="{3F5DD3CD-8801-4600-94EB-89BC024D687E}" destId="{D111BE77-C9F5-49E0-BD2C-5C82F5A38563}" srcOrd="0" destOrd="0" presId="urn:microsoft.com/office/officeart/2005/8/layout/orgChart1"/>
    <dgm:cxn modelId="{39505F09-BC8C-4C0A-BFB6-B910D98CB252}" type="presParOf" srcId="{3F5DD3CD-8801-4600-94EB-89BC024D687E}" destId="{FFD2B52C-DE3F-4084-A67D-D1FF2706852F}" srcOrd="1" destOrd="0" presId="urn:microsoft.com/office/officeart/2005/8/layout/orgChart1"/>
    <dgm:cxn modelId="{88ADA023-63C2-4A5E-B672-8A2BA99EF0E1}" type="presParOf" srcId="{6819865A-EEBB-48C4-B17D-28F88219092F}" destId="{E0139E1C-4252-4FDF-B0C2-2510268EC1BE}" srcOrd="1" destOrd="0" presId="urn:microsoft.com/office/officeart/2005/8/layout/orgChart1"/>
    <dgm:cxn modelId="{98F02155-0D11-45C5-9276-1291154DB070}" type="presParOf" srcId="{6819865A-EEBB-48C4-B17D-28F88219092F}" destId="{CB45789B-530A-4BBA-9CEA-DB6ECB83CEFE}" srcOrd="2" destOrd="0" presId="urn:microsoft.com/office/officeart/2005/8/layout/orgChart1"/>
    <dgm:cxn modelId="{D2BD6962-3F99-4D35-91EB-14CB9059EF20}" type="presParOf" srcId="{51E5BE6D-32EF-4D2F-B4EC-D6BAE0A2CADB}" destId="{D53AE648-A64A-445C-8411-6FD0ACE3A7F5}" srcOrd="4" destOrd="0" presId="urn:microsoft.com/office/officeart/2005/8/layout/orgChart1"/>
    <dgm:cxn modelId="{83D855AD-A5E9-4538-BB8B-C12902B7AD42}" type="presParOf" srcId="{51E5BE6D-32EF-4D2F-B4EC-D6BAE0A2CADB}" destId="{25EED711-7B05-4F50-BDEE-89CEBC3CF06C}" srcOrd="5" destOrd="0" presId="urn:microsoft.com/office/officeart/2005/8/layout/orgChart1"/>
    <dgm:cxn modelId="{50B996A9-8E12-459D-9B50-C439A48CC092}" type="presParOf" srcId="{25EED711-7B05-4F50-BDEE-89CEBC3CF06C}" destId="{E388EC92-ECE7-4720-A6F2-42FD95938ECC}" srcOrd="0" destOrd="0" presId="urn:microsoft.com/office/officeart/2005/8/layout/orgChart1"/>
    <dgm:cxn modelId="{24A669C4-80B8-4F5C-8C98-C332DDD17EA5}" type="presParOf" srcId="{E388EC92-ECE7-4720-A6F2-42FD95938ECC}" destId="{9265E441-873D-4B49-BD2C-2F9A13956AB2}" srcOrd="0" destOrd="0" presId="urn:microsoft.com/office/officeart/2005/8/layout/orgChart1"/>
    <dgm:cxn modelId="{3F2C7978-58E5-44A6-8ED5-C5AB2DE772C0}" type="presParOf" srcId="{E388EC92-ECE7-4720-A6F2-42FD95938ECC}" destId="{EC5B8BF8-0BBE-426B-BCDF-9BA35505E24C}" srcOrd="1" destOrd="0" presId="urn:microsoft.com/office/officeart/2005/8/layout/orgChart1"/>
    <dgm:cxn modelId="{78A2F70C-35FC-48CB-B4EC-43D8FDAE8806}" type="presParOf" srcId="{25EED711-7B05-4F50-BDEE-89CEBC3CF06C}" destId="{B38C8018-4CAE-4A08-AE40-8044DDD83360}" srcOrd="1" destOrd="0" presId="urn:microsoft.com/office/officeart/2005/8/layout/orgChart1"/>
    <dgm:cxn modelId="{A25C3704-3E5C-4215-A4F6-19A445EFBB2A}" type="presParOf" srcId="{25EED711-7B05-4F50-BDEE-89CEBC3CF06C}" destId="{C4635D24-ACD4-494E-B14D-D332CC455234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</a:t>
          </a:r>
          <a:r>
            <a:rPr lang="es-EC" sz="3000" dirty="0" err="1"/>
            <a:t>petroleo</a:t>
          </a:r>
          <a:endParaRPr lang="es-EC" sz="3000" dirty="0"/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Combustible</a:t>
          </a:r>
        </a:p>
      </dgm:t>
    </dgm:pt>
    <dgm:pt modelId="{D593A7C5-4A18-4C44-9E6E-6CA12EEBA58B}" type="parTrans" cxnId="{E27167B7-1B6A-43E8-A5D9-74C8E94B996D}">
      <dgm:prSet/>
      <dgm:spPr/>
      <dgm:t>
        <a:bodyPr/>
        <a:lstStyle/>
        <a:p>
          <a:endParaRPr lang="es-EC"/>
        </a:p>
      </dgm:t>
    </dgm:pt>
    <dgm:pt modelId="{7A737E1A-CF44-4623-AF16-E23A122437A4}" type="sibTrans" cxnId="{E27167B7-1B6A-43E8-A5D9-74C8E94B996D}">
      <dgm:prSet/>
      <dgm:spPr/>
      <dgm:t>
        <a:bodyPr/>
        <a:lstStyle/>
        <a:p>
          <a:endParaRPr lang="es-EC"/>
        </a:p>
      </dgm:t>
    </dgm:pt>
    <dgm:pt modelId="{1DE279A7-A89F-4D3D-9E04-D12540C1DB9A}">
      <dgm:prSet phldrT="[Texto]" custT="1"/>
      <dgm:spPr/>
      <dgm:t>
        <a:bodyPr/>
        <a:lstStyle/>
        <a:p>
          <a:r>
            <a:rPr lang="es-EC" sz="3000" dirty="0"/>
            <a:t>Calefacción</a:t>
          </a:r>
        </a:p>
      </dgm:t>
    </dgm:pt>
    <dgm:pt modelId="{FB022318-97A6-4995-BEFF-B099B53BDE2F}" type="parTrans" cxnId="{0541F602-660E-4310-9329-AC7228A3B544}">
      <dgm:prSet/>
      <dgm:spPr/>
      <dgm:t>
        <a:bodyPr/>
        <a:lstStyle/>
        <a:p>
          <a:endParaRPr lang="es-EC"/>
        </a:p>
      </dgm:t>
    </dgm:pt>
    <dgm:pt modelId="{2584A22A-47A7-4A54-B617-EF0B2C68B535}" type="sibTrans" cxnId="{0541F602-660E-4310-9329-AC7228A3B544}">
      <dgm:prSet/>
      <dgm:spPr/>
      <dgm:t>
        <a:bodyPr/>
        <a:lstStyle/>
        <a:p>
          <a:endParaRPr lang="es-EC"/>
        </a:p>
      </dgm:t>
    </dgm:pt>
    <dgm:pt modelId="{C153BADA-614A-4236-9DD7-8CFAA54E1E68}">
      <dgm:prSet phldrT="[Texto]" custT="1"/>
      <dgm:spPr/>
      <dgm:t>
        <a:bodyPr/>
        <a:lstStyle/>
        <a:p>
          <a:r>
            <a:rPr lang="es-EC" sz="3000" dirty="0"/>
            <a:t>Iluminación</a:t>
          </a:r>
        </a:p>
      </dgm:t>
    </dgm:pt>
    <dgm:pt modelId="{5CA599C6-F2D9-450B-A724-9E89BE8A264F}" type="parTrans" cxnId="{F44751DD-4192-4378-9061-2C11FD793712}">
      <dgm:prSet/>
      <dgm:spPr/>
      <dgm:t>
        <a:bodyPr/>
        <a:lstStyle/>
        <a:p>
          <a:endParaRPr lang="es-EC"/>
        </a:p>
      </dgm:t>
    </dgm:pt>
    <dgm:pt modelId="{B84A82B0-E265-49CB-ACB7-FF754F7B59EF}" type="sibTrans" cxnId="{F44751DD-4192-4378-9061-2C11FD793712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 custLinFactNeighborX="-8587" custLinFactNeighborY="-2243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3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3" custScaleX="136952" custLinFactNeighborX="-4331" custLinFactNeighborY="2497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3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255F981-C067-4F6F-8DCB-12CF85DC6539}" type="pres">
      <dgm:prSet presAssocID="{FB022318-97A6-4995-BEFF-B099B53BDE2F}" presName="Name37" presStyleLbl="parChTrans1D2" presStyleIdx="1" presStyleCnt="3"/>
      <dgm:spPr/>
    </dgm:pt>
    <dgm:pt modelId="{6819865A-EEBB-48C4-B17D-28F88219092F}" type="pres">
      <dgm:prSet presAssocID="{1DE279A7-A89F-4D3D-9E04-D12540C1DB9A}" presName="hierRoot2" presStyleCnt="0">
        <dgm:presLayoutVars>
          <dgm:hierBranch val="init"/>
        </dgm:presLayoutVars>
      </dgm:prSet>
      <dgm:spPr/>
    </dgm:pt>
    <dgm:pt modelId="{3F5DD3CD-8801-4600-94EB-89BC024D687E}" type="pres">
      <dgm:prSet presAssocID="{1DE279A7-A89F-4D3D-9E04-D12540C1DB9A}" presName="rootComposite" presStyleCnt="0"/>
      <dgm:spPr/>
    </dgm:pt>
    <dgm:pt modelId="{D111BE77-C9F5-49E0-BD2C-5C82F5A38563}" type="pres">
      <dgm:prSet presAssocID="{1DE279A7-A89F-4D3D-9E04-D12540C1DB9A}" presName="rootText" presStyleLbl="node2" presStyleIdx="1" presStyleCnt="3">
        <dgm:presLayoutVars>
          <dgm:chPref val="3"/>
        </dgm:presLayoutVars>
      </dgm:prSet>
      <dgm:spPr/>
    </dgm:pt>
    <dgm:pt modelId="{FFD2B52C-DE3F-4084-A67D-D1FF2706852F}" type="pres">
      <dgm:prSet presAssocID="{1DE279A7-A89F-4D3D-9E04-D12540C1DB9A}" presName="rootConnector" presStyleLbl="node2" presStyleIdx="1" presStyleCnt="3"/>
      <dgm:spPr/>
    </dgm:pt>
    <dgm:pt modelId="{E0139E1C-4252-4FDF-B0C2-2510268EC1BE}" type="pres">
      <dgm:prSet presAssocID="{1DE279A7-A89F-4D3D-9E04-D12540C1DB9A}" presName="hierChild4" presStyleCnt="0"/>
      <dgm:spPr/>
    </dgm:pt>
    <dgm:pt modelId="{CB45789B-530A-4BBA-9CEA-DB6ECB83CEFE}" type="pres">
      <dgm:prSet presAssocID="{1DE279A7-A89F-4D3D-9E04-D12540C1DB9A}" presName="hierChild5" presStyleCnt="0"/>
      <dgm:spPr/>
    </dgm:pt>
    <dgm:pt modelId="{D53AE648-A64A-445C-8411-6FD0ACE3A7F5}" type="pres">
      <dgm:prSet presAssocID="{5CA599C6-F2D9-450B-A724-9E89BE8A264F}" presName="Name37" presStyleLbl="parChTrans1D2" presStyleIdx="2" presStyleCnt="3"/>
      <dgm:spPr/>
    </dgm:pt>
    <dgm:pt modelId="{25EED711-7B05-4F50-BDEE-89CEBC3CF06C}" type="pres">
      <dgm:prSet presAssocID="{C153BADA-614A-4236-9DD7-8CFAA54E1E68}" presName="hierRoot2" presStyleCnt="0">
        <dgm:presLayoutVars>
          <dgm:hierBranch val="init"/>
        </dgm:presLayoutVars>
      </dgm:prSet>
      <dgm:spPr/>
    </dgm:pt>
    <dgm:pt modelId="{E388EC92-ECE7-4720-A6F2-42FD95938ECC}" type="pres">
      <dgm:prSet presAssocID="{C153BADA-614A-4236-9DD7-8CFAA54E1E68}" presName="rootComposite" presStyleCnt="0"/>
      <dgm:spPr/>
    </dgm:pt>
    <dgm:pt modelId="{9265E441-873D-4B49-BD2C-2F9A13956AB2}" type="pres">
      <dgm:prSet presAssocID="{C153BADA-614A-4236-9DD7-8CFAA54E1E68}" presName="rootText" presStyleLbl="node2" presStyleIdx="2" presStyleCnt="3">
        <dgm:presLayoutVars>
          <dgm:chPref val="3"/>
        </dgm:presLayoutVars>
      </dgm:prSet>
      <dgm:spPr/>
    </dgm:pt>
    <dgm:pt modelId="{EC5B8BF8-0BBE-426B-BCDF-9BA35505E24C}" type="pres">
      <dgm:prSet presAssocID="{C153BADA-614A-4236-9DD7-8CFAA54E1E68}" presName="rootConnector" presStyleLbl="node2" presStyleIdx="2" presStyleCnt="3"/>
      <dgm:spPr/>
    </dgm:pt>
    <dgm:pt modelId="{B38C8018-4CAE-4A08-AE40-8044DDD83360}" type="pres">
      <dgm:prSet presAssocID="{C153BADA-614A-4236-9DD7-8CFAA54E1E68}" presName="hierChild4" presStyleCnt="0"/>
      <dgm:spPr/>
    </dgm:pt>
    <dgm:pt modelId="{C4635D24-ACD4-494E-B14D-D332CC455234}" type="pres">
      <dgm:prSet presAssocID="{C153BADA-614A-4236-9DD7-8CFAA54E1E68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0541F602-660E-4310-9329-AC7228A3B544}" srcId="{E4B9804E-A693-4584-AFAB-D54D150A9C56}" destId="{1DE279A7-A89F-4D3D-9E04-D12540C1DB9A}" srcOrd="1" destOrd="0" parTransId="{FB022318-97A6-4995-BEFF-B099B53BDE2F}" sibTransId="{2584A22A-47A7-4A54-B617-EF0B2C68B535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DA033A51-C925-44D1-A3A8-0385DF19B2A3}" type="presOf" srcId="{5CA599C6-F2D9-450B-A724-9E89BE8A264F}" destId="{D53AE648-A64A-445C-8411-6FD0ACE3A7F5}" srcOrd="0" destOrd="0" presId="urn:microsoft.com/office/officeart/2005/8/layout/orgChart1"/>
    <dgm:cxn modelId="{19FF9D53-81C0-4584-B598-786C854206D4}" type="presOf" srcId="{FB022318-97A6-4995-BEFF-B099B53BDE2F}" destId="{E255F981-C067-4F6F-8DCB-12CF85DC6539}" srcOrd="0" destOrd="0" presId="urn:microsoft.com/office/officeart/2005/8/layout/orgChart1"/>
    <dgm:cxn modelId="{98B6817C-636E-4AEB-8F29-D05C273E250B}" type="presOf" srcId="{1DE279A7-A89F-4D3D-9E04-D12540C1DB9A}" destId="{FFD2B52C-DE3F-4084-A67D-D1FF2706852F}" srcOrd="1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8B72D5B5-3893-444A-86E3-7BE6EBA6E545}" type="presOf" srcId="{C153BADA-614A-4236-9DD7-8CFAA54E1E68}" destId="{EC5B8BF8-0BBE-426B-BCDF-9BA35505E24C}" srcOrd="1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8E463AD6-8EEE-496A-B777-AC4DF6A25745}" type="presOf" srcId="{C153BADA-614A-4236-9DD7-8CFAA54E1E68}" destId="{9265E441-873D-4B49-BD2C-2F9A13956AB2}" srcOrd="0" destOrd="0" presId="urn:microsoft.com/office/officeart/2005/8/layout/orgChart1"/>
    <dgm:cxn modelId="{F44751DD-4192-4378-9061-2C11FD793712}" srcId="{E4B9804E-A693-4584-AFAB-D54D150A9C56}" destId="{C153BADA-614A-4236-9DD7-8CFAA54E1E68}" srcOrd="2" destOrd="0" parTransId="{5CA599C6-F2D9-450B-A724-9E89BE8A264F}" sibTransId="{B84A82B0-E265-49CB-ACB7-FF754F7B59EF}"/>
    <dgm:cxn modelId="{79C110E7-45F4-4C0E-B141-7DA0753F1613}" type="presOf" srcId="{1DE279A7-A89F-4D3D-9E04-D12540C1DB9A}" destId="{D111BE77-C9F5-49E0-BD2C-5C82F5A38563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76237BC9-45FE-4F40-902D-44EB8AAD34E3}" type="presParOf" srcId="{51E5BE6D-32EF-4D2F-B4EC-D6BAE0A2CADB}" destId="{E255F981-C067-4F6F-8DCB-12CF85DC6539}" srcOrd="2" destOrd="0" presId="urn:microsoft.com/office/officeart/2005/8/layout/orgChart1"/>
    <dgm:cxn modelId="{1CCEC3FD-4DD5-41C2-AF43-F96CDBC11D47}" type="presParOf" srcId="{51E5BE6D-32EF-4D2F-B4EC-D6BAE0A2CADB}" destId="{6819865A-EEBB-48C4-B17D-28F88219092F}" srcOrd="3" destOrd="0" presId="urn:microsoft.com/office/officeart/2005/8/layout/orgChart1"/>
    <dgm:cxn modelId="{437C333F-06C7-4641-A336-602F1F7F58DB}" type="presParOf" srcId="{6819865A-EEBB-48C4-B17D-28F88219092F}" destId="{3F5DD3CD-8801-4600-94EB-89BC024D687E}" srcOrd="0" destOrd="0" presId="urn:microsoft.com/office/officeart/2005/8/layout/orgChart1"/>
    <dgm:cxn modelId="{33D6DDBB-C224-4919-9D56-49BC40A5E264}" type="presParOf" srcId="{3F5DD3CD-8801-4600-94EB-89BC024D687E}" destId="{D111BE77-C9F5-49E0-BD2C-5C82F5A38563}" srcOrd="0" destOrd="0" presId="urn:microsoft.com/office/officeart/2005/8/layout/orgChart1"/>
    <dgm:cxn modelId="{39505F09-BC8C-4C0A-BFB6-B910D98CB252}" type="presParOf" srcId="{3F5DD3CD-8801-4600-94EB-89BC024D687E}" destId="{FFD2B52C-DE3F-4084-A67D-D1FF2706852F}" srcOrd="1" destOrd="0" presId="urn:microsoft.com/office/officeart/2005/8/layout/orgChart1"/>
    <dgm:cxn modelId="{88ADA023-63C2-4A5E-B672-8A2BA99EF0E1}" type="presParOf" srcId="{6819865A-EEBB-48C4-B17D-28F88219092F}" destId="{E0139E1C-4252-4FDF-B0C2-2510268EC1BE}" srcOrd="1" destOrd="0" presId="urn:microsoft.com/office/officeart/2005/8/layout/orgChart1"/>
    <dgm:cxn modelId="{98F02155-0D11-45C5-9276-1291154DB070}" type="presParOf" srcId="{6819865A-EEBB-48C4-B17D-28F88219092F}" destId="{CB45789B-530A-4BBA-9CEA-DB6ECB83CEFE}" srcOrd="2" destOrd="0" presId="urn:microsoft.com/office/officeart/2005/8/layout/orgChart1"/>
    <dgm:cxn modelId="{D2BD6962-3F99-4D35-91EB-14CB9059EF20}" type="presParOf" srcId="{51E5BE6D-32EF-4D2F-B4EC-D6BAE0A2CADB}" destId="{D53AE648-A64A-445C-8411-6FD0ACE3A7F5}" srcOrd="4" destOrd="0" presId="urn:microsoft.com/office/officeart/2005/8/layout/orgChart1"/>
    <dgm:cxn modelId="{83D855AD-A5E9-4538-BB8B-C12902B7AD42}" type="presParOf" srcId="{51E5BE6D-32EF-4D2F-B4EC-D6BAE0A2CADB}" destId="{25EED711-7B05-4F50-BDEE-89CEBC3CF06C}" srcOrd="5" destOrd="0" presId="urn:microsoft.com/office/officeart/2005/8/layout/orgChart1"/>
    <dgm:cxn modelId="{50B996A9-8E12-459D-9B50-C439A48CC092}" type="presParOf" srcId="{25EED711-7B05-4F50-BDEE-89CEBC3CF06C}" destId="{E388EC92-ECE7-4720-A6F2-42FD95938ECC}" srcOrd="0" destOrd="0" presId="urn:microsoft.com/office/officeart/2005/8/layout/orgChart1"/>
    <dgm:cxn modelId="{24A669C4-80B8-4F5C-8C98-C332DDD17EA5}" type="presParOf" srcId="{E388EC92-ECE7-4720-A6F2-42FD95938ECC}" destId="{9265E441-873D-4B49-BD2C-2F9A13956AB2}" srcOrd="0" destOrd="0" presId="urn:microsoft.com/office/officeart/2005/8/layout/orgChart1"/>
    <dgm:cxn modelId="{3F2C7978-58E5-44A6-8ED5-C5AB2DE772C0}" type="presParOf" srcId="{E388EC92-ECE7-4720-A6F2-42FD95938ECC}" destId="{EC5B8BF8-0BBE-426B-BCDF-9BA35505E24C}" srcOrd="1" destOrd="0" presId="urn:microsoft.com/office/officeart/2005/8/layout/orgChart1"/>
    <dgm:cxn modelId="{78A2F70C-35FC-48CB-B4EC-43D8FDAE8806}" type="presParOf" srcId="{25EED711-7B05-4F50-BDEE-89CEBC3CF06C}" destId="{B38C8018-4CAE-4A08-AE40-8044DDD83360}" srcOrd="1" destOrd="0" presId="urn:microsoft.com/office/officeart/2005/8/layout/orgChart1"/>
    <dgm:cxn modelId="{A25C3704-3E5C-4215-A4F6-19A445EFBB2A}" type="presParOf" srcId="{25EED711-7B05-4F50-BDEE-89CEBC3CF06C}" destId="{C4635D24-ACD4-494E-B14D-D332CC455234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Oro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Anillos</a:t>
          </a:r>
        </a:p>
      </dgm:t>
    </dgm:pt>
    <dgm:pt modelId="{D593A7C5-4A18-4C44-9E6E-6CA12EEBA58B}" type="parTrans" cxnId="{E27167B7-1B6A-43E8-A5D9-74C8E94B996D}">
      <dgm:prSet/>
      <dgm:spPr/>
      <dgm:t>
        <a:bodyPr/>
        <a:lstStyle/>
        <a:p>
          <a:endParaRPr lang="es-EC"/>
        </a:p>
      </dgm:t>
    </dgm:pt>
    <dgm:pt modelId="{7A737E1A-CF44-4623-AF16-E23A122437A4}" type="sibTrans" cxnId="{E27167B7-1B6A-43E8-A5D9-74C8E94B996D}">
      <dgm:prSet/>
      <dgm:spPr/>
      <dgm:t>
        <a:bodyPr/>
        <a:lstStyle/>
        <a:p>
          <a:endParaRPr lang="es-EC"/>
        </a:p>
      </dgm:t>
    </dgm:pt>
    <dgm:pt modelId="{1DE279A7-A89F-4D3D-9E04-D12540C1DB9A}">
      <dgm:prSet phldrT="[Texto]" custT="1"/>
      <dgm:spPr/>
      <dgm:t>
        <a:bodyPr/>
        <a:lstStyle/>
        <a:p>
          <a:r>
            <a:rPr lang="es-EC" sz="3000" dirty="0"/>
            <a:t>Joyas</a:t>
          </a:r>
        </a:p>
      </dgm:t>
    </dgm:pt>
    <dgm:pt modelId="{FB022318-97A6-4995-BEFF-B099B53BDE2F}" type="parTrans" cxnId="{0541F602-660E-4310-9329-AC7228A3B544}">
      <dgm:prSet/>
      <dgm:spPr/>
      <dgm:t>
        <a:bodyPr/>
        <a:lstStyle/>
        <a:p>
          <a:endParaRPr lang="es-EC"/>
        </a:p>
      </dgm:t>
    </dgm:pt>
    <dgm:pt modelId="{2584A22A-47A7-4A54-B617-EF0B2C68B535}" type="sibTrans" cxnId="{0541F602-660E-4310-9329-AC7228A3B544}">
      <dgm:prSet/>
      <dgm:spPr/>
      <dgm:t>
        <a:bodyPr/>
        <a:lstStyle/>
        <a:p>
          <a:endParaRPr lang="es-EC"/>
        </a:p>
      </dgm:t>
    </dgm:pt>
    <dgm:pt modelId="{C153BADA-614A-4236-9DD7-8CFAA54E1E68}">
      <dgm:prSet phldrT="[Texto]" custT="1"/>
      <dgm:spPr/>
      <dgm:t>
        <a:bodyPr/>
        <a:lstStyle/>
        <a:p>
          <a:r>
            <a:rPr lang="es-EC" sz="3000" dirty="0"/>
            <a:t>Monedas</a:t>
          </a:r>
        </a:p>
      </dgm:t>
    </dgm:pt>
    <dgm:pt modelId="{5CA599C6-F2D9-450B-A724-9E89BE8A264F}" type="parTrans" cxnId="{F44751DD-4192-4378-9061-2C11FD793712}">
      <dgm:prSet/>
      <dgm:spPr/>
      <dgm:t>
        <a:bodyPr/>
        <a:lstStyle/>
        <a:p>
          <a:endParaRPr lang="es-EC"/>
        </a:p>
      </dgm:t>
    </dgm:pt>
    <dgm:pt modelId="{B84A82B0-E265-49CB-ACB7-FF754F7B59EF}" type="sibTrans" cxnId="{F44751DD-4192-4378-9061-2C11FD793712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 custLinFactNeighborX="-8587" custLinFactNeighborY="-2243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3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3" custScaleX="136952" custLinFactNeighborX="-4331" custLinFactNeighborY="2497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3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255F981-C067-4F6F-8DCB-12CF85DC6539}" type="pres">
      <dgm:prSet presAssocID="{FB022318-97A6-4995-BEFF-B099B53BDE2F}" presName="Name37" presStyleLbl="parChTrans1D2" presStyleIdx="1" presStyleCnt="3"/>
      <dgm:spPr/>
    </dgm:pt>
    <dgm:pt modelId="{6819865A-EEBB-48C4-B17D-28F88219092F}" type="pres">
      <dgm:prSet presAssocID="{1DE279A7-A89F-4D3D-9E04-D12540C1DB9A}" presName="hierRoot2" presStyleCnt="0">
        <dgm:presLayoutVars>
          <dgm:hierBranch val="init"/>
        </dgm:presLayoutVars>
      </dgm:prSet>
      <dgm:spPr/>
    </dgm:pt>
    <dgm:pt modelId="{3F5DD3CD-8801-4600-94EB-89BC024D687E}" type="pres">
      <dgm:prSet presAssocID="{1DE279A7-A89F-4D3D-9E04-D12540C1DB9A}" presName="rootComposite" presStyleCnt="0"/>
      <dgm:spPr/>
    </dgm:pt>
    <dgm:pt modelId="{D111BE77-C9F5-49E0-BD2C-5C82F5A38563}" type="pres">
      <dgm:prSet presAssocID="{1DE279A7-A89F-4D3D-9E04-D12540C1DB9A}" presName="rootText" presStyleLbl="node2" presStyleIdx="1" presStyleCnt="3">
        <dgm:presLayoutVars>
          <dgm:chPref val="3"/>
        </dgm:presLayoutVars>
      </dgm:prSet>
      <dgm:spPr/>
    </dgm:pt>
    <dgm:pt modelId="{FFD2B52C-DE3F-4084-A67D-D1FF2706852F}" type="pres">
      <dgm:prSet presAssocID="{1DE279A7-A89F-4D3D-9E04-D12540C1DB9A}" presName="rootConnector" presStyleLbl="node2" presStyleIdx="1" presStyleCnt="3"/>
      <dgm:spPr/>
    </dgm:pt>
    <dgm:pt modelId="{E0139E1C-4252-4FDF-B0C2-2510268EC1BE}" type="pres">
      <dgm:prSet presAssocID="{1DE279A7-A89F-4D3D-9E04-D12540C1DB9A}" presName="hierChild4" presStyleCnt="0"/>
      <dgm:spPr/>
    </dgm:pt>
    <dgm:pt modelId="{CB45789B-530A-4BBA-9CEA-DB6ECB83CEFE}" type="pres">
      <dgm:prSet presAssocID="{1DE279A7-A89F-4D3D-9E04-D12540C1DB9A}" presName="hierChild5" presStyleCnt="0"/>
      <dgm:spPr/>
    </dgm:pt>
    <dgm:pt modelId="{D53AE648-A64A-445C-8411-6FD0ACE3A7F5}" type="pres">
      <dgm:prSet presAssocID="{5CA599C6-F2D9-450B-A724-9E89BE8A264F}" presName="Name37" presStyleLbl="parChTrans1D2" presStyleIdx="2" presStyleCnt="3"/>
      <dgm:spPr/>
    </dgm:pt>
    <dgm:pt modelId="{25EED711-7B05-4F50-BDEE-89CEBC3CF06C}" type="pres">
      <dgm:prSet presAssocID="{C153BADA-614A-4236-9DD7-8CFAA54E1E68}" presName="hierRoot2" presStyleCnt="0">
        <dgm:presLayoutVars>
          <dgm:hierBranch val="init"/>
        </dgm:presLayoutVars>
      </dgm:prSet>
      <dgm:spPr/>
    </dgm:pt>
    <dgm:pt modelId="{E388EC92-ECE7-4720-A6F2-42FD95938ECC}" type="pres">
      <dgm:prSet presAssocID="{C153BADA-614A-4236-9DD7-8CFAA54E1E68}" presName="rootComposite" presStyleCnt="0"/>
      <dgm:spPr/>
    </dgm:pt>
    <dgm:pt modelId="{9265E441-873D-4B49-BD2C-2F9A13956AB2}" type="pres">
      <dgm:prSet presAssocID="{C153BADA-614A-4236-9DD7-8CFAA54E1E68}" presName="rootText" presStyleLbl="node2" presStyleIdx="2" presStyleCnt="3">
        <dgm:presLayoutVars>
          <dgm:chPref val="3"/>
        </dgm:presLayoutVars>
      </dgm:prSet>
      <dgm:spPr/>
    </dgm:pt>
    <dgm:pt modelId="{EC5B8BF8-0BBE-426B-BCDF-9BA35505E24C}" type="pres">
      <dgm:prSet presAssocID="{C153BADA-614A-4236-9DD7-8CFAA54E1E68}" presName="rootConnector" presStyleLbl="node2" presStyleIdx="2" presStyleCnt="3"/>
      <dgm:spPr/>
    </dgm:pt>
    <dgm:pt modelId="{B38C8018-4CAE-4A08-AE40-8044DDD83360}" type="pres">
      <dgm:prSet presAssocID="{C153BADA-614A-4236-9DD7-8CFAA54E1E68}" presName="hierChild4" presStyleCnt="0"/>
      <dgm:spPr/>
    </dgm:pt>
    <dgm:pt modelId="{C4635D24-ACD4-494E-B14D-D332CC455234}" type="pres">
      <dgm:prSet presAssocID="{C153BADA-614A-4236-9DD7-8CFAA54E1E68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0541F602-660E-4310-9329-AC7228A3B544}" srcId="{E4B9804E-A693-4584-AFAB-D54D150A9C56}" destId="{1DE279A7-A89F-4D3D-9E04-D12540C1DB9A}" srcOrd="1" destOrd="0" parTransId="{FB022318-97A6-4995-BEFF-B099B53BDE2F}" sibTransId="{2584A22A-47A7-4A54-B617-EF0B2C68B535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DA033A51-C925-44D1-A3A8-0385DF19B2A3}" type="presOf" srcId="{5CA599C6-F2D9-450B-A724-9E89BE8A264F}" destId="{D53AE648-A64A-445C-8411-6FD0ACE3A7F5}" srcOrd="0" destOrd="0" presId="urn:microsoft.com/office/officeart/2005/8/layout/orgChart1"/>
    <dgm:cxn modelId="{19FF9D53-81C0-4584-B598-786C854206D4}" type="presOf" srcId="{FB022318-97A6-4995-BEFF-B099B53BDE2F}" destId="{E255F981-C067-4F6F-8DCB-12CF85DC6539}" srcOrd="0" destOrd="0" presId="urn:microsoft.com/office/officeart/2005/8/layout/orgChart1"/>
    <dgm:cxn modelId="{98B6817C-636E-4AEB-8F29-D05C273E250B}" type="presOf" srcId="{1DE279A7-A89F-4D3D-9E04-D12540C1DB9A}" destId="{FFD2B52C-DE3F-4084-A67D-D1FF2706852F}" srcOrd="1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8B72D5B5-3893-444A-86E3-7BE6EBA6E545}" type="presOf" srcId="{C153BADA-614A-4236-9DD7-8CFAA54E1E68}" destId="{EC5B8BF8-0BBE-426B-BCDF-9BA35505E24C}" srcOrd="1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8E463AD6-8EEE-496A-B777-AC4DF6A25745}" type="presOf" srcId="{C153BADA-614A-4236-9DD7-8CFAA54E1E68}" destId="{9265E441-873D-4B49-BD2C-2F9A13956AB2}" srcOrd="0" destOrd="0" presId="urn:microsoft.com/office/officeart/2005/8/layout/orgChart1"/>
    <dgm:cxn modelId="{F44751DD-4192-4378-9061-2C11FD793712}" srcId="{E4B9804E-A693-4584-AFAB-D54D150A9C56}" destId="{C153BADA-614A-4236-9DD7-8CFAA54E1E68}" srcOrd="2" destOrd="0" parTransId="{5CA599C6-F2D9-450B-A724-9E89BE8A264F}" sibTransId="{B84A82B0-E265-49CB-ACB7-FF754F7B59EF}"/>
    <dgm:cxn modelId="{79C110E7-45F4-4C0E-B141-7DA0753F1613}" type="presOf" srcId="{1DE279A7-A89F-4D3D-9E04-D12540C1DB9A}" destId="{D111BE77-C9F5-49E0-BD2C-5C82F5A38563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76237BC9-45FE-4F40-902D-44EB8AAD34E3}" type="presParOf" srcId="{51E5BE6D-32EF-4D2F-B4EC-D6BAE0A2CADB}" destId="{E255F981-C067-4F6F-8DCB-12CF85DC6539}" srcOrd="2" destOrd="0" presId="urn:microsoft.com/office/officeart/2005/8/layout/orgChart1"/>
    <dgm:cxn modelId="{1CCEC3FD-4DD5-41C2-AF43-F96CDBC11D47}" type="presParOf" srcId="{51E5BE6D-32EF-4D2F-B4EC-D6BAE0A2CADB}" destId="{6819865A-EEBB-48C4-B17D-28F88219092F}" srcOrd="3" destOrd="0" presId="urn:microsoft.com/office/officeart/2005/8/layout/orgChart1"/>
    <dgm:cxn modelId="{437C333F-06C7-4641-A336-602F1F7F58DB}" type="presParOf" srcId="{6819865A-EEBB-48C4-B17D-28F88219092F}" destId="{3F5DD3CD-8801-4600-94EB-89BC024D687E}" srcOrd="0" destOrd="0" presId="urn:microsoft.com/office/officeart/2005/8/layout/orgChart1"/>
    <dgm:cxn modelId="{33D6DDBB-C224-4919-9D56-49BC40A5E264}" type="presParOf" srcId="{3F5DD3CD-8801-4600-94EB-89BC024D687E}" destId="{D111BE77-C9F5-49E0-BD2C-5C82F5A38563}" srcOrd="0" destOrd="0" presId="urn:microsoft.com/office/officeart/2005/8/layout/orgChart1"/>
    <dgm:cxn modelId="{39505F09-BC8C-4C0A-BFB6-B910D98CB252}" type="presParOf" srcId="{3F5DD3CD-8801-4600-94EB-89BC024D687E}" destId="{FFD2B52C-DE3F-4084-A67D-D1FF2706852F}" srcOrd="1" destOrd="0" presId="urn:microsoft.com/office/officeart/2005/8/layout/orgChart1"/>
    <dgm:cxn modelId="{88ADA023-63C2-4A5E-B672-8A2BA99EF0E1}" type="presParOf" srcId="{6819865A-EEBB-48C4-B17D-28F88219092F}" destId="{E0139E1C-4252-4FDF-B0C2-2510268EC1BE}" srcOrd="1" destOrd="0" presId="urn:microsoft.com/office/officeart/2005/8/layout/orgChart1"/>
    <dgm:cxn modelId="{98F02155-0D11-45C5-9276-1291154DB070}" type="presParOf" srcId="{6819865A-EEBB-48C4-B17D-28F88219092F}" destId="{CB45789B-530A-4BBA-9CEA-DB6ECB83CEFE}" srcOrd="2" destOrd="0" presId="urn:microsoft.com/office/officeart/2005/8/layout/orgChart1"/>
    <dgm:cxn modelId="{D2BD6962-3F99-4D35-91EB-14CB9059EF20}" type="presParOf" srcId="{51E5BE6D-32EF-4D2F-B4EC-D6BAE0A2CADB}" destId="{D53AE648-A64A-445C-8411-6FD0ACE3A7F5}" srcOrd="4" destOrd="0" presId="urn:microsoft.com/office/officeart/2005/8/layout/orgChart1"/>
    <dgm:cxn modelId="{83D855AD-A5E9-4538-BB8B-C12902B7AD42}" type="presParOf" srcId="{51E5BE6D-32EF-4D2F-B4EC-D6BAE0A2CADB}" destId="{25EED711-7B05-4F50-BDEE-89CEBC3CF06C}" srcOrd="5" destOrd="0" presId="urn:microsoft.com/office/officeart/2005/8/layout/orgChart1"/>
    <dgm:cxn modelId="{50B996A9-8E12-459D-9B50-C439A48CC092}" type="presParOf" srcId="{25EED711-7B05-4F50-BDEE-89CEBC3CF06C}" destId="{E388EC92-ECE7-4720-A6F2-42FD95938ECC}" srcOrd="0" destOrd="0" presId="urn:microsoft.com/office/officeart/2005/8/layout/orgChart1"/>
    <dgm:cxn modelId="{24A669C4-80B8-4F5C-8C98-C332DDD17EA5}" type="presParOf" srcId="{E388EC92-ECE7-4720-A6F2-42FD95938ECC}" destId="{9265E441-873D-4B49-BD2C-2F9A13956AB2}" srcOrd="0" destOrd="0" presId="urn:microsoft.com/office/officeart/2005/8/layout/orgChart1"/>
    <dgm:cxn modelId="{3F2C7978-58E5-44A6-8ED5-C5AB2DE772C0}" type="presParOf" srcId="{E388EC92-ECE7-4720-A6F2-42FD95938ECC}" destId="{EC5B8BF8-0BBE-426B-BCDF-9BA35505E24C}" srcOrd="1" destOrd="0" presId="urn:microsoft.com/office/officeart/2005/8/layout/orgChart1"/>
    <dgm:cxn modelId="{78A2F70C-35FC-48CB-B4EC-43D8FDAE8806}" type="presParOf" srcId="{25EED711-7B05-4F50-BDEE-89CEBC3CF06C}" destId="{B38C8018-4CAE-4A08-AE40-8044DDD83360}" srcOrd="1" destOrd="0" presId="urn:microsoft.com/office/officeart/2005/8/layout/orgChart1"/>
    <dgm:cxn modelId="{A25C3704-3E5C-4215-A4F6-19A445EFBB2A}" type="presParOf" srcId="{25EED711-7B05-4F50-BDEE-89CEBC3CF06C}" destId="{C4635D24-ACD4-494E-B14D-D332CC455234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Leche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Yogurt</a:t>
          </a:r>
        </a:p>
      </dgm:t>
    </dgm:pt>
    <dgm:pt modelId="{D593A7C5-4A18-4C44-9E6E-6CA12EEBA58B}" type="parTrans" cxnId="{E27167B7-1B6A-43E8-A5D9-74C8E94B996D}">
      <dgm:prSet/>
      <dgm:spPr/>
      <dgm:t>
        <a:bodyPr/>
        <a:lstStyle/>
        <a:p>
          <a:endParaRPr lang="es-EC"/>
        </a:p>
      </dgm:t>
    </dgm:pt>
    <dgm:pt modelId="{7A737E1A-CF44-4623-AF16-E23A122437A4}" type="sibTrans" cxnId="{E27167B7-1B6A-43E8-A5D9-74C8E94B996D}">
      <dgm:prSet/>
      <dgm:spPr/>
      <dgm:t>
        <a:bodyPr/>
        <a:lstStyle/>
        <a:p>
          <a:endParaRPr lang="es-EC"/>
        </a:p>
      </dgm:t>
    </dgm:pt>
    <dgm:pt modelId="{1DE279A7-A89F-4D3D-9E04-D12540C1DB9A}">
      <dgm:prSet phldrT="[Texto]" custT="1"/>
      <dgm:spPr/>
      <dgm:t>
        <a:bodyPr/>
        <a:lstStyle/>
        <a:p>
          <a:r>
            <a:rPr lang="es-EC" sz="3000" dirty="0"/>
            <a:t>Queso</a:t>
          </a:r>
        </a:p>
      </dgm:t>
    </dgm:pt>
    <dgm:pt modelId="{FB022318-97A6-4995-BEFF-B099B53BDE2F}" type="parTrans" cxnId="{0541F602-660E-4310-9329-AC7228A3B544}">
      <dgm:prSet/>
      <dgm:spPr/>
      <dgm:t>
        <a:bodyPr/>
        <a:lstStyle/>
        <a:p>
          <a:endParaRPr lang="es-EC"/>
        </a:p>
      </dgm:t>
    </dgm:pt>
    <dgm:pt modelId="{2584A22A-47A7-4A54-B617-EF0B2C68B535}" type="sibTrans" cxnId="{0541F602-660E-4310-9329-AC7228A3B544}">
      <dgm:prSet/>
      <dgm:spPr/>
      <dgm:t>
        <a:bodyPr/>
        <a:lstStyle/>
        <a:p>
          <a:endParaRPr lang="es-EC"/>
        </a:p>
      </dgm:t>
    </dgm:pt>
    <dgm:pt modelId="{C153BADA-614A-4236-9DD7-8CFAA54E1E68}">
      <dgm:prSet phldrT="[Texto]" custT="1"/>
      <dgm:spPr/>
      <dgm:t>
        <a:bodyPr/>
        <a:lstStyle/>
        <a:p>
          <a:r>
            <a:rPr lang="es-EC" sz="3000" dirty="0"/>
            <a:t>Crema de leche</a:t>
          </a:r>
        </a:p>
      </dgm:t>
    </dgm:pt>
    <dgm:pt modelId="{5CA599C6-F2D9-450B-A724-9E89BE8A264F}" type="parTrans" cxnId="{F44751DD-4192-4378-9061-2C11FD793712}">
      <dgm:prSet/>
      <dgm:spPr/>
    </dgm:pt>
    <dgm:pt modelId="{B84A82B0-E265-49CB-ACB7-FF754F7B59EF}" type="sibTrans" cxnId="{F44751DD-4192-4378-9061-2C11FD793712}">
      <dgm:prSet/>
      <dgm:spPr/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 custLinFactNeighborX="-8587" custLinFactNeighborY="-2243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3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3" custScaleX="136952" custLinFactNeighborX="-4331" custLinFactNeighborY="2497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3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255F981-C067-4F6F-8DCB-12CF85DC6539}" type="pres">
      <dgm:prSet presAssocID="{FB022318-97A6-4995-BEFF-B099B53BDE2F}" presName="Name37" presStyleLbl="parChTrans1D2" presStyleIdx="1" presStyleCnt="3"/>
      <dgm:spPr/>
    </dgm:pt>
    <dgm:pt modelId="{6819865A-EEBB-48C4-B17D-28F88219092F}" type="pres">
      <dgm:prSet presAssocID="{1DE279A7-A89F-4D3D-9E04-D12540C1DB9A}" presName="hierRoot2" presStyleCnt="0">
        <dgm:presLayoutVars>
          <dgm:hierBranch val="init"/>
        </dgm:presLayoutVars>
      </dgm:prSet>
      <dgm:spPr/>
    </dgm:pt>
    <dgm:pt modelId="{3F5DD3CD-8801-4600-94EB-89BC024D687E}" type="pres">
      <dgm:prSet presAssocID="{1DE279A7-A89F-4D3D-9E04-D12540C1DB9A}" presName="rootComposite" presStyleCnt="0"/>
      <dgm:spPr/>
    </dgm:pt>
    <dgm:pt modelId="{D111BE77-C9F5-49E0-BD2C-5C82F5A38563}" type="pres">
      <dgm:prSet presAssocID="{1DE279A7-A89F-4D3D-9E04-D12540C1DB9A}" presName="rootText" presStyleLbl="node2" presStyleIdx="1" presStyleCnt="3">
        <dgm:presLayoutVars>
          <dgm:chPref val="3"/>
        </dgm:presLayoutVars>
      </dgm:prSet>
      <dgm:spPr/>
    </dgm:pt>
    <dgm:pt modelId="{FFD2B52C-DE3F-4084-A67D-D1FF2706852F}" type="pres">
      <dgm:prSet presAssocID="{1DE279A7-A89F-4D3D-9E04-D12540C1DB9A}" presName="rootConnector" presStyleLbl="node2" presStyleIdx="1" presStyleCnt="3"/>
      <dgm:spPr/>
    </dgm:pt>
    <dgm:pt modelId="{E0139E1C-4252-4FDF-B0C2-2510268EC1BE}" type="pres">
      <dgm:prSet presAssocID="{1DE279A7-A89F-4D3D-9E04-D12540C1DB9A}" presName="hierChild4" presStyleCnt="0"/>
      <dgm:spPr/>
    </dgm:pt>
    <dgm:pt modelId="{CB45789B-530A-4BBA-9CEA-DB6ECB83CEFE}" type="pres">
      <dgm:prSet presAssocID="{1DE279A7-A89F-4D3D-9E04-D12540C1DB9A}" presName="hierChild5" presStyleCnt="0"/>
      <dgm:spPr/>
    </dgm:pt>
    <dgm:pt modelId="{D53AE648-A64A-445C-8411-6FD0ACE3A7F5}" type="pres">
      <dgm:prSet presAssocID="{5CA599C6-F2D9-450B-A724-9E89BE8A264F}" presName="Name37" presStyleLbl="parChTrans1D2" presStyleIdx="2" presStyleCnt="3"/>
      <dgm:spPr/>
    </dgm:pt>
    <dgm:pt modelId="{25EED711-7B05-4F50-BDEE-89CEBC3CF06C}" type="pres">
      <dgm:prSet presAssocID="{C153BADA-614A-4236-9DD7-8CFAA54E1E68}" presName="hierRoot2" presStyleCnt="0">
        <dgm:presLayoutVars>
          <dgm:hierBranch val="init"/>
        </dgm:presLayoutVars>
      </dgm:prSet>
      <dgm:spPr/>
    </dgm:pt>
    <dgm:pt modelId="{E388EC92-ECE7-4720-A6F2-42FD95938ECC}" type="pres">
      <dgm:prSet presAssocID="{C153BADA-614A-4236-9DD7-8CFAA54E1E68}" presName="rootComposite" presStyleCnt="0"/>
      <dgm:spPr/>
    </dgm:pt>
    <dgm:pt modelId="{9265E441-873D-4B49-BD2C-2F9A13956AB2}" type="pres">
      <dgm:prSet presAssocID="{C153BADA-614A-4236-9DD7-8CFAA54E1E68}" presName="rootText" presStyleLbl="node2" presStyleIdx="2" presStyleCnt="3">
        <dgm:presLayoutVars>
          <dgm:chPref val="3"/>
        </dgm:presLayoutVars>
      </dgm:prSet>
      <dgm:spPr/>
    </dgm:pt>
    <dgm:pt modelId="{EC5B8BF8-0BBE-426B-BCDF-9BA35505E24C}" type="pres">
      <dgm:prSet presAssocID="{C153BADA-614A-4236-9DD7-8CFAA54E1E68}" presName="rootConnector" presStyleLbl="node2" presStyleIdx="2" presStyleCnt="3"/>
      <dgm:spPr/>
    </dgm:pt>
    <dgm:pt modelId="{B38C8018-4CAE-4A08-AE40-8044DDD83360}" type="pres">
      <dgm:prSet presAssocID="{C153BADA-614A-4236-9DD7-8CFAA54E1E68}" presName="hierChild4" presStyleCnt="0"/>
      <dgm:spPr/>
    </dgm:pt>
    <dgm:pt modelId="{C4635D24-ACD4-494E-B14D-D332CC455234}" type="pres">
      <dgm:prSet presAssocID="{C153BADA-614A-4236-9DD7-8CFAA54E1E68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0541F602-660E-4310-9329-AC7228A3B544}" srcId="{E4B9804E-A693-4584-AFAB-D54D150A9C56}" destId="{1DE279A7-A89F-4D3D-9E04-D12540C1DB9A}" srcOrd="1" destOrd="0" parTransId="{FB022318-97A6-4995-BEFF-B099B53BDE2F}" sibTransId="{2584A22A-47A7-4A54-B617-EF0B2C68B535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DA033A51-C925-44D1-A3A8-0385DF19B2A3}" type="presOf" srcId="{5CA599C6-F2D9-450B-A724-9E89BE8A264F}" destId="{D53AE648-A64A-445C-8411-6FD0ACE3A7F5}" srcOrd="0" destOrd="0" presId="urn:microsoft.com/office/officeart/2005/8/layout/orgChart1"/>
    <dgm:cxn modelId="{19FF9D53-81C0-4584-B598-786C854206D4}" type="presOf" srcId="{FB022318-97A6-4995-BEFF-B099B53BDE2F}" destId="{E255F981-C067-4F6F-8DCB-12CF85DC6539}" srcOrd="0" destOrd="0" presId="urn:microsoft.com/office/officeart/2005/8/layout/orgChart1"/>
    <dgm:cxn modelId="{98B6817C-636E-4AEB-8F29-D05C273E250B}" type="presOf" srcId="{1DE279A7-A89F-4D3D-9E04-D12540C1DB9A}" destId="{FFD2B52C-DE3F-4084-A67D-D1FF2706852F}" srcOrd="1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8B72D5B5-3893-444A-86E3-7BE6EBA6E545}" type="presOf" srcId="{C153BADA-614A-4236-9DD7-8CFAA54E1E68}" destId="{EC5B8BF8-0BBE-426B-BCDF-9BA35505E24C}" srcOrd="1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8E463AD6-8EEE-496A-B777-AC4DF6A25745}" type="presOf" srcId="{C153BADA-614A-4236-9DD7-8CFAA54E1E68}" destId="{9265E441-873D-4B49-BD2C-2F9A13956AB2}" srcOrd="0" destOrd="0" presId="urn:microsoft.com/office/officeart/2005/8/layout/orgChart1"/>
    <dgm:cxn modelId="{F44751DD-4192-4378-9061-2C11FD793712}" srcId="{E4B9804E-A693-4584-AFAB-D54D150A9C56}" destId="{C153BADA-614A-4236-9DD7-8CFAA54E1E68}" srcOrd="2" destOrd="0" parTransId="{5CA599C6-F2D9-450B-A724-9E89BE8A264F}" sibTransId="{B84A82B0-E265-49CB-ACB7-FF754F7B59EF}"/>
    <dgm:cxn modelId="{79C110E7-45F4-4C0E-B141-7DA0753F1613}" type="presOf" srcId="{1DE279A7-A89F-4D3D-9E04-D12540C1DB9A}" destId="{D111BE77-C9F5-49E0-BD2C-5C82F5A38563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76237BC9-45FE-4F40-902D-44EB8AAD34E3}" type="presParOf" srcId="{51E5BE6D-32EF-4D2F-B4EC-D6BAE0A2CADB}" destId="{E255F981-C067-4F6F-8DCB-12CF85DC6539}" srcOrd="2" destOrd="0" presId="urn:microsoft.com/office/officeart/2005/8/layout/orgChart1"/>
    <dgm:cxn modelId="{1CCEC3FD-4DD5-41C2-AF43-F96CDBC11D47}" type="presParOf" srcId="{51E5BE6D-32EF-4D2F-B4EC-D6BAE0A2CADB}" destId="{6819865A-EEBB-48C4-B17D-28F88219092F}" srcOrd="3" destOrd="0" presId="urn:microsoft.com/office/officeart/2005/8/layout/orgChart1"/>
    <dgm:cxn modelId="{437C333F-06C7-4641-A336-602F1F7F58DB}" type="presParOf" srcId="{6819865A-EEBB-48C4-B17D-28F88219092F}" destId="{3F5DD3CD-8801-4600-94EB-89BC024D687E}" srcOrd="0" destOrd="0" presId="urn:microsoft.com/office/officeart/2005/8/layout/orgChart1"/>
    <dgm:cxn modelId="{33D6DDBB-C224-4919-9D56-49BC40A5E264}" type="presParOf" srcId="{3F5DD3CD-8801-4600-94EB-89BC024D687E}" destId="{D111BE77-C9F5-49E0-BD2C-5C82F5A38563}" srcOrd="0" destOrd="0" presId="urn:microsoft.com/office/officeart/2005/8/layout/orgChart1"/>
    <dgm:cxn modelId="{39505F09-BC8C-4C0A-BFB6-B910D98CB252}" type="presParOf" srcId="{3F5DD3CD-8801-4600-94EB-89BC024D687E}" destId="{FFD2B52C-DE3F-4084-A67D-D1FF2706852F}" srcOrd="1" destOrd="0" presId="urn:microsoft.com/office/officeart/2005/8/layout/orgChart1"/>
    <dgm:cxn modelId="{88ADA023-63C2-4A5E-B672-8A2BA99EF0E1}" type="presParOf" srcId="{6819865A-EEBB-48C4-B17D-28F88219092F}" destId="{E0139E1C-4252-4FDF-B0C2-2510268EC1BE}" srcOrd="1" destOrd="0" presId="urn:microsoft.com/office/officeart/2005/8/layout/orgChart1"/>
    <dgm:cxn modelId="{98F02155-0D11-45C5-9276-1291154DB070}" type="presParOf" srcId="{6819865A-EEBB-48C4-B17D-28F88219092F}" destId="{CB45789B-530A-4BBA-9CEA-DB6ECB83CEFE}" srcOrd="2" destOrd="0" presId="urn:microsoft.com/office/officeart/2005/8/layout/orgChart1"/>
    <dgm:cxn modelId="{D2BD6962-3F99-4D35-91EB-14CB9059EF20}" type="presParOf" srcId="{51E5BE6D-32EF-4D2F-B4EC-D6BAE0A2CADB}" destId="{D53AE648-A64A-445C-8411-6FD0ACE3A7F5}" srcOrd="4" destOrd="0" presId="urn:microsoft.com/office/officeart/2005/8/layout/orgChart1"/>
    <dgm:cxn modelId="{83D855AD-A5E9-4538-BB8B-C12902B7AD42}" type="presParOf" srcId="{51E5BE6D-32EF-4D2F-B4EC-D6BAE0A2CADB}" destId="{25EED711-7B05-4F50-BDEE-89CEBC3CF06C}" srcOrd="5" destOrd="0" presId="urn:microsoft.com/office/officeart/2005/8/layout/orgChart1"/>
    <dgm:cxn modelId="{50B996A9-8E12-459D-9B50-C439A48CC092}" type="presParOf" srcId="{25EED711-7B05-4F50-BDEE-89CEBC3CF06C}" destId="{E388EC92-ECE7-4720-A6F2-42FD95938ECC}" srcOrd="0" destOrd="0" presId="urn:microsoft.com/office/officeart/2005/8/layout/orgChart1"/>
    <dgm:cxn modelId="{24A669C4-80B8-4F5C-8C98-C332DDD17EA5}" type="presParOf" srcId="{E388EC92-ECE7-4720-A6F2-42FD95938ECC}" destId="{9265E441-873D-4B49-BD2C-2F9A13956AB2}" srcOrd="0" destOrd="0" presId="urn:microsoft.com/office/officeart/2005/8/layout/orgChart1"/>
    <dgm:cxn modelId="{3F2C7978-58E5-44A6-8ED5-C5AB2DE772C0}" type="presParOf" srcId="{E388EC92-ECE7-4720-A6F2-42FD95938ECC}" destId="{EC5B8BF8-0BBE-426B-BCDF-9BA35505E24C}" srcOrd="1" destOrd="0" presId="urn:microsoft.com/office/officeart/2005/8/layout/orgChart1"/>
    <dgm:cxn modelId="{78A2F70C-35FC-48CB-B4EC-43D8FDAE8806}" type="presParOf" srcId="{25EED711-7B05-4F50-BDEE-89CEBC3CF06C}" destId="{B38C8018-4CAE-4A08-AE40-8044DDD83360}" srcOrd="1" destOrd="0" presId="urn:microsoft.com/office/officeart/2005/8/layout/orgChart1"/>
    <dgm:cxn modelId="{A25C3704-3E5C-4215-A4F6-19A445EFBB2A}" type="presParOf" srcId="{25EED711-7B05-4F50-BDEE-89CEBC3CF06C}" destId="{C4635D24-ACD4-494E-B14D-D332CC455234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Arma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635EE266-B299-4856-9217-AA0002F5EBAB}">
      <dgm:prSet phldrT="[Texto]"/>
      <dgm:spPr/>
      <dgm:t>
        <a:bodyPr/>
        <a:lstStyle/>
        <a:p>
          <a:r>
            <a:rPr lang="es-EC" dirty="0"/>
            <a:t>Equipamiento/mejoras</a:t>
          </a:r>
        </a:p>
      </dgm:t>
    </dgm:pt>
    <dgm:pt modelId="{24A66641-B555-45D1-8778-A3D4D76688C4}" type="sibTrans" cxnId="{6ABF62B8-440A-4DD2-A37A-45678739B4DD}">
      <dgm:prSet/>
      <dgm:spPr/>
      <dgm:t>
        <a:bodyPr/>
        <a:lstStyle/>
        <a:p>
          <a:endParaRPr lang="es-EC"/>
        </a:p>
      </dgm:t>
    </dgm:pt>
    <dgm:pt modelId="{56698BF4-CFAC-48B6-8FB0-04F1F5D3BB95}" type="parTrans" cxnId="{6ABF62B8-440A-4DD2-A37A-45678739B4DD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83098D86-D63A-4D12-A359-4F882A367BEF}" type="pres">
      <dgm:prSet presAssocID="{56698BF4-CFAC-48B6-8FB0-04F1F5D3BB95}" presName="Name37" presStyleLbl="parChTrans1D2" presStyleIdx="0" presStyleCnt="1"/>
      <dgm:spPr/>
    </dgm:pt>
    <dgm:pt modelId="{3510E214-9170-42D3-A13B-B57B7DF8F42F}" type="pres">
      <dgm:prSet presAssocID="{635EE266-B299-4856-9217-AA0002F5EBAB}" presName="hierRoot2" presStyleCnt="0">
        <dgm:presLayoutVars>
          <dgm:hierBranch val="init"/>
        </dgm:presLayoutVars>
      </dgm:prSet>
      <dgm:spPr/>
    </dgm:pt>
    <dgm:pt modelId="{ECE26C54-5AD8-428D-B5D2-21599FC443D9}" type="pres">
      <dgm:prSet presAssocID="{635EE266-B299-4856-9217-AA0002F5EBAB}" presName="rootComposite" presStyleCnt="0"/>
      <dgm:spPr/>
    </dgm:pt>
    <dgm:pt modelId="{E2C846CA-B3E9-41E4-A913-6FF78D2CD6E8}" type="pres">
      <dgm:prSet presAssocID="{635EE266-B299-4856-9217-AA0002F5EBAB}" presName="rootText" presStyleLbl="node2" presStyleIdx="0" presStyleCnt="1" custScaleX="115254">
        <dgm:presLayoutVars>
          <dgm:chPref val="3"/>
        </dgm:presLayoutVars>
      </dgm:prSet>
      <dgm:spPr/>
    </dgm:pt>
    <dgm:pt modelId="{1B4C5B8B-4B1B-41E3-AC04-030CA5F2B389}" type="pres">
      <dgm:prSet presAssocID="{635EE266-B299-4856-9217-AA0002F5EBAB}" presName="rootConnector" presStyleLbl="node2" presStyleIdx="0" presStyleCnt="1"/>
      <dgm:spPr/>
    </dgm:pt>
    <dgm:pt modelId="{F4354B0E-1A84-4D1C-8B80-073253ABD3F1}" type="pres">
      <dgm:prSet presAssocID="{635EE266-B299-4856-9217-AA0002F5EBAB}" presName="hierChild4" presStyleCnt="0"/>
      <dgm:spPr/>
    </dgm:pt>
    <dgm:pt modelId="{D3C0842E-6300-4B7F-812E-A226671DEDDB}" type="pres">
      <dgm:prSet presAssocID="{635EE266-B299-4856-9217-AA0002F5EBAB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B562AE6C-CC00-45EA-8869-7AB894ED4B3B}" type="presOf" srcId="{635EE266-B299-4856-9217-AA0002F5EBAB}" destId="{E2C846CA-B3E9-41E4-A913-6FF78D2CD6E8}" srcOrd="0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9F36788B-A505-4EBA-93AC-F6F308A5CC9F}" type="presOf" srcId="{56698BF4-CFAC-48B6-8FB0-04F1F5D3BB95}" destId="{83098D86-D63A-4D12-A359-4F882A367BEF}" srcOrd="0" destOrd="0" presId="urn:microsoft.com/office/officeart/2005/8/layout/orgChart1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AEDC47A1-551E-4A11-B3AB-6F9F4ABB70BC}" type="presOf" srcId="{635EE266-B299-4856-9217-AA0002F5EBAB}" destId="{1B4C5B8B-4B1B-41E3-AC04-030CA5F2B389}" srcOrd="1" destOrd="0" presId="urn:microsoft.com/office/officeart/2005/8/layout/orgChart1"/>
    <dgm:cxn modelId="{6ABF62B8-440A-4DD2-A37A-45678739B4DD}" srcId="{E4B9804E-A693-4584-AFAB-D54D150A9C56}" destId="{635EE266-B299-4856-9217-AA0002F5EBAB}" srcOrd="0" destOrd="0" parTransId="{56698BF4-CFAC-48B6-8FB0-04F1F5D3BB95}" sibTransId="{24A66641-B555-45D1-8778-A3D4D76688C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266A3079-9004-4F28-B187-01CE3BABA52A}" type="presParOf" srcId="{51E5BE6D-32EF-4D2F-B4EC-D6BAE0A2CADB}" destId="{83098D86-D63A-4D12-A359-4F882A367BEF}" srcOrd="0" destOrd="0" presId="urn:microsoft.com/office/officeart/2005/8/layout/orgChart1"/>
    <dgm:cxn modelId="{C1C8AF17-901E-43C3-A4FB-DC193C34FDA1}" type="presParOf" srcId="{51E5BE6D-32EF-4D2F-B4EC-D6BAE0A2CADB}" destId="{3510E214-9170-42D3-A13B-B57B7DF8F42F}" srcOrd="1" destOrd="0" presId="urn:microsoft.com/office/officeart/2005/8/layout/orgChart1"/>
    <dgm:cxn modelId="{B5C009E4-CDCD-40E1-89F2-848025B8A441}" type="presParOf" srcId="{3510E214-9170-42D3-A13B-B57B7DF8F42F}" destId="{ECE26C54-5AD8-428D-B5D2-21599FC443D9}" srcOrd="0" destOrd="0" presId="urn:microsoft.com/office/officeart/2005/8/layout/orgChart1"/>
    <dgm:cxn modelId="{3389CD99-B658-4CAB-95B2-75EE3054F695}" type="presParOf" srcId="{ECE26C54-5AD8-428D-B5D2-21599FC443D9}" destId="{E2C846CA-B3E9-41E4-A913-6FF78D2CD6E8}" srcOrd="0" destOrd="0" presId="urn:microsoft.com/office/officeart/2005/8/layout/orgChart1"/>
    <dgm:cxn modelId="{DE2716C1-A47F-4DE2-8E9A-B01B3D90A987}" type="presParOf" srcId="{ECE26C54-5AD8-428D-B5D2-21599FC443D9}" destId="{1B4C5B8B-4B1B-41E3-AC04-030CA5F2B389}" srcOrd="1" destOrd="0" presId="urn:microsoft.com/office/officeart/2005/8/layout/orgChart1"/>
    <dgm:cxn modelId="{918C1D5F-D4E5-471B-935C-35D1CFBC1703}" type="presParOf" srcId="{3510E214-9170-42D3-A13B-B57B7DF8F42F}" destId="{F4354B0E-1A84-4D1C-8B80-073253ABD3F1}" srcOrd="1" destOrd="0" presId="urn:microsoft.com/office/officeart/2005/8/layout/orgChart1"/>
    <dgm:cxn modelId="{A3C2271E-63E1-4B5E-B68C-E21722A03214}" type="presParOf" srcId="{3510E214-9170-42D3-A13B-B57B7DF8F42F}" destId="{D3C0842E-6300-4B7F-812E-A226671DEDDB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Consumidores primarios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Consumidores secundarios</a:t>
          </a:r>
        </a:p>
      </dgm:t>
    </dgm:pt>
    <dgm:pt modelId="{D593A7C5-4A18-4C44-9E6E-6CA12EEBA58B}" type="parTrans" cxnId="{E27167B7-1B6A-43E8-A5D9-74C8E94B996D}">
      <dgm:prSet/>
      <dgm:spPr/>
      <dgm:t>
        <a:bodyPr/>
        <a:lstStyle/>
        <a:p>
          <a:endParaRPr lang="es-EC"/>
        </a:p>
      </dgm:t>
    </dgm:pt>
    <dgm:pt modelId="{7A737E1A-CF44-4623-AF16-E23A122437A4}" type="sibTrans" cxnId="{E27167B7-1B6A-43E8-A5D9-74C8E94B996D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 custLinFactNeighborX="-8587" custLinFactNeighborY="-2243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1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1" custScaleX="161092" custScaleY="89673" custLinFactNeighborX="-8587" custLinFactNeighborY="-2243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1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Antivirus</a:t>
          </a:r>
        </a:p>
        <a:p>
          <a:r>
            <a:rPr lang="es-EC" dirty="0"/>
            <a:t>-Nombre</a:t>
          </a:r>
        </a:p>
        <a:p>
          <a:r>
            <a:rPr lang="es-EC" dirty="0"/>
            <a:t>-Seguridad()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635EE266-B299-4856-9217-AA0002F5EBAB}">
      <dgm:prSet phldrT="[Texto]"/>
      <dgm:spPr/>
      <dgm:t>
        <a:bodyPr/>
        <a:lstStyle/>
        <a:p>
          <a:r>
            <a:rPr lang="es-EC" dirty="0"/>
            <a:t>AVAST</a:t>
          </a:r>
        </a:p>
      </dgm:t>
    </dgm:pt>
    <dgm:pt modelId="{56698BF4-CFAC-48B6-8FB0-04F1F5D3BB95}" type="parTrans" cxnId="{6ABF62B8-440A-4DD2-A37A-45678739B4DD}">
      <dgm:prSet/>
      <dgm:spPr/>
      <dgm:t>
        <a:bodyPr/>
        <a:lstStyle/>
        <a:p>
          <a:endParaRPr lang="es-EC"/>
        </a:p>
      </dgm:t>
    </dgm:pt>
    <dgm:pt modelId="{24A66641-B555-45D1-8778-A3D4D76688C4}" type="sibTrans" cxnId="{6ABF62B8-440A-4DD2-A37A-45678739B4D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NORTON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4E742771-797F-4ED0-98D3-6E2CE8414D00}">
      <dgm:prSet phldrT="[Texto]"/>
      <dgm:spPr/>
      <dgm:t>
        <a:bodyPr/>
        <a:lstStyle/>
        <a:p>
          <a:r>
            <a:rPr lang="es-EC" dirty="0"/>
            <a:t>ESET</a:t>
          </a:r>
        </a:p>
      </dgm:t>
    </dgm:pt>
    <dgm:pt modelId="{47306D3F-491D-4D00-9B36-7F87025B5306}" type="parTrans" cxnId="{E29E092B-B0C2-486A-B755-DEC66585A6A5}">
      <dgm:prSet/>
      <dgm:spPr/>
      <dgm:t>
        <a:bodyPr/>
        <a:lstStyle/>
        <a:p>
          <a:endParaRPr lang="es-EC"/>
        </a:p>
      </dgm:t>
    </dgm:pt>
    <dgm:pt modelId="{8A4DB227-C8E9-4F1A-818E-61E8FC6F0194}" type="sibTrans" cxnId="{E29E092B-B0C2-486A-B755-DEC66585A6A5}">
      <dgm:prSet/>
      <dgm:spPr/>
      <dgm:t>
        <a:bodyPr/>
        <a:lstStyle/>
        <a:p>
          <a:endParaRPr lang="es-EC"/>
        </a:p>
      </dgm:t>
    </dgm:pt>
    <dgm:pt modelId="{2B8B894D-AF95-47FC-9F46-2ED22307ED02}">
      <dgm:prSet phldrT="[Texto]"/>
      <dgm:spPr/>
      <dgm:t>
        <a:bodyPr/>
        <a:lstStyle/>
        <a:p>
          <a:r>
            <a:rPr lang="es-EC" dirty="0"/>
            <a:t>PANDA</a:t>
          </a:r>
        </a:p>
      </dgm:t>
    </dgm:pt>
    <dgm:pt modelId="{06C9DCCF-BE9F-4636-B420-34D709AB63AA}" type="parTrans" cxnId="{C0C21BD7-4202-45BA-85CC-8238FD2135EC}">
      <dgm:prSet/>
      <dgm:spPr/>
      <dgm:t>
        <a:bodyPr/>
        <a:lstStyle/>
        <a:p>
          <a:endParaRPr lang="es-EC"/>
        </a:p>
      </dgm:t>
    </dgm:pt>
    <dgm:pt modelId="{FA67B0BF-A16A-475C-9395-0F7B552E2CDF}" type="sibTrans" cxnId="{C0C21BD7-4202-45BA-85CC-8238FD2135EC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83098D86-D63A-4D12-A359-4F882A367BEF}" type="pres">
      <dgm:prSet presAssocID="{56698BF4-CFAC-48B6-8FB0-04F1F5D3BB95}" presName="Name37" presStyleLbl="parChTrans1D2" presStyleIdx="0" presStyleCnt="4"/>
      <dgm:spPr/>
    </dgm:pt>
    <dgm:pt modelId="{3510E214-9170-42D3-A13B-B57B7DF8F42F}" type="pres">
      <dgm:prSet presAssocID="{635EE266-B299-4856-9217-AA0002F5EBAB}" presName="hierRoot2" presStyleCnt="0">
        <dgm:presLayoutVars>
          <dgm:hierBranch val="init"/>
        </dgm:presLayoutVars>
      </dgm:prSet>
      <dgm:spPr/>
    </dgm:pt>
    <dgm:pt modelId="{ECE26C54-5AD8-428D-B5D2-21599FC443D9}" type="pres">
      <dgm:prSet presAssocID="{635EE266-B299-4856-9217-AA0002F5EBAB}" presName="rootComposite" presStyleCnt="0"/>
      <dgm:spPr/>
    </dgm:pt>
    <dgm:pt modelId="{E2C846CA-B3E9-41E4-A913-6FF78D2CD6E8}" type="pres">
      <dgm:prSet presAssocID="{635EE266-B299-4856-9217-AA0002F5EBAB}" presName="rootText" presStyleLbl="node2" presStyleIdx="0" presStyleCnt="4">
        <dgm:presLayoutVars>
          <dgm:chPref val="3"/>
        </dgm:presLayoutVars>
      </dgm:prSet>
      <dgm:spPr/>
    </dgm:pt>
    <dgm:pt modelId="{1B4C5B8B-4B1B-41E3-AC04-030CA5F2B389}" type="pres">
      <dgm:prSet presAssocID="{635EE266-B299-4856-9217-AA0002F5EBAB}" presName="rootConnector" presStyleLbl="node2" presStyleIdx="0" presStyleCnt="4"/>
      <dgm:spPr/>
    </dgm:pt>
    <dgm:pt modelId="{F4354B0E-1A84-4D1C-8B80-073253ABD3F1}" type="pres">
      <dgm:prSet presAssocID="{635EE266-B299-4856-9217-AA0002F5EBAB}" presName="hierChild4" presStyleCnt="0"/>
      <dgm:spPr/>
    </dgm:pt>
    <dgm:pt modelId="{D3C0842E-6300-4B7F-812E-A226671DEDDB}" type="pres">
      <dgm:prSet presAssocID="{635EE266-B299-4856-9217-AA0002F5EBAB}" presName="hierChild5" presStyleCnt="0"/>
      <dgm:spPr/>
    </dgm:pt>
    <dgm:pt modelId="{EFAA7A61-9C9B-4D9B-8B55-0BBFC91215A7}" type="pres">
      <dgm:prSet presAssocID="{C8874AEB-771C-4087-AAD8-26A3A7794905}" presName="Name37" presStyleLbl="parChTrans1D2" presStyleIdx="1" presStyleCnt="4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1" presStyleCnt="4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1" presStyleCnt="4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08DE9CD1-8E67-4200-AB94-0C09D8586C57}" type="pres">
      <dgm:prSet presAssocID="{47306D3F-491D-4D00-9B36-7F87025B5306}" presName="Name37" presStyleLbl="parChTrans1D2" presStyleIdx="2" presStyleCnt="4"/>
      <dgm:spPr/>
    </dgm:pt>
    <dgm:pt modelId="{753461C6-D485-4BEF-BC90-7D2E8A3006F3}" type="pres">
      <dgm:prSet presAssocID="{4E742771-797F-4ED0-98D3-6E2CE8414D00}" presName="hierRoot2" presStyleCnt="0">
        <dgm:presLayoutVars>
          <dgm:hierBranch val="init"/>
        </dgm:presLayoutVars>
      </dgm:prSet>
      <dgm:spPr/>
    </dgm:pt>
    <dgm:pt modelId="{2CEFAFE6-BFEC-4300-8501-35F1B61A0747}" type="pres">
      <dgm:prSet presAssocID="{4E742771-797F-4ED0-98D3-6E2CE8414D00}" presName="rootComposite" presStyleCnt="0"/>
      <dgm:spPr/>
    </dgm:pt>
    <dgm:pt modelId="{9DC2F3E4-F4A5-4922-B799-4B80FF3A739F}" type="pres">
      <dgm:prSet presAssocID="{4E742771-797F-4ED0-98D3-6E2CE8414D00}" presName="rootText" presStyleLbl="node2" presStyleIdx="2" presStyleCnt="4" custScaleX="115753" custLinFactNeighborX="-1852">
        <dgm:presLayoutVars>
          <dgm:chPref val="3"/>
        </dgm:presLayoutVars>
      </dgm:prSet>
      <dgm:spPr/>
    </dgm:pt>
    <dgm:pt modelId="{3B7CB018-B13C-4F00-89C8-9319B89B80AF}" type="pres">
      <dgm:prSet presAssocID="{4E742771-797F-4ED0-98D3-6E2CE8414D00}" presName="rootConnector" presStyleLbl="node2" presStyleIdx="2" presStyleCnt="4"/>
      <dgm:spPr/>
    </dgm:pt>
    <dgm:pt modelId="{B8DA05FB-29DB-49D1-8094-4FBF1188F61C}" type="pres">
      <dgm:prSet presAssocID="{4E742771-797F-4ED0-98D3-6E2CE8414D00}" presName="hierChild4" presStyleCnt="0"/>
      <dgm:spPr/>
    </dgm:pt>
    <dgm:pt modelId="{8B5FDF5C-2A4E-40F9-A5C1-08E6D7FBC5F6}" type="pres">
      <dgm:prSet presAssocID="{4E742771-797F-4ED0-98D3-6E2CE8414D00}" presName="hierChild5" presStyleCnt="0"/>
      <dgm:spPr/>
    </dgm:pt>
    <dgm:pt modelId="{35B4D7E8-7298-46A0-97E3-160623B8B9BC}" type="pres">
      <dgm:prSet presAssocID="{06C9DCCF-BE9F-4636-B420-34D709AB63AA}" presName="Name37" presStyleLbl="parChTrans1D2" presStyleIdx="3" presStyleCnt="4"/>
      <dgm:spPr/>
    </dgm:pt>
    <dgm:pt modelId="{055093CE-9E73-4F5D-AA93-9A09B6FFDA87}" type="pres">
      <dgm:prSet presAssocID="{2B8B894D-AF95-47FC-9F46-2ED22307ED02}" presName="hierRoot2" presStyleCnt="0">
        <dgm:presLayoutVars>
          <dgm:hierBranch val="init"/>
        </dgm:presLayoutVars>
      </dgm:prSet>
      <dgm:spPr/>
    </dgm:pt>
    <dgm:pt modelId="{B5E5C0D4-4B96-4158-9D42-B48E60222BE6}" type="pres">
      <dgm:prSet presAssocID="{2B8B894D-AF95-47FC-9F46-2ED22307ED02}" presName="rootComposite" presStyleCnt="0"/>
      <dgm:spPr/>
    </dgm:pt>
    <dgm:pt modelId="{D0D7CC5F-E28E-41EF-BD00-DFFC243717DE}" type="pres">
      <dgm:prSet presAssocID="{2B8B894D-AF95-47FC-9F46-2ED22307ED02}" presName="rootText" presStyleLbl="node2" presStyleIdx="3" presStyleCnt="4">
        <dgm:presLayoutVars>
          <dgm:chPref val="3"/>
        </dgm:presLayoutVars>
      </dgm:prSet>
      <dgm:spPr/>
    </dgm:pt>
    <dgm:pt modelId="{5BE9D94A-6810-4AED-860F-BB2AD969B7BF}" type="pres">
      <dgm:prSet presAssocID="{2B8B894D-AF95-47FC-9F46-2ED22307ED02}" presName="rootConnector" presStyleLbl="node2" presStyleIdx="3" presStyleCnt="4"/>
      <dgm:spPr/>
    </dgm:pt>
    <dgm:pt modelId="{482501B2-F88C-4A75-901D-5EB7307C2328}" type="pres">
      <dgm:prSet presAssocID="{2B8B894D-AF95-47FC-9F46-2ED22307ED02}" presName="hierChild4" presStyleCnt="0"/>
      <dgm:spPr/>
    </dgm:pt>
    <dgm:pt modelId="{06547073-DD9D-40A6-852E-EF3C8509CCBC}" type="pres">
      <dgm:prSet presAssocID="{2B8B894D-AF95-47FC-9F46-2ED22307ED02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26B78405-BFD8-4366-A632-8AAD27DBB3D5}" type="presOf" srcId="{06C9DCCF-BE9F-4636-B420-34D709AB63AA}" destId="{35B4D7E8-7298-46A0-97E3-160623B8B9BC}" srcOrd="0" destOrd="0" presId="urn:microsoft.com/office/officeart/2005/8/layout/orgChart1"/>
    <dgm:cxn modelId="{E999FF11-CB47-4209-805D-FF95AAB79E96}" type="presOf" srcId="{47306D3F-491D-4D00-9B36-7F87025B5306}" destId="{08DE9CD1-8E67-4200-AB94-0C09D8586C57}" srcOrd="0" destOrd="0" presId="urn:microsoft.com/office/officeart/2005/8/layout/orgChart1"/>
    <dgm:cxn modelId="{E29E092B-B0C2-486A-B755-DEC66585A6A5}" srcId="{E4B9804E-A693-4584-AFAB-D54D150A9C56}" destId="{4E742771-797F-4ED0-98D3-6E2CE8414D00}" srcOrd="2" destOrd="0" parTransId="{47306D3F-491D-4D00-9B36-7F87025B5306}" sibTransId="{8A4DB227-C8E9-4F1A-818E-61E8FC6F0194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B7B3435D-7138-4507-AC3F-58CA2815D193}" type="presOf" srcId="{2B8B894D-AF95-47FC-9F46-2ED22307ED02}" destId="{D0D7CC5F-E28E-41EF-BD00-DFFC243717DE}" srcOrd="0" destOrd="0" presId="urn:microsoft.com/office/officeart/2005/8/layout/orgChart1"/>
    <dgm:cxn modelId="{B562AE6C-CC00-45EA-8869-7AB894ED4B3B}" type="presOf" srcId="{635EE266-B299-4856-9217-AA0002F5EBAB}" destId="{E2C846CA-B3E9-41E4-A913-6FF78D2CD6E8}" srcOrd="0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9F36788B-A505-4EBA-93AC-F6F308A5CC9F}" type="presOf" srcId="{56698BF4-CFAC-48B6-8FB0-04F1F5D3BB95}" destId="{83098D86-D63A-4D12-A359-4F882A367BEF}" srcOrd="0" destOrd="0" presId="urn:microsoft.com/office/officeart/2005/8/layout/orgChart1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F08E8597-5AE4-4D74-AD4D-7BD844869C1B}" type="presOf" srcId="{00FCA6C8-CD27-4DA2-B578-46322125942C}" destId="{E0FA7E43-B9AC-406F-9BB0-32803B4F8D4A}" srcOrd="1" destOrd="0" presId="urn:microsoft.com/office/officeart/2005/8/layout/orgChart1"/>
    <dgm:cxn modelId="{F483549B-4643-4A9C-AFC1-6062BBAA387F}" type="presOf" srcId="{4E742771-797F-4ED0-98D3-6E2CE8414D00}" destId="{9DC2F3E4-F4A5-4922-B799-4B80FF3A739F}" srcOrd="0" destOrd="0" presId="urn:microsoft.com/office/officeart/2005/8/layout/orgChart1"/>
    <dgm:cxn modelId="{AEDC47A1-551E-4A11-B3AB-6F9F4ABB70BC}" type="presOf" srcId="{635EE266-B299-4856-9217-AA0002F5EBAB}" destId="{1B4C5B8B-4B1B-41E3-AC04-030CA5F2B389}" srcOrd="1" destOrd="0" presId="urn:microsoft.com/office/officeart/2005/8/layout/orgChart1"/>
    <dgm:cxn modelId="{850E51AD-748F-414B-956A-D5E61F095657}" type="presOf" srcId="{2B8B894D-AF95-47FC-9F46-2ED22307ED02}" destId="{5BE9D94A-6810-4AED-860F-BB2AD969B7BF}" srcOrd="1" destOrd="0" presId="urn:microsoft.com/office/officeart/2005/8/layout/orgChart1"/>
    <dgm:cxn modelId="{6ABF62B8-440A-4DD2-A37A-45678739B4DD}" srcId="{E4B9804E-A693-4584-AFAB-D54D150A9C56}" destId="{635EE266-B299-4856-9217-AA0002F5EBAB}" srcOrd="0" destOrd="0" parTransId="{56698BF4-CFAC-48B6-8FB0-04F1F5D3BB95}" sibTransId="{24A66641-B555-45D1-8778-A3D4D76688C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9EAF6EC4-0C83-4144-A09F-5AB5523976A4}" srcId="{E4B9804E-A693-4584-AFAB-D54D150A9C56}" destId="{00FCA6C8-CD27-4DA2-B578-46322125942C}" srcOrd="1" destOrd="0" parTransId="{C8874AEB-771C-4087-AAD8-26A3A7794905}" sibTransId="{52B3312D-8C2A-44E4-BEB4-783F6C946327}"/>
    <dgm:cxn modelId="{C0C21BD7-4202-45BA-85CC-8238FD2135EC}" srcId="{E4B9804E-A693-4584-AFAB-D54D150A9C56}" destId="{2B8B894D-AF95-47FC-9F46-2ED22307ED02}" srcOrd="3" destOrd="0" parTransId="{06C9DCCF-BE9F-4636-B420-34D709AB63AA}" sibTransId="{FA67B0BF-A16A-475C-9395-0F7B552E2CDF}"/>
    <dgm:cxn modelId="{D00B0ED9-6556-4535-A7EC-F5DF21BB4435}" type="presOf" srcId="{00FCA6C8-CD27-4DA2-B578-46322125942C}" destId="{012C9067-349C-4ED9-B171-B516DD9952D4}" srcOrd="0" destOrd="0" presId="urn:microsoft.com/office/officeart/2005/8/layout/orgChart1"/>
    <dgm:cxn modelId="{10213BDA-6AB5-48E9-A792-0D4346D1D657}" type="presOf" srcId="{C8874AEB-771C-4087-AAD8-26A3A7794905}" destId="{EFAA7A61-9C9B-4D9B-8B55-0BBFC91215A7}" srcOrd="0" destOrd="0" presId="urn:microsoft.com/office/officeart/2005/8/layout/orgChart1"/>
    <dgm:cxn modelId="{529621FD-0154-45C9-8024-E29BBF897BB1}" type="presOf" srcId="{4E742771-797F-4ED0-98D3-6E2CE8414D00}" destId="{3B7CB018-B13C-4F00-89C8-9319B89B80AF}" srcOrd="1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266A3079-9004-4F28-B187-01CE3BABA52A}" type="presParOf" srcId="{51E5BE6D-32EF-4D2F-B4EC-D6BAE0A2CADB}" destId="{83098D86-D63A-4D12-A359-4F882A367BEF}" srcOrd="0" destOrd="0" presId="urn:microsoft.com/office/officeart/2005/8/layout/orgChart1"/>
    <dgm:cxn modelId="{C1C8AF17-901E-43C3-A4FB-DC193C34FDA1}" type="presParOf" srcId="{51E5BE6D-32EF-4D2F-B4EC-D6BAE0A2CADB}" destId="{3510E214-9170-42D3-A13B-B57B7DF8F42F}" srcOrd="1" destOrd="0" presId="urn:microsoft.com/office/officeart/2005/8/layout/orgChart1"/>
    <dgm:cxn modelId="{B5C009E4-CDCD-40E1-89F2-848025B8A441}" type="presParOf" srcId="{3510E214-9170-42D3-A13B-B57B7DF8F42F}" destId="{ECE26C54-5AD8-428D-B5D2-21599FC443D9}" srcOrd="0" destOrd="0" presId="urn:microsoft.com/office/officeart/2005/8/layout/orgChart1"/>
    <dgm:cxn modelId="{3389CD99-B658-4CAB-95B2-75EE3054F695}" type="presParOf" srcId="{ECE26C54-5AD8-428D-B5D2-21599FC443D9}" destId="{E2C846CA-B3E9-41E4-A913-6FF78D2CD6E8}" srcOrd="0" destOrd="0" presId="urn:microsoft.com/office/officeart/2005/8/layout/orgChart1"/>
    <dgm:cxn modelId="{DE2716C1-A47F-4DE2-8E9A-B01B3D90A987}" type="presParOf" srcId="{ECE26C54-5AD8-428D-B5D2-21599FC443D9}" destId="{1B4C5B8B-4B1B-41E3-AC04-030CA5F2B389}" srcOrd="1" destOrd="0" presId="urn:microsoft.com/office/officeart/2005/8/layout/orgChart1"/>
    <dgm:cxn modelId="{918C1D5F-D4E5-471B-935C-35D1CFBC1703}" type="presParOf" srcId="{3510E214-9170-42D3-A13B-B57B7DF8F42F}" destId="{F4354B0E-1A84-4D1C-8B80-073253ABD3F1}" srcOrd="1" destOrd="0" presId="urn:microsoft.com/office/officeart/2005/8/layout/orgChart1"/>
    <dgm:cxn modelId="{A3C2271E-63E1-4B5E-B68C-E21722A03214}" type="presParOf" srcId="{3510E214-9170-42D3-A13B-B57B7DF8F42F}" destId="{D3C0842E-6300-4B7F-812E-A226671DEDDB}" srcOrd="2" destOrd="0" presId="urn:microsoft.com/office/officeart/2005/8/layout/orgChart1"/>
    <dgm:cxn modelId="{C45839FC-A934-49D7-A594-6D2AB89E1879}" type="presParOf" srcId="{51E5BE6D-32EF-4D2F-B4EC-D6BAE0A2CADB}" destId="{EFAA7A61-9C9B-4D9B-8B55-0BBFC91215A7}" srcOrd="2" destOrd="0" presId="urn:microsoft.com/office/officeart/2005/8/layout/orgChart1"/>
    <dgm:cxn modelId="{B1A00C50-5B78-446E-AA33-99479071DEFB}" type="presParOf" srcId="{51E5BE6D-32EF-4D2F-B4EC-D6BAE0A2CADB}" destId="{F9D5E1EC-FB52-4CF4-A55C-FFAE56C18EC8}" srcOrd="3" destOrd="0" presId="urn:microsoft.com/office/officeart/2005/8/layout/orgChart1"/>
    <dgm:cxn modelId="{BFE6F4D9-FDFF-48AA-8233-C8069C1A5C31}" type="presParOf" srcId="{F9D5E1EC-FB52-4CF4-A55C-FFAE56C18EC8}" destId="{ADB05363-4060-4A09-A514-2DC810218E97}" srcOrd="0" destOrd="0" presId="urn:microsoft.com/office/officeart/2005/8/layout/orgChart1"/>
    <dgm:cxn modelId="{75AA961C-6F77-4ABA-A596-91A9ABFF9498}" type="presParOf" srcId="{ADB05363-4060-4A09-A514-2DC810218E97}" destId="{012C9067-349C-4ED9-B171-B516DD9952D4}" srcOrd="0" destOrd="0" presId="urn:microsoft.com/office/officeart/2005/8/layout/orgChart1"/>
    <dgm:cxn modelId="{4BE166AA-B9DB-4DC0-B6DC-D9BBD51B8874}" type="presParOf" srcId="{ADB05363-4060-4A09-A514-2DC810218E97}" destId="{E0FA7E43-B9AC-406F-9BB0-32803B4F8D4A}" srcOrd="1" destOrd="0" presId="urn:microsoft.com/office/officeart/2005/8/layout/orgChart1"/>
    <dgm:cxn modelId="{6A775A8B-3D8D-451A-A394-4DC1181CFEEF}" type="presParOf" srcId="{F9D5E1EC-FB52-4CF4-A55C-FFAE56C18EC8}" destId="{1256E3C8-3C1E-4592-9EF1-7F85A9521049}" srcOrd="1" destOrd="0" presId="urn:microsoft.com/office/officeart/2005/8/layout/orgChart1"/>
    <dgm:cxn modelId="{CB9DF44A-021B-4300-8703-EC33F82A22F2}" type="presParOf" srcId="{F9D5E1EC-FB52-4CF4-A55C-FFAE56C18EC8}" destId="{F355DC2F-DEA8-49F5-AB18-6A11343ED8C6}" srcOrd="2" destOrd="0" presId="urn:microsoft.com/office/officeart/2005/8/layout/orgChart1"/>
    <dgm:cxn modelId="{EECF3EAA-B92B-4252-A5C8-48AEC4B6AC57}" type="presParOf" srcId="{51E5BE6D-32EF-4D2F-B4EC-D6BAE0A2CADB}" destId="{08DE9CD1-8E67-4200-AB94-0C09D8586C57}" srcOrd="4" destOrd="0" presId="urn:microsoft.com/office/officeart/2005/8/layout/orgChart1"/>
    <dgm:cxn modelId="{FEDA05AA-661F-467B-8A85-8E6CCD721E94}" type="presParOf" srcId="{51E5BE6D-32EF-4D2F-B4EC-D6BAE0A2CADB}" destId="{753461C6-D485-4BEF-BC90-7D2E8A3006F3}" srcOrd="5" destOrd="0" presId="urn:microsoft.com/office/officeart/2005/8/layout/orgChart1"/>
    <dgm:cxn modelId="{BC0A0250-CE27-4175-AA7A-06FE57ABD360}" type="presParOf" srcId="{753461C6-D485-4BEF-BC90-7D2E8A3006F3}" destId="{2CEFAFE6-BFEC-4300-8501-35F1B61A0747}" srcOrd="0" destOrd="0" presId="urn:microsoft.com/office/officeart/2005/8/layout/orgChart1"/>
    <dgm:cxn modelId="{33A47D2D-B124-43D4-AF09-8C3C18AB6250}" type="presParOf" srcId="{2CEFAFE6-BFEC-4300-8501-35F1B61A0747}" destId="{9DC2F3E4-F4A5-4922-B799-4B80FF3A739F}" srcOrd="0" destOrd="0" presId="urn:microsoft.com/office/officeart/2005/8/layout/orgChart1"/>
    <dgm:cxn modelId="{FD0965CB-7589-4FA1-84BF-F019C15925A1}" type="presParOf" srcId="{2CEFAFE6-BFEC-4300-8501-35F1B61A0747}" destId="{3B7CB018-B13C-4F00-89C8-9319B89B80AF}" srcOrd="1" destOrd="0" presId="urn:microsoft.com/office/officeart/2005/8/layout/orgChart1"/>
    <dgm:cxn modelId="{3913B28E-C1F4-474F-B251-83E27F525089}" type="presParOf" srcId="{753461C6-D485-4BEF-BC90-7D2E8A3006F3}" destId="{B8DA05FB-29DB-49D1-8094-4FBF1188F61C}" srcOrd="1" destOrd="0" presId="urn:microsoft.com/office/officeart/2005/8/layout/orgChart1"/>
    <dgm:cxn modelId="{2102807A-CCFD-4269-85FD-A6D422B6EE6A}" type="presParOf" srcId="{753461C6-D485-4BEF-BC90-7D2E8A3006F3}" destId="{8B5FDF5C-2A4E-40F9-A5C1-08E6D7FBC5F6}" srcOrd="2" destOrd="0" presId="urn:microsoft.com/office/officeart/2005/8/layout/orgChart1"/>
    <dgm:cxn modelId="{A8B2D348-1E49-4B83-BC08-E2E46EA0A6A3}" type="presParOf" srcId="{51E5BE6D-32EF-4D2F-B4EC-D6BAE0A2CADB}" destId="{35B4D7E8-7298-46A0-97E3-160623B8B9BC}" srcOrd="6" destOrd="0" presId="urn:microsoft.com/office/officeart/2005/8/layout/orgChart1"/>
    <dgm:cxn modelId="{41449F4A-2E97-4614-A89A-CC27AB5C3F09}" type="presParOf" srcId="{51E5BE6D-32EF-4D2F-B4EC-D6BAE0A2CADB}" destId="{055093CE-9E73-4F5D-AA93-9A09B6FFDA87}" srcOrd="7" destOrd="0" presId="urn:microsoft.com/office/officeart/2005/8/layout/orgChart1"/>
    <dgm:cxn modelId="{2BACE534-D82B-462B-99DE-7198347E6898}" type="presParOf" srcId="{055093CE-9E73-4F5D-AA93-9A09B6FFDA87}" destId="{B5E5C0D4-4B96-4158-9D42-B48E60222BE6}" srcOrd="0" destOrd="0" presId="urn:microsoft.com/office/officeart/2005/8/layout/orgChart1"/>
    <dgm:cxn modelId="{93AE7729-3C6E-4F8C-A834-D6DF69F2986E}" type="presParOf" srcId="{B5E5C0D4-4B96-4158-9D42-B48E60222BE6}" destId="{D0D7CC5F-E28E-41EF-BD00-DFFC243717DE}" srcOrd="0" destOrd="0" presId="urn:microsoft.com/office/officeart/2005/8/layout/orgChart1"/>
    <dgm:cxn modelId="{FBDA49E7-F227-4DC8-B095-A40BBBE9590F}" type="presParOf" srcId="{B5E5C0D4-4B96-4158-9D42-B48E60222BE6}" destId="{5BE9D94A-6810-4AED-860F-BB2AD969B7BF}" srcOrd="1" destOrd="0" presId="urn:microsoft.com/office/officeart/2005/8/layout/orgChart1"/>
    <dgm:cxn modelId="{A14868D1-8F49-4930-9A05-70BBADFF3359}" type="presParOf" srcId="{055093CE-9E73-4F5D-AA93-9A09B6FFDA87}" destId="{482501B2-F88C-4A75-901D-5EB7307C2328}" srcOrd="1" destOrd="0" presId="urn:microsoft.com/office/officeart/2005/8/layout/orgChart1"/>
    <dgm:cxn modelId="{4CC0DA3E-3736-44F5-B0FB-685A853C15E1}" type="presParOf" srcId="{055093CE-9E73-4F5D-AA93-9A09B6FFDA87}" destId="{06547073-DD9D-40A6-852E-EF3C8509CCBC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</a:t>
          </a:r>
          <a:r>
            <a:rPr lang="es-EC" dirty="0" err="1"/>
            <a:t>Mamiferos</a:t>
          </a:r>
          <a:endParaRPr lang="es-EC" dirty="0"/>
        </a:p>
        <a:p>
          <a:r>
            <a:rPr lang="es-EC" dirty="0"/>
            <a:t>-Especie</a:t>
          </a:r>
        </a:p>
        <a:p>
          <a:r>
            <a:rPr lang="es-EC" dirty="0"/>
            <a:t>-Patas</a:t>
          </a:r>
        </a:p>
        <a:p>
          <a:r>
            <a:rPr lang="es-EC" dirty="0"/>
            <a:t>-</a:t>
          </a:r>
          <a:r>
            <a:rPr lang="es-EC" dirty="0" err="1"/>
            <a:t>prod.Leche</a:t>
          </a:r>
          <a:r>
            <a:rPr lang="es-EC" dirty="0"/>
            <a:t>()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635EE266-B299-4856-9217-AA0002F5EBAB}">
      <dgm:prSet phldrT="[Texto]"/>
      <dgm:spPr/>
      <dgm:t>
        <a:bodyPr/>
        <a:lstStyle/>
        <a:p>
          <a:r>
            <a:rPr lang="es-EC" dirty="0"/>
            <a:t>Vaca	</a:t>
          </a:r>
        </a:p>
      </dgm:t>
    </dgm:pt>
    <dgm:pt modelId="{56698BF4-CFAC-48B6-8FB0-04F1F5D3BB95}" type="parTrans" cxnId="{6ABF62B8-440A-4DD2-A37A-45678739B4DD}">
      <dgm:prSet/>
      <dgm:spPr/>
      <dgm:t>
        <a:bodyPr/>
        <a:lstStyle/>
        <a:p>
          <a:endParaRPr lang="es-EC"/>
        </a:p>
      </dgm:t>
    </dgm:pt>
    <dgm:pt modelId="{24A66641-B555-45D1-8778-A3D4D76688C4}" type="sibTrans" cxnId="{6ABF62B8-440A-4DD2-A37A-45678739B4D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Ornitorrinco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4E742771-797F-4ED0-98D3-6E2CE8414D00}">
      <dgm:prSet phldrT="[Texto]"/>
      <dgm:spPr/>
      <dgm:t>
        <a:bodyPr/>
        <a:lstStyle/>
        <a:p>
          <a:r>
            <a:rPr lang="es-EC" dirty="0"/>
            <a:t>Ballena</a:t>
          </a:r>
        </a:p>
      </dgm:t>
    </dgm:pt>
    <dgm:pt modelId="{47306D3F-491D-4D00-9B36-7F87025B5306}" type="parTrans" cxnId="{E29E092B-B0C2-486A-B755-DEC66585A6A5}">
      <dgm:prSet/>
      <dgm:spPr/>
      <dgm:t>
        <a:bodyPr/>
        <a:lstStyle/>
        <a:p>
          <a:endParaRPr lang="es-EC"/>
        </a:p>
      </dgm:t>
    </dgm:pt>
    <dgm:pt modelId="{8A4DB227-C8E9-4F1A-818E-61E8FC6F0194}" type="sibTrans" cxnId="{E29E092B-B0C2-486A-B755-DEC66585A6A5}">
      <dgm:prSet/>
      <dgm:spPr/>
      <dgm:t>
        <a:bodyPr/>
        <a:lstStyle/>
        <a:p>
          <a:endParaRPr lang="es-EC"/>
        </a:p>
      </dgm:t>
    </dgm:pt>
    <dgm:pt modelId="{2B8B894D-AF95-47FC-9F46-2ED22307ED02}">
      <dgm:prSet phldrT="[Texto]"/>
      <dgm:spPr/>
      <dgm:t>
        <a:bodyPr/>
        <a:lstStyle/>
        <a:p>
          <a:r>
            <a:rPr lang="es-EC" dirty="0"/>
            <a:t>Oso</a:t>
          </a:r>
          <a:r>
            <a:rPr lang="es-EC" baseline="0" dirty="0"/>
            <a:t> Panda</a:t>
          </a:r>
          <a:endParaRPr lang="es-EC" dirty="0"/>
        </a:p>
      </dgm:t>
    </dgm:pt>
    <dgm:pt modelId="{06C9DCCF-BE9F-4636-B420-34D709AB63AA}" type="parTrans" cxnId="{C0C21BD7-4202-45BA-85CC-8238FD2135EC}">
      <dgm:prSet/>
      <dgm:spPr/>
      <dgm:t>
        <a:bodyPr/>
        <a:lstStyle/>
        <a:p>
          <a:endParaRPr lang="es-EC"/>
        </a:p>
      </dgm:t>
    </dgm:pt>
    <dgm:pt modelId="{FA67B0BF-A16A-475C-9395-0F7B552E2CDF}" type="sibTrans" cxnId="{C0C21BD7-4202-45BA-85CC-8238FD2135EC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83098D86-D63A-4D12-A359-4F882A367BEF}" type="pres">
      <dgm:prSet presAssocID="{56698BF4-CFAC-48B6-8FB0-04F1F5D3BB95}" presName="Name37" presStyleLbl="parChTrans1D2" presStyleIdx="0" presStyleCnt="4"/>
      <dgm:spPr/>
    </dgm:pt>
    <dgm:pt modelId="{3510E214-9170-42D3-A13B-B57B7DF8F42F}" type="pres">
      <dgm:prSet presAssocID="{635EE266-B299-4856-9217-AA0002F5EBAB}" presName="hierRoot2" presStyleCnt="0">
        <dgm:presLayoutVars>
          <dgm:hierBranch val="init"/>
        </dgm:presLayoutVars>
      </dgm:prSet>
      <dgm:spPr/>
    </dgm:pt>
    <dgm:pt modelId="{ECE26C54-5AD8-428D-B5D2-21599FC443D9}" type="pres">
      <dgm:prSet presAssocID="{635EE266-B299-4856-9217-AA0002F5EBAB}" presName="rootComposite" presStyleCnt="0"/>
      <dgm:spPr/>
    </dgm:pt>
    <dgm:pt modelId="{E2C846CA-B3E9-41E4-A913-6FF78D2CD6E8}" type="pres">
      <dgm:prSet presAssocID="{635EE266-B299-4856-9217-AA0002F5EBAB}" presName="rootText" presStyleLbl="node2" presStyleIdx="0" presStyleCnt="4">
        <dgm:presLayoutVars>
          <dgm:chPref val="3"/>
        </dgm:presLayoutVars>
      </dgm:prSet>
      <dgm:spPr/>
    </dgm:pt>
    <dgm:pt modelId="{1B4C5B8B-4B1B-41E3-AC04-030CA5F2B389}" type="pres">
      <dgm:prSet presAssocID="{635EE266-B299-4856-9217-AA0002F5EBAB}" presName="rootConnector" presStyleLbl="node2" presStyleIdx="0" presStyleCnt="4"/>
      <dgm:spPr/>
    </dgm:pt>
    <dgm:pt modelId="{F4354B0E-1A84-4D1C-8B80-073253ABD3F1}" type="pres">
      <dgm:prSet presAssocID="{635EE266-B299-4856-9217-AA0002F5EBAB}" presName="hierChild4" presStyleCnt="0"/>
      <dgm:spPr/>
    </dgm:pt>
    <dgm:pt modelId="{D3C0842E-6300-4B7F-812E-A226671DEDDB}" type="pres">
      <dgm:prSet presAssocID="{635EE266-B299-4856-9217-AA0002F5EBAB}" presName="hierChild5" presStyleCnt="0"/>
      <dgm:spPr/>
    </dgm:pt>
    <dgm:pt modelId="{EFAA7A61-9C9B-4D9B-8B55-0BBFC91215A7}" type="pres">
      <dgm:prSet presAssocID="{C8874AEB-771C-4087-AAD8-26A3A7794905}" presName="Name37" presStyleLbl="parChTrans1D2" presStyleIdx="1" presStyleCnt="4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1" presStyleCnt="4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1" presStyleCnt="4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08DE9CD1-8E67-4200-AB94-0C09D8586C57}" type="pres">
      <dgm:prSet presAssocID="{47306D3F-491D-4D00-9B36-7F87025B5306}" presName="Name37" presStyleLbl="parChTrans1D2" presStyleIdx="2" presStyleCnt="4"/>
      <dgm:spPr/>
    </dgm:pt>
    <dgm:pt modelId="{753461C6-D485-4BEF-BC90-7D2E8A3006F3}" type="pres">
      <dgm:prSet presAssocID="{4E742771-797F-4ED0-98D3-6E2CE8414D00}" presName="hierRoot2" presStyleCnt="0">
        <dgm:presLayoutVars>
          <dgm:hierBranch val="init"/>
        </dgm:presLayoutVars>
      </dgm:prSet>
      <dgm:spPr/>
    </dgm:pt>
    <dgm:pt modelId="{2CEFAFE6-BFEC-4300-8501-35F1B61A0747}" type="pres">
      <dgm:prSet presAssocID="{4E742771-797F-4ED0-98D3-6E2CE8414D00}" presName="rootComposite" presStyleCnt="0"/>
      <dgm:spPr/>
    </dgm:pt>
    <dgm:pt modelId="{9DC2F3E4-F4A5-4922-B799-4B80FF3A739F}" type="pres">
      <dgm:prSet presAssocID="{4E742771-797F-4ED0-98D3-6E2CE8414D00}" presName="rootText" presStyleLbl="node2" presStyleIdx="2" presStyleCnt="4" custScaleX="115753" custLinFactNeighborX="-1852">
        <dgm:presLayoutVars>
          <dgm:chPref val="3"/>
        </dgm:presLayoutVars>
      </dgm:prSet>
      <dgm:spPr/>
    </dgm:pt>
    <dgm:pt modelId="{3B7CB018-B13C-4F00-89C8-9319B89B80AF}" type="pres">
      <dgm:prSet presAssocID="{4E742771-797F-4ED0-98D3-6E2CE8414D00}" presName="rootConnector" presStyleLbl="node2" presStyleIdx="2" presStyleCnt="4"/>
      <dgm:spPr/>
    </dgm:pt>
    <dgm:pt modelId="{B8DA05FB-29DB-49D1-8094-4FBF1188F61C}" type="pres">
      <dgm:prSet presAssocID="{4E742771-797F-4ED0-98D3-6E2CE8414D00}" presName="hierChild4" presStyleCnt="0"/>
      <dgm:spPr/>
    </dgm:pt>
    <dgm:pt modelId="{8B5FDF5C-2A4E-40F9-A5C1-08E6D7FBC5F6}" type="pres">
      <dgm:prSet presAssocID="{4E742771-797F-4ED0-98D3-6E2CE8414D00}" presName="hierChild5" presStyleCnt="0"/>
      <dgm:spPr/>
    </dgm:pt>
    <dgm:pt modelId="{35B4D7E8-7298-46A0-97E3-160623B8B9BC}" type="pres">
      <dgm:prSet presAssocID="{06C9DCCF-BE9F-4636-B420-34D709AB63AA}" presName="Name37" presStyleLbl="parChTrans1D2" presStyleIdx="3" presStyleCnt="4"/>
      <dgm:spPr/>
    </dgm:pt>
    <dgm:pt modelId="{055093CE-9E73-4F5D-AA93-9A09B6FFDA87}" type="pres">
      <dgm:prSet presAssocID="{2B8B894D-AF95-47FC-9F46-2ED22307ED02}" presName="hierRoot2" presStyleCnt="0">
        <dgm:presLayoutVars>
          <dgm:hierBranch val="init"/>
        </dgm:presLayoutVars>
      </dgm:prSet>
      <dgm:spPr/>
    </dgm:pt>
    <dgm:pt modelId="{B5E5C0D4-4B96-4158-9D42-B48E60222BE6}" type="pres">
      <dgm:prSet presAssocID="{2B8B894D-AF95-47FC-9F46-2ED22307ED02}" presName="rootComposite" presStyleCnt="0"/>
      <dgm:spPr/>
    </dgm:pt>
    <dgm:pt modelId="{D0D7CC5F-E28E-41EF-BD00-DFFC243717DE}" type="pres">
      <dgm:prSet presAssocID="{2B8B894D-AF95-47FC-9F46-2ED22307ED02}" presName="rootText" presStyleLbl="node2" presStyleIdx="3" presStyleCnt="4">
        <dgm:presLayoutVars>
          <dgm:chPref val="3"/>
        </dgm:presLayoutVars>
      </dgm:prSet>
      <dgm:spPr/>
    </dgm:pt>
    <dgm:pt modelId="{5BE9D94A-6810-4AED-860F-BB2AD969B7BF}" type="pres">
      <dgm:prSet presAssocID="{2B8B894D-AF95-47FC-9F46-2ED22307ED02}" presName="rootConnector" presStyleLbl="node2" presStyleIdx="3" presStyleCnt="4"/>
      <dgm:spPr/>
    </dgm:pt>
    <dgm:pt modelId="{482501B2-F88C-4A75-901D-5EB7307C2328}" type="pres">
      <dgm:prSet presAssocID="{2B8B894D-AF95-47FC-9F46-2ED22307ED02}" presName="hierChild4" presStyleCnt="0"/>
      <dgm:spPr/>
    </dgm:pt>
    <dgm:pt modelId="{06547073-DD9D-40A6-852E-EF3C8509CCBC}" type="pres">
      <dgm:prSet presAssocID="{2B8B894D-AF95-47FC-9F46-2ED22307ED02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26B78405-BFD8-4366-A632-8AAD27DBB3D5}" type="presOf" srcId="{06C9DCCF-BE9F-4636-B420-34D709AB63AA}" destId="{35B4D7E8-7298-46A0-97E3-160623B8B9BC}" srcOrd="0" destOrd="0" presId="urn:microsoft.com/office/officeart/2005/8/layout/orgChart1"/>
    <dgm:cxn modelId="{E999FF11-CB47-4209-805D-FF95AAB79E96}" type="presOf" srcId="{47306D3F-491D-4D00-9B36-7F87025B5306}" destId="{08DE9CD1-8E67-4200-AB94-0C09D8586C57}" srcOrd="0" destOrd="0" presId="urn:microsoft.com/office/officeart/2005/8/layout/orgChart1"/>
    <dgm:cxn modelId="{E29E092B-B0C2-486A-B755-DEC66585A6A5}" srcId="{E4B9804E-A693-4584-AFAB-D54D150A9C56}" destId="{4E742771-797F-4ED0-98D3-6E2CE8414D00}" srcOrd="2" destOrd="0" parTransId="{47306D3F-491D-4D00-9B36-7F87025B5306}" sibTransId="{8A4DB227-C8E9-4F1A-818E-61E8FC6F0194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B7B3435D-7138-4507-AC3F-58CA2815D193}" type="presOf" srcId="{2B8B894D-AF95-47FC-9F46-2ED22307ED02}" destId="{D0D7CC5F-E28E-41EF-BD00-DFFC243717DE}" srcOrd="0" destOrd="0" presId="urn:microsoft.com/office/officeart/2005/8/layout/orgChart1"/>
    <dgm:cxn modelId="{B562AE6C-CC00-45EA-8869-7AB894ED4B3B}" type="presOf" srcId="{635EE266-B299-4856-9217-AA0002F5EBAB}" destId="{E2C846CA-B3E9-41E4-A913-6FF78D2CD6E8}" srcOrd="0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9F36788B-A505-4EBA-93AC-F6F308A5CC9F}" type="presOf" srcId="{56698BF4-CFAC-48B6-8FB0-04F1F5D3BB95}" destId="{83098D86-D63A-4D12-A359-4F882A367BEF}" srcOrd="0" destOrd="0" presId="urn:microsoft.com/office/officeart/2005/8/layout/orgChart1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F08E8597-5AE4-4D74-AD4D-7BD844869C1B}" type="presOf" srcId="{00FCA6C8-CD27-4DA2-B578-46322125942C}" destId="{E0FA7E43-B9AC-406F-9BB0-32803B4F8D4A}" srcOrd="1" destOrd="0" presId="urn:microsoft.com/office/officeart/2005/8/layout/orgChart1"/>
    <dgm:cxn modelId="{F483549B-4643-4A9C-AFC1-6062BBAA387F}" type="presOf" srcId="{4E742771-797F-4ED0-98D3-6E2CE8414D00}" destId="{9DC2F3E4-F4A5-4922-B799-4B80FF3A739F}" srcOrd="0" destOrd="0" presId="urn:microsoft.com/office/officeart/2005/8/layout/orgChart1"/>
    <dgm:cxn modelId="{AEDC47A1-551E-4A11-B3AB-6F9F4ABB70BC}" type="presOf" srcId="{635EE266-B299-4856-9217-AA0002F5EBAB}" destId="{1B4C5B8B-4B1B-41E3-AC04-030CA5F2B389}" srcOrd="1" destOrd="0" presId="urn:microsoft.com/office/officeart/2005/8/layout/orgChart1"/>
    <dgm:cxn modelId="{850E51AD-748F-414B-956A-D5E61F095657}" type="presOf" srcId="{2B8B894D-AF95-47FC-9F46-2ED22307ED02}" destId="{5BE9D94A-6810-4AED-860F-BB2AD969B7BF}" srcOrd="1" destOrd="0" presId="urn:microsoft.com/office/officeart/2005/8/layout/orgChart1"/>
    <dgm:cxn modelId="{6ABF62B8-440A-4DD2-A37A-45678739B4DD}" srcId="{E4B9804E-A693-4584-AFAB-D54D150A9C56}" destId="{635EE266-B299-4856-9217-AA0002F5EBAB}" srcOrd="0" destOrd="0" parTransId="{56698BF4-CFAC-48B6-8FB0-04F1F5D3BB95}" sibTransId="{24A66641-B555-45D1-8778-A3D4D76688C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9EAF6EC4-0C83-4144-A09F-5AB5523976A4}" srcId="{E4B9804E-A693-4584-AFAB-D54D150A9C56}" destId="{00FCA6C8-CD27-4DA2-B578-46322125942C}" srcOrd="1" destOrd="0" parTransId="{C8874AEB-771C-4087-AAD8-26A3A7794905}" sibTransId="{52B3312D-8C2A-44E4-BEB4-783F6C946327}"/>
    <dgm:cxn modelId="{C0C21BD7-4202-45BA-85CC-8238FD2135EC}" srcId="{E4B9804E-A693-4584-AFAB-D54D150A9C56}" destId="{2B8B894D-AF95-47FC-9F46-2ED22307ED02}" srcOrd="3" destOrd="0" parTransId="{06C9DCCF-BE9F-4636-B420-34D709AB63AA}" sibTransId="{FA67B0BF-A16A-475C-9395-0F7B552E2CDF}"/>
    <dgm:cxn modelId="{D00B0ED9-6556-4535-A7EC-F5DF21BB4435}" type="presOf" srcId="{00FCA6C8-CD27-4DA2-B578-46322125942C}" destId="{012C9067-349C-4ED9-B171-B516DD9952D4}" srcOrd="0" destOrd="0" presId="urn:microsoft.com/office/officeart/2005/8/layout/orgChart1"/>
    <dgm:cxn modelId="{10213BDA-6AB5-48E9-A792-0D4346D1D657}" type="presOf" srcId="{C8874AEB-771C-4087-AAD8-26A3A7794905}" destId="{EFAA7A61-9C9B-4D9B-8B55-0BBFC91215A7}" srcOrd="0" destOrd="0" presId="urn:microsoft.com/office/officeart/2005/8/layout/orgChart1"/>
    <dgm:cxn modelId="{529621FD-0154-45C9-8024-E29BBF897BB1}" type="presOf" srcId="{4E742771-797F-4ED0-98D3-6E2CE8414D00}" destId="{3B7CB018-B13C-4F00-89C8-9319B89B80AF}" srcOrd="1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266A3079-9004-4F28-B187-01CE3BABA52A}" type="presParOf" srcId="{51E5BE6D-32EF-4D2F-B4EC-D6BAE0A2CADB}" destId="{83098D86-D63A-4D12-A359-4F882A367BEF}" srcOrd="0" destOrd="0" presId="urn:microsoft.com/office/officeart/2005/8/layout/orgChart1"/>
    <dgm:cxn modelId="{C1C8AF17-901E-43C3-A4FB-DC193C34FDA1}" type="presParOf" srcId="{51E5BE6D-32EF-4D2F-B4EC-D6BAE0A2CADB}" destId="{3510E214-9170-42D3-A13B-B57B7DF8F42F}" srcOrd="1" destOrd="0" presId="urn:microsoft.com/office/officeart/2005/8/layout/orgChart1"/>
    <dgm:cxn modelId="{B5C009E4-CDCD-40E1-89F2-848025B8A441}" type="presParOf" srcId="{3510E214-9170-42D3-A13B-B57B7DF8F42F}" destId="{ECE26C54-5AD8-428D-B5D2-21599FC443D9}" srcOrd="0" destOrd="0" presId="urn:microsoft.com/office/officeart/2005/8/layout/orgChart1"/>
    <dgm:cxn modelId="{3389CD99-B658-4CAB-95B2-75EE3054F695}" type="presParOf" srcId="{ECE26C54-5AD8-428D-B5D2-21599FC443D9}" destId="{E2C846CA-B3E9-41E4-A913-6FF78D2CD6E8}" srcOrd="0" destOrd="0" presId="urn:microsoft.com/office/officeart/2005/8/layout/orgChart1"/>
    <dgm:cxn modelId="{DE2716C1-A47F-4DE2-8E9A-B01B3D90A987}" type="presParOf" srcId="{ECE26C54-5AD8-428D-B5D2-21599FC443D9}" destId="{1B4C5B8B-4B1B-41E3-AC04-030CA5F2B389}" srcOrd="1" destOrd="0" presId="urn:microsoft.com/office/officeart/2005/8/layout/orgChart1"/>
    <dgm:cxn modelId="{918C1D5F-D4E5-471B-935C-35D1CFBC1703}" type="presParOf" srcId="{3510E214-9170-42D3-A13B-B57B7DF8F42F}" destId="{F4354B0E-1A84-4D1C-8B80-073253ABD3F1}" srcOrd="1" destOrd="0" presId="urn:microsoft.com/office/officeart/2005/8/layout/orgChart1"/>
    <dgm:cxn modelId="{A3C2271E-63E1-4B5E-B68C-E21722A03214}" type="presParOf" srcId="{3510E214-9170-42D3-A13B-B57B7DF8F42F}" destId="{D3C0842E-6300-4B7F-812E-A226671DEDDB}" srcOrd="2" destOrd="0" presId="urn:microsoft.com/office/officeart/2005/8/layout/orgChart1"/>
    <dgm:cxn modelId="{C45839FC-A934-49D7-A594-6D2AB89E1879}" type="presParOf" srcId="{51E5BE6D-32EF-4D2F-B4EC-D6BAE0A2CADB}" destId="{EFAA7A61-9C9B-4D9B-8B55-0BBFC91215A7}" srcOrd="2" destOrd="0" presId="urn:microsoft.com/office/officeart/2005/8/layout/orgChart1"/>
    <dgm:cxn modelId="{B1A00C50-5B78-446E-AA33-99479071DEFB}" type="presParOf" srcId="{51E5BE6D-32EF-4D2F-B4EC-D6BAE0A2CADB}" destId="{F9D5E1EC-FB52-4CF4-A55C-FFAE56C18EC8}" srcOrd="3" destOrd="0" presId="urn:microsoft.com/office/officeart/2005/8/layout/orgChart1"/>
    <dgm:cxn modelId="{BFE6F4D9-FDFF-48AA-8233-C8069C1A5C31}" type="presParOf" srcId="{F9D5E1EC-FB52-4CF4-A55C-FFAE56C18EC8}" destId="{ADB05363-4060-4A09-A514-2DC810218E97}" srcOrd="0" destOrd="0" presId="urn:microsoft.com/office/officeart/2005/8/layout/orgChart1"/>
    <dgm:cxn modelId="{75AA961C-6F77-4ABA-A596-91A9ABFF9498}" type="presParOf" srcId="{ADB05363-4060-4A09-A514-2DC810218E97}" destId="{012C9067-349C-4ED9-B171-B516DD9952D4}" srcOrd="0" destOrd="0" presId="urn:microsoft.com/office/officeart/2005/8/layout/orgChart1"/>
    <dgm:cxn modelId="{4BE166AA-B9DB-4DC0-B6DC-D9BBD51B8874}" type="presParOf" srcId="{ADB05363-4060-4A09-A514-2DC810218E97}" destId="{E0FA7E43-B9AC-406F-9BB0-32803B4F8D4A}" srcOrd="1" destOrd="0" presId="urn:microsoft.com/office/officeart/2005/8/layout/orgChart1"/>
    <dgm:cxn modelId="{6A775A8B-3D8D-451A-A394-4DC1181CFEEF}" type="presParOf" srcId="{F9D5E1EC-FB52-4CF4-A55C-FFAE56C18EC8}" destId="{1256E3C8-3C1E-4592-9EF1-7F85A9521049}" srcOrd="1" destOrd="0" presId="urn:microsoft.com/office/officeart/2005/8/layout/orgChart1"/>
    <dgm:cxn modelId="{CB9DF44A-021B-4300-8703-EC33F82A22F2}" type="presParOf" srcId="{F9D5E1EC-FB52-4CF4-A55C-FFAE56C18EC8}" destId="{F355DC2F-DEA8-49F5-AB18-6A11343ED8C6}" srcOrd="2" destOrd="0" presId="urn:microsoft.com/office/officeart/2005/8/layout/orgChart1"/>
    <dgm:cxn modelId="{EECF3EAA-B92B-4252-A5C8-48AEC4B6AC57}" type="presParOf" srcId="{51E5BE6D-32EF-4D2F-B4EC-D6BAE0A2CADB}" destId="{08DE9CD1-8E67-4200-AB94-0C09D8586C57}" srcOrd="4" destOrd="0" presId="urn:microsoft.com/office/officeart/2005/8/layout/orgChart1"/>
    <dgm:cxn modelId="{FEDA05AA-661F-467B-8A85-8E6CCD721E94}" type="presParOf" srcId="{51E5BE6D-32EF-4D2F-B4EC-D6BAE0A2CADB}" destId="{753461C6-D485-4BEF-BC90-7D2E8A3006F3}" srcOrd="5" destOrd="0" presId="urn:microsoft.com/office/officeart/2005/8/layout/orgChart1"/>
    <dgm:cxn modelId="{BC0A0250-CE27-4175-AA7A-06FE57ABD360}" type="presParOf" srcId="{753461C6-D485-4BEF-BC90-7D2E8A3006F3}" destId="{2CEFAFE6-BFEC-4300-8501-35F1B61A0747}" srcOrd="0" destOrd="0" presId="urn:microsoft.com/office/officeart/2005/8/layout/orgChart1"/>
    <dgm:cxn modelId="{33A47D2D-B124-43D4-AF09-8C3C18AB6250}" type="presParOf" srcId="{2CEFAFE6-BFEC-4300-8501-35F1B61A0747}" destId="{9DC2F3E4-F4A5-4922-B799-4B80FF3A739F}" srcOrd="0" destOrd="0" presId="urn:microsoft.com/office/officeart/2005/8/layout/orgChart1"/>
    <dgm:cxn modelId="{FD0965CB-7589-4FA1-84BF-F019C15925A1}" type="presParOf" srcId="{2CEFAFE6-BFEC-4300-8501-35F1B61A0747}" destId="{3B7CB018-B13C-4F00-89C8-9319B89B80AF}" srcOrd="1" destOrd="0" presId="urn:microsoft.com/office/officeart/2005/8/layout/orgChart1"/>
    <dgm:cxn modelId="{3913B28E-C1F4-474F-B251-83E27F525089}" type="presParOf" srcId="{753461C6-D485-4BEF-BC90-7D2E8A3006F3}" destId="{B8DA05FB-29DB-49D1-8094-4FBF1188F61C}" srcOrd="1" destOrd="0" presId="urn:microsoft.com/office/officeart/2005/8/layout/orgChart1"/>
    <dgm:cxn modelId="{2102807A-CCFD-4269-85FD-A6D422B6EE6A}" type="presParOf" srcId="{753461C6-D485-4BEF-BC90-7D2E8A3006F3}" destId="{8B5FDF5C-2A4E-40F9-A5C1-08E6D7FBC5F6}" srcOrd="2" destOrd="0" presId="urn:microsoft.com/office/officeart/2005/8/layout/orgChart1"/>
    <dgm:cxn modelId="{A8B2D348-1E49-4B83-BC08-E2E46EA0A6A3}" type="presParOf" srcId="{51E5BE6D-32EF-4D2F-B4EC-D6BAE0A2CADB}" destId="{35B4D7E8-7298-46A0-97E3-160623B8B9BC}" srcOrd="6" destOrd="0" presId="urn:microsoft.com/office/officeart/2005/8/layout/orgChart1"/>
    <dgm:cxn modelId="{41449F4A-2E97-4614-A89A-CC27AB5C3F09}" type="presParOf" srcId="{51E5BE6D-32EF-4D2F-B4EC-D6BAE0A2CADB}" destId="{055093CE-9E73-4F5D-AA93-9A09B6FFDA87}" srcOrd="7" destOrd="0" presId="urn:microsoft.com/office/officeart/2005/8/layout/orgChart1"/>
    <dgm:cxn modelId="{2BACE534-D82B-462B-99DE-7198347E6898}" type="presParOf" srcId="{055093CE-9E73-4F5D-AA93-9A09B6FFDA87}" destId="{B5E5C0D4-4B96-4158-9D42-B48E60222BE6}" srcOrd="0" destOrd="0" presId="urn:microsoft.com/office/officeart/2005/8/layout/orgChart1"/>
    <dgm:cxn modelId="{93AE7729-3C6E-4F8C-A834-D6DF69F2986E}" type="presParOf" srcId="{B5E5C0D4-4B96-4158-9D42-B48E60222BE6}" destId="{D0D7CC5F-E28E-41EF-BD00-DFFC243717DE}" srcOrd="0" destOrd="0" presId="urn:microsoft.com/office/officeart/2005/8/layout/orgChart1"/>
    <dgm:cxn modelId="{FBDA49E7-F227-4DC8-B095-A40BBBE9590F}" type="presParOf" srcId="{B5E5C0D4-4B96-4158-9D42-B48E60222BE6}" destId="{5BE9D94A-6810-4AED-860F-BB2AD969B7BF}" srcOrd="1" destOrd="0" presId="urn:microsoft.com/office/officeart/2005/8/layout/orgChart1"/>
    <dgm:cxn modelId="{A14868D1-8F49-4930-9A05-70BBADFF3359}" type="presParOf" srcId="{055093CE-9E73-4F5D-AA93-9A09B6FFDA87}" destId="{482501B2-F88C-4A75-901D-5EB7307C2328}" srcOrd="1" destOrd="0" presId="urn:microsoft.com/office/officeart/2005/8/layout/orgChart1"/>
    <dgm:cxn modelId="{4CC0DA3E-3736-44F5-B0FB-685A853C15E1}" type="presParOf" srcId="{055093CE-9E73-4F5D-AA93-9A09B6FFDA87}" destId="{06547073-DD9D-40A6-852E-EF3C8509CCBC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Empleados</a:t>
          </a:r>
        </a:p>
        <a:p>
          <a:r>
            <a:rPr lang="es-EC" dirty="0"/>
            <a:t>-Cedula</a:t>
          </a:r>
        </a:p>
        <a:p>
          <a:r>
            <a:rPr lang="es-EC" dirty="0"/>
            <a:t>-Nombre</a:t>
          </a:r>
        </a:p>
        <a:p>
          <a:r>
            <a:rPr lang="es-EC" dirty="0"/>
            <a:t>-Sueldo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635EE266-B299-4856-9217-AA0002F5EBAB}">
      <dgm:prSet phldrT="[Texto]"/>
      <dgm:spPr/>
      <dgm:t>
        <a:bodyPr/>
        <a:lstStyle/>
        <a:p>
          <a:r>
            <a:rPr lang="es-EC" dirty="0"/>
            <a:t>Contador	</a:t>
          </a:r>
        </a:p>
      </dgm:t>
    </dgm:pt>
    <dgm:pt modelId="{56698BF4-CFAC-48B6-8FB0-04F1F5D3BB95}" type="parTrans" cxnId="{6ABF62B8-440A-4DD2-A37A-45678739B4DD}">
      <dgm:prSet/>
      <dgm:spPr/>
      <dgm:t>
        <a:bodyPr/>
        <a:lstStyle/>
        <a:p>
          <a:endParaRPr lang="es-EC"/>
        </a:p>
      </dgm:t>
    </dgm:pt>
    <dgm:pt modelId="{24A66641-B555-45D1-8778-A3D4D76688C4}" type="sibTrans" cxnId="{6ABF62B8-440A-4DD2-A37A-45678739B4D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Administrador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4E742771-797F-4ED0-98D3-6E2CE8414D00}">
      <dgm:prSet phldrT="[Texto]"/>
      <dgm:spPr/>
      <dgm:t>
        <a:bodyPr/>
        <a:lstStyle/>
        <a:p>
          <a:r>
            <a:rPr lang="es-EC" dirty="0"/>
            <a:t>Seguridad</a:t>
          </a:r>
        </a:p>
      </dgm:t>
    </dgm:pt>
    <dgm:pt modelId="{47306D3F-491D-4D00-9B36-7F87025B5306}" type="parTrans" cxnId="{E29E092B-B0C2-486A-B755-DEC66585A6A5}">
      <dgm:prSet/>
      <dgm:spPr/>
      <dgm:t>
        <a:bodyPr/>
        <a:lstStyle/>
        <a:p>
          <a:endParaRPr lang="es-EC"/>
        </a:p>
      </dgm:t>
    </dgm:pt>
    <dgm:pt modelId="{8A4DB227-C8E9-4F1A-818E-61E8FC6F0194}" type="sibTrans" cxnId="{E29E092B-B0C2-486A-B755-DEC66585A6A5}">
      <dgm:prSet/>
      <dgm:spPr/>
      <dgm:t>
        <a:bodyPr/>
        <a:lstStyle/>
        <a:p>
          <a:endParaRPr lang="es-EC"/>
        </a:p>
      </dgm:t>
    </dgm:pt>
    <dgm:pt modelId="{2B8B894D-AF95-47FC-9F46-2ED22307ED02}">
      <dgm:prSet phldrT="[Texto]"/>
      <dgm:spPr/>
      <dgm:t>
        <a:bodyPr/>
        <a:lstStyle/>
        <a:p>
          <a:r>
            <a:rPr lang="es-EC" dirty="0"/>
            <a:t>Informático</a:t>
          </a:r>
        </a:p>
      </dgm:t>
    </dgm:pt>
    <dgm:pt modelId="{06C9DCCF-BE9F-4636-B420-34D709AB63AA}" type="parTrans" cxnId="{C0C21BD7-4202-45BA-85CC-8238FD2135EC}">
      <dgm:prSet/>
      <dgm:spPr/>
      <dgm:t>
        <a:bodyPr/>
        <a:lstStyle/>
        <a:p>
          <a:endParaRPr lang="es-EC"/>
        </a:p>
      </dgm:t>
    </dgm:pt>
    <dgm:pt modelId="{FA67B0BF-A16A-475C-9395-0F7B552E2CDF}" type="sibTrans" cxnId="{C0C21BD7-4202-45BA-85CC-8238FD2135EC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83098D86-D63A-4D12-A359-4F882A367BEF}" type="pres">
      <dgm:prSet presAssocID="{56698BF4-CFAC-48B6-8FB0-04F1F5D3BB95}" presName="Name37" presStyleLbl="parChTrans1D2" presStyleIdx="0" presStyleCnt="4"/>
      <dgm:spPr/>
    </dgm:pt>
    <dgm:pt modelId="{3510E214-9170-42D3-A13B-B57B7DF8F42F}" type="pres">
      <dgm:prSet presAssocID="{635EE266-B299-4856-9217-AA0002F5EBAB}" presName="hierRoot2" presStyleCnt="0">
        <dgm:presLayoutVars>
          <dgm:hierBranch val="init"/>
        </dgm:presLayoutVars>
      </dgm:prSet>
      <dgm:spPr/>
    </dgm:pt>
    <dgm:pt modelId="{ECE26C54-5AD8-428D-B5D2-21599FC443D9}" type="pres">
      <dgm:prSet presAssocID="{635EE266-B299-4856-9217-AA0002F5EBAB}" presName="rootComposite" presStyleCnt="0"/>
      <dgm:spPr/>
    </dgm:pt>
    <dgm:pt modelId="{E2C846CA-B3E9-41E4-A913-6FF78D2CD6E8}" type="pres">
      <dgm:prSet presAssocID="{635EE266-B299-4856-9217-AA0002F5EBAB}" presName="rootText" presStyleLbl="node2" presStyleIdx="0" presStyleCnt="4">
        <dgm:presLayoutVars>
          <dgm:chPref val="3"/>
        </dgm:presLayoutVars>
      </dgm:prSet>
      <dgm:spPr/>
    </dgm:pt>
    <dgm:pt modelId="{1B4C5B8B-4B1B-41E3-AC04-030CA5F2B389}" type="pres">
      <dgm:prSet presAssocID="{635EE266-B299-4856-9217-AA0002F5EBAB}" presName="rootConnector" presStyleLbl="node2" presStyleIdx="0" presStyleCnt="4"/>
      <dgm:spPr/>
    </dgm:pt>
    <dgm:pt modelId="{F4354B0E-1A84-4D1C-8B80-073253ABD3F1}" type="pres">
      <dgm:prSet presAssocID="{635EE266-B299-4856-9217-AA0002F5EBAB}" presName="hierChild4" presStyleCnt="0"/>
      <dgm:spPr/>
    </dgm:pt>
    <dgm:pt modelId="{D3C0842E-6300-4B7F-812E-A226671DEDDB}" type="pres">
      <dgm:prSet presAssocID="{635EE266-B299-4856-9217-AA0002F5EBAB}" presName="hierChild5" presStyleCnt="0"/>
      <dgm:spPr/>
    </dgm:pt>
    <dgm:pt modelId="{EFAA7A61-9C9B-4D9B-8B55-0BBFC91215A7}" type="pres">
      <dgm:prSet presAssocID="{C8874AEB-771C-4087-AAD8-26A3A7794905}" presName="Name37" presStyleLbl="parChTrans1D2" presStyleIdx="1" presStyleCnt="4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1" presStyleCnt="4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1" presStyleCnt="4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08DE9CD1-8E67-4200-AB94-0C09D8586C57}" type="pres">
      <dgm:prSet presAssocID="{47306D3F-491D-4D00-9B36-7F87025B5306}" presName="Name37" presStyleLbl="parChTrans1D2" presStyleIdx="2" presStyleCnt="4"/>
      <dgm:spPr/>
    </dgm:pt>
    <dgm:pt modelId="{753461C6-D485-4BEF-BC90-7D2E8A3006F3}" type="pres">
      <dgm:prSet presAssocID="{4E742771-797F-4ED0-98D3-6E2CE8414D00}" presName="hierRoot2" presStyleCnt="0">
        <dgm:presLayoutVars>
          <dgm:hierBranch val="init"/>
        </dgm:presLayoutVars>
      </dgm:prSet>
      <dgm:spPr/>
    </dgm:pt>
    <dgm:pt modelId="{2CEFAFE6-BFEC-4300-8501-35F1B61A0747}" type="pres">
      <dgm:prSet presAssocID="{4E742771-797F-4ED0-98D3-6E2CE8414D00}" presName="rootComposite" presStyleCnt="0"/>
      <dgm:spPr/>
    </dgm:pt>
    <dgm:pt modelId="{9DC2F3E4-F4A5-4922-B799-4B80FF3A739F}" type="pres">
      <dgm:prSet presAssocID="{4E742771-797F-4ED0-98D3-6E2CE8414D00}" presName="rootText" presStyleLbl="node2" presStyleIdx="2" presStyleCnt="4" custScaleX="115753" custLinFactNeighborX="-1852">
        <dgm:presLayoutVars>
          <dgm:chPref val="3"/>
        </dgm:presLayoutVars>
      </dgm:prSet>
      <dgm:spPr/>
    </dgm:pt>
    <dgm:pt modelId="{3B7CB018-B13C-4F00-89C8-9319B89B80AF}" type="pres">
      <dgm:prSet presAssocID="{4E742771-797F-4ED0-98D3-6E2CE8414D00}" presName="rootConnector" presStyleLbl="node2" presStyleIdx="2" presStyleCnt="4"/>
      <dgm:spPr/>
    </dgm:pt>
    <dgm:pt modelId="{B8DA05FB-29DB-49D1-8094-4FBF1188F61C}" type="pres">
      <dgm:prSet presAssocID="{4E742771-797F-4ED0-98D3-6E2CE8414D00}" presName="hierChild4" presStyleCnt="0"/>
      <dgm:spPr/>
    </dgm:pt>
    <dgm:pt modelId="{8B5FDF5C-2A4E-40F9-A5C1-08E6D7FBC5F6}" type="pres">
      <dgm:prSet presAssocID="{4E742771-797F-4ED0-98D3-6E2CE8414D00}" presName="hierChild5" presStyleCnt="0"/>
      <dgm:spPr/>
    </dgm:pt>
    <dgm:pt modelId="{35B4D7E8-7298-46A0-97E3-160623B8B9BC}" type="pres">
      <dgm:prSet presAssocID="{06C9DCCF-BE9F-4636-B420-34D709AB63AA}" presName="Name37" presStyleLbl="parChTrans1D2" presStyleIdx="3" presStyleCnt="4"/>
      <dgm:spPr/>
    </dgm:pt>
    <dgm:pt modelId="{055093CE-9E73-4F5D-AA93-9A09B6FFDA87}" type="pres">
      <dgm:prSet presAssocID="{2B8B894D-AF95-47FC-9F46-2ED22307ED02}" presName="hierRoot2" presStyleCnt="0">
        <dgm:presLayoutVars>
          <dgm:hierBranch val="init"/>
        </dgm:presLayoutVars>
      </dgm:prSet>
      <dgm:spPr/>
    </dgm:pt>
    <dgm:pt modelId="{B5E5C0D4-4B96-4158-9D42-B48E60222BE6}" type="pres">
      <dgm:prSet presAssocID="{2B8B894D-AF95-47FC-9F46-2ED22307ED02}" presName="rootComposite" presStyleCnt="0"/>
      <dgm:spPr/>
    </dgm:pt>
    <dgm:pt modelId="{D0D7CC5F-E28E-41EF-BD00-DFFC243717DE}" type="pres">
      <dgm:prSet presAssocID="{2B8B894D-AF95-47FC-9F46-2ED22307ED02}" presName="rootText" presStyleLbl="node2" presStyleIdx="3" presStyleCnt="4">
        <dgm:presLayoutVars>
          <dgm:chPref val="3"/>
        </dgm:presLayoutVars>
      </dgm:prSet>
      <dgm:spPr/>
    </dgm:pt>
    <dgm:pt modelId="{5BE9D94A-6810-4AED-860F-BB2AD969B7BF}" type="pres">
      <dgm:prSet presAssocID="{2B8B894D-AF95-47FC-9F46-2ED22307ED02}" presName="rootConnector" presStyleLbl="node2" presStyleIdx="3" presStyleCnt="4"/>
      <dgm:spPr/>
    </dgm:pt>
    <dgm:pt modelId="{482501B2-F88C-4A75-901D-5EB7307C2328}" type="pres">
      <dgm:prSet presAssocID="{2B8B894D-AF95-47FC-9F46-2ED22307ED02}" presName="hierChild4" presStyleCnt="0"/>
      <dgm:spPr/>
    </dgm:pt>
    <dgm:pt modelId="{06547073-DD9D-40A6-852E-EF3C8509CCBC}" type="pres">
      <dgm:prSet presAssocID="{2B8B894D-AF95-47FC-9F46-2ED22307ED02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26B78405-BFD8-4366-A632-8AAD27DBB3D5}" type="presOf" srcId="{06C9DCCF-BE9F-4636-B420-34D709AB63AA}" destId="{35B4D7E8-7298-46A0-97E3-160623B8B9BC}" srcOrd="0" destOrd="0" presId="urn:microsoft.com/office/officeart/2005/8/layout/orgChart1"/>
    <dgm:cxn modelId="{E999FF11-CB47-4209-805D-FF95AAB79E96}" type="presOf" srcId="{47306D3F-491D-4D00-9B36-7F87025B5306}" destId="{08DE9CD1-8E67-4200-AB94-0C09D8586C57}" srcOrd="0" destOrd="0" presId="urn:microsoft.com/office/officeart/2005/8/layout/orgChart1"/>
    <dgm:cxn modelId="{E29E092B-B0C2-486A-B755-DEC66585A6A5}" srcId="{E4B9804E-A693-4584-AFAB-D54D150A9C56}" destId="{4E742771-797F-4ED0-98D3-6E2CE8414D00}" srcOrd="2" destOrd="0" parTransId="{47306D3F-491D-4D00-9B36-7F87025B5306}" sibTransId="{8A4DB227-C8E9-4F1A-818E-61E8FC6F0194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B7B3435D-7138-4507-AC3F-58CA2815D193}" type="presOf" srcId="{2B8B894D-AF95-47FC-9F46-2ED22307ED02}" destId="{D0D7CC5F-E28E-41EF-BD00-DFFC243717DE}" srcOrd="0" destOrd="0" presId="urn:microsoft.com/office/officeart/2005/8/layout/orgChart1"/>
    <dgm:cxn modelId="{B562AE6C-CC00-45EA-8869-7AB894ED4B3B}" type="presOf" srcId="{635EE266-B299-4856-9217-AA0002F5EBAB}" destId="{E2C846CA-B3E9-41E4-A913-6FF78D2CD6E8}" srcOrd="0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9F36788B-A505-4EBA-93AC-F6F308A5CC9F}" type="presOf" srcId="{56698BF4-CFAC-48B6-8FB0-04F1F5D3BB95}" destId="{83098D86-D63A-4D12-A359-4F882A367BEF}" srcOrd="0" destOrd="0" presId="urn:microsoft.com/office/officeart/2005/8/layout/orgChart1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F08E8597-5AE4-4D74-AD4D-7BD844869C1B}" type="presOf" srcId="{00FCA6C8-CD27-4DA2-B578-46322125942C}" destId="{E0FA7E43-B9AC-406F-9BB0-32803B4F8D4A}" srcOrd="1" destOrd="0" presId="urn:microsoft.com/office/officeart/2005/8/layout/orgChart1"/>
    <dgm:cxn modelId="{F483549B-4643-4A9C-AFC1-6062BBAA387F}" type="presOf" srcId="{4E742771-797F-4ED0-98D3-6E2CE8414D00}" destId="{9DC2F3E4-F4A5-4922-B799-4B80FF3A739F}" srcOrd="0" destOrd="0" presId="urn:microsoft.com/office/officeart/2005/8/layout/orgChart1"/>
    <dgm:cxn modelId="{AEDC47A1-551E-4A11-B3AB-6F9F4ABB70BC}" type="presOf" srcId="{635EE266-B299-4856-9217-AA0002F5EBAB}" destId="{1B4C5B8B-4B1B-41E3-AC04-030CA5F2B389}" srcOrd="1" destOrd="0" presId="urn:microsoft.com/office/officeart/2005/8/layout/orgChart1"/>
    <dgm:cxn modelId="{850E51AD-748F-414B-956A-D5E61F095657}" type="presOf" srcId="{2B8B894D-AF95-47FC-9F46-2ED22307ED02}" destId="{5BE9D94A-6810-4AED-860F-BB2AD969B7BF}" srcOrd="1" destOrd="0" presId="urn:microsoft.com/office/officeart/2005/8/layout/orgChart1"/>
    <dgm:cxn modelId="{6ABF62B8-440A-4DD2-A37A-45678739B4DD}" srcId="{E4B9804E-A693-4584-AFAB-D54D150A9C56}" destId="{635EE266-B299-4856-9217-AA0002F5EBAB}" srcOrd="0" destOrd="0" parTransId="{56698BF4-CFAC-48B6-8FB0-04F1F5D3BB95}" sibTransId="{24A66641-B555-45D1-8778-A3D4D76688C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9EAF6EC4-0C83-4144-A09F-5AB5523976A4}" srcId="{E4B9804E-A693-4584-AFAB-D54D150A9C56}" destId="{00FCA6C8-CD27-4DA2-B578-46322125942C}" srcOrd="1" destOrd="0" parTransId="{C8874AEB-771C-4087-AAD8-26A3A7794905}" sibTransId="{52B3312D-8C2A-44E4-BEB4-783F6C946327}"/>
    <dgm:cxn modelId="{C0C21BD7-4202-45BA-85CC-8238FD2135EC}" srcId="{E4B9804E-A693-4584-AFAB-D54D150A9C56}" destId="{2B8B894D-AF95-47FC-9F46-2ED22307ED02}" srcOrd="3" destOrd="0" parTransId="{06C9DCCF-BE9F-4636-B420-34D709AB63AA}" sibTransId="{FA67B0BF-A16A-475C-9395-0F7B552E2CDF}"/>
    <dgm:cxn modelId="{D00B0ED9-6556-4535-A7EC-F5DF21BB4435}" type="presOf" srcId="{00FCA6C8-CD27-4DA2-B578-46322125942C}" destId="{012C9067-349C-4ED9-B171-B516DD9952D4}" srcOrd="0" destOrd="0" presId="urn:microsoft.com/office/officeart/2005/8/layout/orgChart1"/>
    <dgm:cxn modelId="{10213BDA-6AB5-48E9-A792-0D4346D1D657}" type="presOf" srcId="{C8874AEB-771C-4087-AAD8-26A3A7794905}" destId="{EFAA7A61-9C9B-4D9B-8B55-0BBFC91215A7}" srcOrd="0" destOrd="0" presId="urn:microsoft.com/office/officeart/2005/8/layout/orgChart1"/>
    <dgm:cxn modelId="{529621FD-0154-45C9-8024-E29BBF897BB1}" type="presOf" srcId="{4E742771-797F-4ED0-98D3-6E2CE8414D00}" destId="{3B7CB018-B13C-4F00-89C8-9319B89B80AF}" srcOrd="1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266A3079-9004-4F28-B187-01CE3BABA52A}" type="presParOf" srcId="{51E5BE6D-32EF-4D2F-B4EC-D6BAE0A2CADB}" destId="{83098D86-D63A-4D12-A359-4F882A367BEF}" srcOrd="0" destOrd="0" presId="urn:microsoft.com/office/officeart/2005/8/layout/orgChart1"/>
    <dgm:cxn modelId="{C1C8AF17-901E-43C3-A4FB-DC193C34FDA1}" type="presParOf" srcId="{51E5BE6D-32EF-4D2F-B4EC-D6BAE0A2CADB}" destId="{3510E214-9170-42D3-A13B-B57B7DF8F42F}" srcOrd="1" destOrd="0" presId="urn:microsoft.com/office/officeart/2005/8/layout/orgChart1"/>
    <dgm:cxn modelId="{B5C009E4-CDCD-40E1-89F2-848025B8A441}" type="presParOf" srcId="{3510E214-9170-42D3-A13B-B57B7DF8F42F}" destId="{ECE26C54-5AD8-428D-B5D2-21599FC443D9}" srcOrd="0" destOrd="0" presId="urn:microsoft.com/office/officeart/2005/8/layout/orgChart1"/>
    <dgm:cxn modelId="{3389CD99-B658-4CAB-95B2-75EE3054F695}" type="presParOf" srcId="{ECE26C54-5AD8-428D-B5D2-21599FC443D9}" destId="{E2C846CA-B3E9-41E4-A913-6FF78D2CD6E8}" srcOrd="0" destOrd="0" presId="urn:microsoft.com/office/officeart/2005/8/layout/orgChart1"/>
    <dgm:cxn modelId="{DE2716C1-A47F-4DE2-8E9A-B01B3D90A987}" type="presParOf" srcId="{ECE26C54-5AD8-428D-B5D2-21599FC443D9}" destId="{1B4C5B8B-4B1B-41E3-AC04-030CA5F2B389}" srcOrd="1" destOrd="0" presId="urn:microsoft.com/office/officeart/2005/8/layout/orgChart1"/>
    <dgm:cxn modelId="{918C1D5F-D4E5-471B-935C-35D1CFBC1703}" type="presParOf" srcId="{3510E214-9170-42D3-A13B-B57B7DF8F42F}" destId="{F4354B0E-1A84-4D1C-8B80-073253ABD3F1}" srcOrd="1" destOrd="0" presId="urn:microsoft.com/office/officeart/2005/8/layout/orgChart1"/>
    <dgm:cxn modelId="{A3C2271E-63E1-4B5E-B68C-E21722A03214}" type="presParOf" srcId="{3510E214-9170-42D3-A13B-B57B7DF8F42F}" destId="{D3C0842E-6300-4B7F-812E-A226671DEDDB}" srcOrd="2" destOrd="0" presId="urn:microsoft.com/office/officeart/2005/8/layout/orgChart1"/>
    <dgm:cxn modelId="{C45839FC-A934-49D7-A594-6D2AB89E1879}" type="presParOf" srcId="{51E5BE6D-32EF-4D2F-B4EC-D6BAE0A2CADB}" destId="{EFAA7A61-9C9B-4D9B-8B55-0BBFC91215A7}" srcOrd="2" destOrd="0" presId="urn:microsoft.com/office/officeart/2005/8/layout/orgChart1"/>
    <dgm:cxn modelId="{B1A00C50-5B78-446E-AA33-99479071DEFB}" type="presParOf" srcId="{51E5BE6D-32EF-4D2F-B4EC-D6BAE0A2CADB}" destId="{F9D5E1EC-FB52-4CF4-A55C-FFAE56C18EC8}" srcOrd="3" destOrd="0" presId="urn:microsoft.com/office/officeart/2005/8/layout/orgChart1"/>
    <dgm:cxn modelId="{BFE6F4D9-FDFF-48AA-8233-C8069C1A5C31}" type="presParOf" srcId="{F9D5E1EC-FB52-4CF4-A55C-FFAE56C18EC8}" destId="{ADB05363-4060-4A09-A514-2DC810218E97}" srcOrd="0" destOrd="0" presId="urn:microsoft.com/office/officeart/2005/8/layout/orgChart1"/>
    <dgm:cxn modelId="{75AA961C-6F77-4ABA-A596-91A9ABFF9498}" type="presParOf" srcId="{ADB05363-4060-4A09-A514-2DC810218E97}" destId="{012C9067-349C-4ED9-B171-B516DD9952D4}" srcOrd="0" destOrd="0" presId="urn:microsoft.com/office/officeart/2005/8/layout/orgChart1"/>
    <dgm:cxn modelId="{4BE166AA-B9DB-4DC0-B6DC-D9BBD51B8874}" type="presParOf" srcId="{ADB05363-4060-4A09-A514-2DC810218E97}" destId="{E0FA7E43-B9AC-406F-9BB0-32803B4F8D4A}" srcOrd="1" destOrd="0" presId="urn:microsoft.com/office/officeart/2005/8/layout/orgChart1"/>
    <dgm:cxn modelId="{6A775A8B-3D8D-451A-A394-4DC1181CFEEF}" type="presParOf" srcId="{F9D5E1EC-FB52-4CF4-A55C-FFAE56C18EC8}" destId="{1256E3C8-3C1E-4592-9EF1-7F85A9521049}" srcOrd="1" destOrd="0" presId="urn:microsoft.com/office/officeart/2005/8/layout/orgChart1"/>
    <dgm:cxn modelId="{CB9DF44A-021B-4300-8703-EC33F82A22F2}" type="presParOf" srcId="{F9D5E1EC-FB52-4CF4-A55C-FFAE56C18EC8}" destId="{F355DC2F-DEA8-49F5-AB18-6A11343ED8C6}" srcOrd="2" destOrd="0" presId="urn:microsoft.com/office/officeart/2005/8/layout/orgChart1"/>
    <dgm:cxn modelId="{EECF3EAA-B92B-4252-A5C8-48AEC4B6AC57}" type="presParOf" srcId="{51E5BE6D-32EF-4D2F-B4EC-D6BAE0A2CADB}" destId="{08DE9CD1-8E67-4200-AB94-0C09D8586C57}" srcOrd="4" destOrd="0" presId="urn:microsoft.com/office/officeart/2005/8/layout/orgChart1"/>
    <dgm:cxn modelId="{FEDA05AA-661F-467B-8A85-8E6CCD721E94}" type="presParOf" srcId="{51E5BE6D-32EF-4D2F-B4EC-D6BAE0A2CADB}" destId="{753461C6-D485-4BEF-BC90-7D2E8A3006F3}" srcOrd="5" destOrd="0" presId="urn:microsoft.com/office/officeart/2005/8/layout/orgChart1"/>
    <dgm:cxn modelId="{BC0A0250-CE27-4175-AA7A-06FE57ABD360}" type="presParOf" srcId="{753461C6-D485-4BEF-BC90-7D2E8A3006F3}" destId="{2CEFAFE6-BFEC-4300-8501-35F1B61A0747}" srcOrd="0" destOrd="0" presId="urn:microsoft.com/office/officeart/2005/8/layout/orgChart1"/>
    <dgm:cxn modelId="{33A47D2D-B124-43D4-AF09-8C3C18AB6250}" type="presParOf" srcId="{2CEFAFE6-BFEC-4300-8501-35F1B61A0747}" destId="{9DC2F3E4-F4A5-4922-B799-4B80FF3A739F}" srcOrd="0" destOrd="0" presId="urn:microsoft.com/office/officeart/2005/8/layout/orgChart1"/>
    <dgm:cxn modelId="{FD0965CB-7589-4FA1-84BF-F019C15925A1}" type="presParOf" srcId="{2CEFAFE6-BFEC-4300-8501-35F1B61A0747}" destId="{3B7CB018-B13C-4F00-89C8-9319B89B80AF}" srcOrd="1" destOrd="0" presId="urn:microsoft.com/office/officeart/2005/8/layout/orgChart1"/>
    <dgm:cxn modelId="{3913B28E-C1F4-474F-B251-83E27F525089}" type="presParOf" srcId="{753461C6-D485-4BEF-BC90-7D2E8A3006F3}" destId="{B8DA05FB-29DB-49D1-8094-4FBF1188F61C}" srcOrd="1" destOrd="0" presId="urn:microsoft.com/office/officeart/2005/8/layout/orgChart1"/>
    <dgm:cxn modelId="{2102807A-CCFD-4269-85FD-A6D422B6EE6A}" type="presParOf" srcId="{753461C6-D485-4BEF-BC90-7D2E8A3006F3}" destId="{8B5FDF5C-2A4E-40F9-A5C1-08E6D7FBC5F6}" srcOrd="2" destOrd="0" presId="urn:microsoft.com/office/officeart/2005/8/layout/orgChart1"/>
    <dgm:cxn modelId="{A8B2D348-1E49-4B83-BC08-E2E46EA0A6A3}" type="presParOf" srcId="{51E5BE6D-32EF-4D2F-B4EC-D6BAE0A2CADB}" destId="{35B4D7E8-7298-46A0-97E3-160623B8B9BC}" srcOrd="6" destOrd="0" presId="urn:microsoft.com/office/officeart/2005/8/layout/orgChart1"/>
    <dgm:cxn modelId="{41449F4A-2E97-4614-A89A-CC27AB5C3F09}" type="presParOf" srcId="{51E5BE6D-32EF-4D2F-B4EC-D6BAE0A2CADB}" destId="{055093CE-9E73-4F5D-AA93-9A09B6FFDA87}" srcOrd="7" destOrd="0" presId="urn:microsoft.com/office/officeart/2005/8/layout/orgChart1"/>
    <dgm:cxn modelId="{2BACE534-D82B-462B-99DE-7198347E6898}" type="presParOf" srcId="{055093CE-9E73-4F5D-AA93-9A09B6FFDA87}" destId="{B5E5C0D4-4B96-4158-9D42-B48E60222BE6}" srcOrd="0" destOrd="0" presId="urn:microsoft.com/office/officeart/2005/8/layout/orgChart1"/>
    <dgm:cxn modelId="{93AE7729-3C6E-4F8C-A834-D6DF69F2986E}" type="presParOf" srcId="{B5E5C0D4-4B96-4158-9D42-B48E60222BE6}" destId="{D0D7CC5F-E28E-41EF-BD00-DFFC243717DE}" srcOrd="0" destOrd="0" presId="urn:microsoft.com/office/officeart/2005/8/layout/orgChart1"/>
    <dgm:cxn modelId="{FBDA49E7-F227-4DC8-B095-A40BBBE9590F}" type="presParOf" srcId="{B5E5C0D4-4B96-4158-9D42-B48E60222BE6}" destId="{5BE9D94A-6810-4AED-860F-BB2AD969B7BF}" srcOrd="1" destOrd="0" presId="urn:microsoft.com/office/officeart/2005/8/layout/orgChart1"/>
    <dgm:cxn modelId="{A14868D1-8F49-4930-9A05-70BBADFF3359}" type="presParOf" srcId="{055093CE-9E73-4F5D-AA93-9A09B6FFDA87}" destId="{482501B2-F88C-4A75-901D-5EB7307C2328}" srcOrd="1" destOrd="0" presId="urn:microsoft.com/office/officeart/2005/8/layout/orgChart1"/>
    <dgm:cxn modelId="{4CC0DA3E-3736-44F5-B0FB-685A853C15E1}" type="presParOf" srcId="{055093CE-9E73-4F5D-AA93-9A09B6FFDA87}" destId="{06547073-DD9D-40A6-852E-EF3C8509CCBC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Bebidas</a:t>
          </a:r>
        </a:p>
        <a:p>
          <a:r>
            <a:rPr lang="es-EC" dirty="0"/>
            <a:t>-Liquido</a:t>
          </a:r>
        </a:p>
        <a:p>
          <a:r>
            <a:rPr lang="es-EC" dirty="0"/>
            <a:t>-Hidrata()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Pulp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4E742771-797F-4ED0-98D3-6E2CE8414D00}">
      <dgm:prSet phldrT="[Texto]"/>
      <dgm:spPr/>
      <dgm:t>
        <a:bodyPr/>
        <a:lstStyle/>
        <a:p>
          <a:r>
            <a:rPr lang="es-EC" dirty="0"/>
            <a:t>Coca Cola</a:t>
          </a:r>
        </a:p>
      </dgm:t>
    </dgm:pt>
    <dgm:pt modelId="{47306D3F-491D-4D00-9B36-7F87025B5306}" type="parTrans" cxnId="{E29E092B-B0C2-486A-B755-DEC66585A6A5}">
      <dgm:prSet/>
      <dgm:spPr/>
      <dgm:t>
        <a:bodyPr/>
        <a:lstStyle/>
        <a:p>
          <a:endParaRPr lang="es-EC"/>
        </a:p>
      </dgm:t>
    </dgm:pt>
    <dgm:pt modelId="{8A4DB227-C8E9-4F1A-818E-61E8FC6F0194}" type="sibTrans" cxnId="{E29E092B-B0C2-486A-B755-DEC66585A6A5}">
      <dgm:prSet/>
      <dgm:spPr/>
      <dgm:t>
        <a:bodyPr/>
        <a:lstStyle/>
        <a:p>
          <a:endParaRPr lang="es-EC"/>
        </a:p>
      </dgm:t>
    </dgm:pt>
    <dgm:pt modelId="{2B8B894D-AF95-47FC-9F46-2ED22307ED02}">
      <dgm:prSet phldrT="[Texto]"/>
      <dgm:spPr/>
      <dgm:t>
        <a:bodyPr/>
        <a:lstStyle/>
        <a:p>
          <a:r>
            <a:rPr lang="es-EC" dirty="0"/>
            <a:t>Jugo de Naranja</a:t>
          </a:r>
        </a:p>
      </dgm:t>
    </dgm:pt>
    <dgm:pt modelId="{06C9DCCF-BE9F-4636-B420-34D709AB63AA}" type="parTrans" cxnId="{C0C21BD7-4202-45BA-85CC-8238FD2135EC}">
      <dgm:prSet/>
      <dgm:spPr/>
      <dgm:t>
        <a:bodyPr/>
        <a:lstStyle/>
        <a:p>
          <a:endParaRPr lang="es-EC"/>
        </a:p>
      </dgm:t>
    </dgm:pt>
    <dgm:pt modelId="{FA67B0BF-A16A-475C-9395-0F7B552E2CDF}" type="sibTrans" cxnId="{C0C21BD7-4202-45BA-85CC-8238FD2135EC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3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3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3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08DE9CD1-8E67-4200-AB94-0C09D8586C57}" type="pres">
      <dgm:prSet presAssocID="{47306D3F-491D-4D00-9B36-7F87025B5306}" presName="Name37" presStyleLbl="parChTrans1D2" presStyleIdx="1" presStyleCnt="3"/>
      <dgm:spPr/>
    </dgm:pt>
    <dgm:pt modelId="{753461C6-D485-4BEF-BC90-7D2E8A3006F3}" type="pres">
      <dgm:prSet presAssocID="{4E742771-797F-4ED0-98D3-6E2CE8414D00}" presName="hierRoot2" presStyleCnt="0">
        <dgm:presLayoutVars>
          <dgm:hierBranch val="init"/>
        </dgm:presLayoutVars>
      </dgm:prSet>
      <dgm:spPr/>
    </dgm:pt>
    <dgm:pt modelId="{2CEFAFE6-BFEC-4300-8501-35F1B61A0747}" type="pres">
      <dgm:prSet presAssocID="{4E742771-797F-4ED0-98D3-6E2CE8414D00}" presName="rootComposite" presStyleCnt="0"/>
      <dgm:spPr/>
    </dgm:pt>
    <dgm:pt modelId="{9DC2F3E4-F4A5-4922-B799-4B80FF3A739F}" type="pres">
      <dgm:prSet presAssocID="{4E742771-797F-4ED0-98D3-6E2CE8414D00}" presName="rootText" presStyleLbl="node2" presStyleIdx="1" presStyleCnt="3" custScaleX="115753" custLinFactNeighborX="-1852">
        <dgm:presLayoutVars>
          <dgm:chPref val="3"/>
        </dgm:presLayoutVars>
      </dgm:prSet>
      <dgm:spPr/>
    </dgm:pt>
    <dgm:pt modelId="{3B7CB018-B13C-4F00-89C8-9319B89B80AF}" type="pres">
      <dgm:prSet presAssocID="{4E742771-797F-4ED0-98D3-6E2CE8414D00}" presName="rootConnector" presStyleLbl="node2" presStyleIdx="1" presStyleCnt="3"/>
      <dgm:spPr/>
    </dgm:pt>
    <dgm:pt modelId="{B8DA05FB-29DB-49D1-8094-4FBF1188F61C}" type="pres">
      <dgm:prSet presAssocID="{4E742771-797F-4ED0-98D3-6E2CE8414D00}" presName="hierChild4" presStyleCnt="0"/>
      <dgm:spPr/>
    </dgm:pt>
    <dgm:pt modelId="{8B5FDF5C-2A4E-40F9-A5C1-08E6D7FBC5F6}" type="pres">
      <dgm:prSet presAssocID="{4E742771-797F-4ED0-98D3-6E2CE8414D00}" presName="hierChild5" presStyleCnt="0"/>
      <dgm:spPr/>
    </dgm:pt>
    <dgm:pt modelId="{35B4D7E8-7298-46A0-97E3-160623B8B9BC}" type="pres">
      <dgm:prSet presAssocID="{06C9DCCF-BE9F-4636-B420-34D709AB63AA}" presName="Name37" presStyleLbl="parChTrans1D2" presStyleIdx="2" presStyleCnt="3"/>
      <dgm:spPr/>
    </dgm:pt>
    <dgm:pt modelId="{055093CE-9E73-4F5D-AA93-9A09B6FFDA87}" type="pres">
      <dgm:prSet presAssocID="{2B8B894D-AF95-47FC-9F46-2ED22307ED02}" presName="hierRoot2" presStyleCnt="0">
        <dgm:presLayoutVars>
          <dgm:hierBranch val="init"/>
        </dgm:presLayoutVars>
      </dgm:prSet>
      <dgm:spPr/>
    </dgm:pt>
    <dgm:pt modelId="{B5E5C0D4-4B96-4158-9D42-B48E60222BE6}" type="pres">
      <dgm:prSet presAssocID="{2B8B894D-AF95-47FC-9F46-2ED22307ED02}" presName="rootComposite" presStyleCnt="0"/>
      <dgm:spPr/>
    </dgm:pt>
    <dgm:pt modelId="{D0D7CC5F-E28E-41EF-BD00-DFFC243717DE}" type="pres">
      <dgm:prSet presAssocID="{2B8B894D-AF95-47FC-9F46-2ED22307ED02}" presName="rootText" presStyleLbl="node2" presStyleIdx="2" presStyleCnt="3">
        <dgm:presLayoutVars>
          <dgm:chPref val="3"/>
        </dgm:presLayoutVars>
      </dgm:prSet>
      <dgm:spPr/>
    </dgm:pt>
    <dgm:pt modelId="{5BE9D94A-6810-4AED-860F-BB2AD969B7BF}" type="pres">
      <dgm:prSet presAssocID="{2B8B894D-AF95-47FC-9F46-2ED22307ED02}" presName="rootConnector" presStyleLbl="node2" presStyleIdx="2" presStyleCnt="3"/>
      <dgm:spPr/>
    </dgm:pt>
    <dgm:pt modelId="{482501B2-F88C-4A75-901D-5EB7307C2328}" type="pres">
      <dgm:prSet presAssocID="{2B8B894D-AF95-47FC-9F46-2ED22307ED02}" presName="hierChild4" presStyleCnt="0"/>
      <dgm:spPr/>
    </dgm:pt>
    <dgm:pt modelId="{06547073-DD9D-40A6-852E-EF3C8509CCBC}" type="pres">
      <dgm:prSet presAssocID="{2B8B894D-AF95-47FC-9F46-2ED22307ED02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71DC9B04-13AD-4A3F-9E2A-8AC1AF070129}" type="presOf" srcId="{47306D3F-491D-4D00-9B36-7F87025B5306}" destId="{08DE9CD1-8E67-4200-AB94-0C09D8586C57}" srcOrd="0" destOrd="0" presId="urn:microsoft.com/office/officeart/2005/8/layout/orgChart1"/>
    <dgm:cxn modelId="{7C3E9F0A-603D-4CF1-B4A4-A9912E9866FF}" type="presOf" srcId="{06C9DCCF-BE9F-4636-B420-34D709AB63AA}" destId="{35B4D7E8-7298-46A0-97E3-160623B8B9BC}" srcOrd="0" destOrd="0" presId="urn:microsoft.com/office/officeart/2005/8/layout/orgChart1"/>
    <dgm:cxn modelId="{E29E092B-B0C2-486A-B755-DEC66585A6A5}" srcId="{E4B9804E-A693-4584-AFAB-D54D150A9C56}" destId="{4E742771-797F-4ED0-98D3-6E2CE8414D00}" srcOrd="1" destOrd="0" parTransId="{47306D3F-491D-4D00-9B36-7F87025B5306}" sibTransId="{8A4DB227-C8E9-4F1A-818E-61E8FC6F0194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950C004B-45FA-4458-A58C-E588E97F521A}" type="presOf" srcId="{2B8B894D-AF95-47FC-9F46-2ED22307ED02}" destId="{D0D7CC5F-E28E-41EF-BD00-DFFC243717DE}" srcOrd="0" destOrd="0" presId="urn:microsoft.com/office/officeart/2005/8/layout/orgChart1"/>
    <dgm:cxn modelId="{3CC72852-8B16-4AC6-8C62-44E0136C1677}" type="presOf" srcId="{2B8B894D-AF95-47FC-9F46-2ED22307ED02}" destId="{5BE9D94A-6810-4AED-860F-BB2AD969B7BF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4E822B93-38FF-424A-ABA9-222E7712BB53}" type="presOf" srcId="{4E742771-797F-4ED0-98D3-6E2CE8414D00}" destId="{3B7CB018-B13C-4F00-89C8-9319B89B80AF}" srcOrd="1" destOrd="0" presId="urn:microsoft.com/office/officeart/2005/8/layout/orgChart1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0A4575C0-3641-4AB9-8519-A0768C010079}" type="presOf" srcId="{4E742771-797F-4ED0-98D3-6E2CE8414D00}" destId="{9DC2F3E4-F4A5-4922-B799-4B80FF3A739F}" srcOrd="0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C0C21BD7-4202-45BA-85CC-8238FD2135EC}" srcId="{E4B9804E-A693-4584-AFAB-D54D150A9C56}" destId="{2B8B894D-AF95-47FC-9F46-2ED22307ED02}" srcOrd="2" destOrd="0" parTransId="{06C9DCCF-BE9F-4636-B420-34D709AB63AA}" sibTransId="{FA67B0BF-A16A-475C-9395-0F7B552E2CDF}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EF8C170C-5CE6-40C4-A274-CA8F635AF4F0}" type="presParOf" srcId="{51E5BE6D-32EF-4D2F-B4EC-D6BAE0A2CADB}" destId="{08DE9CD1-8E67-4200-AB94-0C09D8586C57}" srcOrd="2" destOrd="0" presId="urn:microsoft.com/office/officeart/2005/8/layout/orgChart1"/>
    <dgm:cxn modelId="{76130256-47C6-4D2A-BF72-77EBA022D5F2}" type="presParOf" srcId="{51E5BE6D-32EF-4D2F-B4EC-D6BAE0A2CADB}" destId="{753461C6-D485-4BEF-BC90-7D2E8A3006F3}" srcOrd="3" destOrd="0" presId="urn:microsoft.com/office/officeart/2005/8/layout/orgChart1"/>
    <dgm:cxn modelId="{3344ECF7-B897-4848-A854-3981F240FDDC}" type="presParOf" srcId="{753461C6-D485-4BEF-BC90-7D2E8A3006F3}" destId="{2CEFAFE6-BFEC-4300-8501-35F1B61A0747}" srcOrd="0" destOrd="0" presId="urn:microsoft.com/office/officeart/2005/8/layout/orgChart1"/>
    <dgm:cxn modelId="{71947D8D-C3E6-450E-9790-F0F9ACF743A4}" type="presParOf" srcId="{2CEFAFE6-BFEC-4300-8501-35F1B61A0747}" destId="{9DC2F3E4-F4A5-4922-B799-4B80FF3A739F}" srcOrd="0" destOrd="0" presId="urn:microsoft.com/office/officeart/2005/8/layout/orgChart1"/>
    <dgm:cxn modelId="{A4F28A3F-CE4B-49A9-BB7D-853AE8D4917A}" type="presParOf" srcId="{2CEFAFE6-BFEC-4300-8501-35F1B61A0747}" destId="{3B7CB018-B13C-4F00-89C8-9319B89B80AF}" srcOrd="1" destOrd="0" presId="urn:microsoft.com/office/officeart/2005/8/layout/orgChart1"/>
    <dgm:cxn modelId="{95E23DAA-40B0-4C3A-85FB-41D154F7E743}" type="presParOf" srcId="{753461C6-D485-4BEF-BC90-7D2E8A3006F3}" destId="{B8DA05FB-29DB-49D1-8094-4FBF1188F61C}" srcOrd="1" destOrd="0" presId="urn:microsoft.com/office/officeart/2005/8/layout/orgChart1"/>
    <dgm:cxn modelId="{51196BAD-5C79-47EB-AA59-1338115DC568}" type="presParOf" srcId="{753461C6-D485-4BEF-BC90-7D2E8A3006F3}" destId="{8B5FDF5C-2A4E-40F9-A5C1-08E6D7FBC5F6}" srcOrd="2" destOrd="0" presId="urn:microsoft.com/office/officeart/2005/8/layout/orgChart1"/>
    <dgm:cxn modelId="{362243E7-7F9F-4585-94BE-2677B55262E3}" type="presParOf" srcId="{51E5BE6D-32EF-4D2F-B4EC-D6BAE0A2CADB}" destId="{35B4D7E8-7298-46A0-97E3-160623B8B9BC}" srcOrd="4" destOrd="0" presId="urn:microsoft.com/office/officeart/2005/8/layout/orgChart1"/>
    <dgm:cxn modelId="{34A56A35-831F-4B96-828B-A0C0A34FFE54}" type="presParOf" srcId="{51E5BE6D-32EF-4D2F-B4EC-D6BAE0A2CADB}" destId="{055093CE-9E73-4F5D-AA93-9A09B6FFDA87}" srcOrd="5" destOrd="0" presId="urn:microsoft.com/office/officeart/2005/8/layout/orgChart1"/>
    <dgm:cxn modelId="{56785A97-C1E2-4A88-9313-BF2C6093C5D8}" type="presParOf" srcId="{055093CE-9E73-4F5D-AA93-9A09B6FFDA87}" destId="{B5E5C0D4-4B96-4158-9D42-B48E60222BE6}" srcOrd="0" destOrd="0" presId="urn:microsoft.com/office/officeart/2005/8/layout/orgChart1"/>
    <dgm:cxn modelId="{520EE992-A685-4289-AA2C-71BC889EC6CB}" type="presParOf" srcId="{B5E5C0D4-4B96-4158-9D42-B48E60222BE6}" destId="{D0D7CC5F-E28E-41EF-BD00-DFFC243717DE}" srcOrd="0" destOrd="0" presId="urn:microsoft.com/office/officeart/2005/8/layout/orgChart1"/>
    <dgm:cxn modelId="{5797F4D3-9509-4ED3-B221-BC515818C54A}" type="presParOf" srcId="{B5E5C0D4-4B96-4158-9D42-B48E60222BE6}" destId="{5BE9D94A-6810-4AED-860F-BB2AD969B7BF}" srcOrd="1" destOrd="0" presId="urn:microsoft.com/office/officeart/2005/8/layout/orgChart1"/>
    <dgm:cxn modelId="{F223B106-256E-4B41-A5EB-8103CDDB27C6}" type="presParOf" srcId="{055093CE-9E73-4F5D-AA93-9A09B6FFDA87}" destId="{482501B2-F88C-4A75-901D-5EB7307C2328}" srcOrd="1" destOrd="0" presId="urn:microsoft.com/office/officeart/2005/8/layout/orgChart1"/>
    <dgm:cxn modelId="{844182BD-D396-4CD0-9D21-8B51D8A04AA1}" type="presParOf" srcId="{055093CE-9E73-4F5D-AA93-9A09B6FFDA87}" destId="{06547073-DD9D-40A6-852E-EF3C8509CCBC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Música</a:t>
          </a:r>
        </a:p>
        <a:p>
          <a:r>
            <a:rPr lang="es-EC" dirty="0"/>
            <a:t>-Nombre</a:t>
          </a:r>
        </a:p>
        <a:p>
          <a:r>
            <a:rPr lang="es-EC" dirty="0"/>
            <a:t>-Duración</a:t>
          </a:r>
        </a:p>
        <a:p>
          <a:r>
            <a:rPr lang="es-EC" dirty="0"/>
            <a:t>-Artista</a:t>
          </a:r>
        </a:p>
        <a:p>
          <a:r>
            <a:rPr lang="es-EC" dirty="0"/>
            <a:t>-</a:t>
          </a:r>
          <a:r>
            <a:rPr lang="es-EC" dirty="0" err="1"/>
            <a:t>Album</a:t>
          </a:r>
          <a:r>
            <a:rPr lang="es-EC" dirty="0"/>
            <a:t> 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Rock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4E742771-797F-4ED0-98D3-6E2CE8414D00}">
      <dgm:prSet phldrT="[Texto]"/>
      <dgm:spPr/>
      <dgm:t>
        <a:bodyPr/>
        <a:lstStyle/>
        <a:p>
          <a:r>
            <a:rPr lang="es-EC" dirty="0"/>
            <a:t>Pop</a:t>
          </a:r>
        </a:p>
      </dgm:t>
    </dgm:pt>
    <dgm:pt modelId="{47306D3F-491D-4D00-9B36-7F87025B5306}" type="parTrans" cxnId="{E29E092B-B0C2-486A-B755-DEC66585A6A5}">
      <dgm:prSet/>
      <dgm:spPr/>
      <dgm:t>
        <a:bodyPr/>
        <a:lstStyle/>
        <a:p>
          <a:endParaRPr lang="es-EC"/>
        </a:p>
      </dgm:t>
    </dgm:pt>
    <dgm:pt modelId="{8A4DB227-C8E9-4F1A-818E-61E8FC6F0194}" type="sibTrans" cxnId="{E29E092B-B0C2-486A-B755-DEC66585A6A5}">
      <dgm:prSet/>
      <dgm:spPr/>
      <dgm:t>
        <a:bodyPr/>
        <a:lstStyle/>
        <a:p>
          <a:endParaRPr lang="es-EC"/>
        </a:p>
      </dgm:t>
    </dgm:pt>
    <dgm:pt modelId="{2B8B894D-AF95-47FC-9F46-2ED22307ED02}">
      <dgm:prSet phldrT="[Texto]"/>
      <dgm:spPr/>
      <dgm:t>
        <a:bodyPr/>
        <a:lstStyle/>
        <a:p>
          <a:r>
            <a:rPr lang="es-EC" dirty="0"/>
            <a:t>Indie</a:t>
          </a:r>
        </a:p>
      </dgm:t>
    </dgm:pt>
    <dgm:pt modelId="{06C9DCCF-BE9F-4636-B420-34D709AB63AA}" type="parTrans" cxnId="{C0C21BD7-4202-45BA-85CC-8238FD2135EC}">
      <dgm:prSet/>
      <dgm:spPr/>
      <dgm:t>
        <a:bodyPr/>
        <a:lstStyle/>
        <a:p>
          <a:endParaRPr lang="es-EC"/>
        </a:p>
      </dgm:t>
    </dgm:pt>
    <dgm:pt modelId="{FA67B0BF-A16A-475C-9395-0F7B552E2CDF}" type="sibTrans" cxnId="{C0C21BD7-4202-45BA-85CC-8238FD2135EC}">
      <dgm:prSet/>
      <dgm:spPr/>
      <dgm:t>
        <a:bodyPr/>
        <a:lstStyle/>
        <a:p>
          <a:endParaRPr lang="es-EC"/>
        </a:p>
      </dgm:t>
    </dgm:pt>
    <dgm:pt modelId="{FA8F72F4-CED8-4BD9-9367-0D1669D02438}">
      <dgm:prSet phldrT="[Texto]"/>
      <dgm:spPr/>
      <dgm:t>
        <a:bodyPr/>
        <a:lstStyle/>
        <a:p>
          <a:r>
            <a:rPr lang="es-EC" dirty="0"/>
            <a:t>Salsa</a:t>
          </a:r>
        </a:p>
      </dgm:t>
    </dgm:pt>
    <dgm:pt modelId="{B8D64B49-2B0E-462F-9BC0-B5313F61FE42}" type="parTrans" cxnId="{DF6BBECF-CDF3-42F7-A777-1BB7A15FE50A}">
      <dgm:prSet/>
      <dgm:spPr/>
      <dgm:t>
        <a:bodyPr/>
        <a:lstStyle/>
        <a:p>
          <a:endParaRPr lang="es-EC"/>
        </a:p>
      </dgm:t>
    </dgm:pt>
    <dgm:pt modelId="{60750F1D-B241-4F0F-AF08-79A1250A61EE}" type="sibTrans" cxnId="{DF6BBECF-CDF3-42F7-A777-1BB7A15FE50A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4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4" custLinFactNeighborX="-1929" custLinFactNeighborY="-3087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4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08DE9CD1-8E67-4200-AB94-0C09D8586C57}" type="pres">
      <dgm:prSet presAssocID="{47306D3F-491D-4D00-9B36-7F87025B5306}" presName="Name37" presStyleLbl="parChTrans1D2" presStyleIdx="1" presStyleCnt="4"/>
      <dgm:spPr/>
    </dgm:pt>
    <dgm:pt modelId="{753461C6-D485-4BEF-BC90-7D2E8A3006F3}" type="pres">
      <dgm:prSet presAssocID="{4E742771-797F-4ED0-98D3-6E2CE8414D00}" presName="hierRoot2" presStyleCnt="0">
        <dgm:presLayoutVars>
          <dgm:hierBranch val="init"/>
        </dgm:presLayoutVars>
      </dgm:prSet>
      <dgm:spPr/>
    </dgm:pt>
    <dgm:pt modelId="{2CEFAFE6-BFEC-4300-8501-35F1B61A0747}" type="pres">
      <dgm:prSet presAssocID="{4E742771-797F-4ED0-98D3-6E2CE8414D00}" presName="rootComposite" presStyleCnt="0"/>
      <dgm:spPr/>
    </dgm:pt>
    <dgm:pt modelId="{9DC2F3E4-F4A5-4922-B799-4B80FF3A739F}" type="pres">
      <dgm:prSet presAssocID="{4E742771-797F-4ED0-98D3-6E2CE8414D00}" presName="rootText" presStyleLbl="node2" presStyleIdx="1" presStyleCnt="4" custScaleX="115753" custLinFactNeighborX="-1852">
        <dgm:presLayoutVars>
          <dgm:chPref val="3"/>
        </dgm:presLayoutVars>
      </dgm:prSet>
      <dgm:spPr/>
    </dgm:pt>
    <dgm:pt modelId="{3B7CB018-B13C-4F00-89C8-9319B89B80AF}" type="pres">
      <dgm:prSet presAssocID="{4E742771-797F-4ED0-98D3-6E2CE8414D00}" presName="rootConnector" presStyleLbl="node2" presStyleIdx="1" presStyleCnt="4"/>
      <dgm:spPr/>
    </dgm:pt>
    <dgm:pt modelId="{B8DA05FB-29DB-49D1-8094-4FBF1188F61C}" type="pres">
      <dgm:prSet presAssocID="{4E742771-797F-4ED0-98D3-6E2CE8414D00}" presName="hierChild4" presStyleCnt="0"/>
      <dgm:spPr/>
    </dgm:pt>
    <dgm:pt modelId="{8B5FDF5C-2A4E-40F9-A5C1-08E6D7FBC5F6}" type="pres">
      <dgm:prSet presAssocID="{4E742771-797F-4ED0-98D3-6E2CE8414D00}" presName="hierChild5" presStyleCnt="0"/>
      <dgm:spPr/>
    </dgm:pt>
    <dgm:pt modelId="{35B4D7E8-7298-46A0-97E3-160623B8B9BC}" type="pres">
      <dgm:prSet presAssocID="{06C9DCCF-BE9F-4636-B420-34D709AB63AA}" presName="Name37" presStyleLbl="parChTrans1D2" presStyleIdx="2" presStyleCnt="4"/>
      <dgm:spPr/>
    </dgm:pt>
    <dgm:pt modelId="{055093CE-9E73-4F5D-AA93-9A09B6FFDA87}" type="pres">
      <dgm:prSet presAssocID="{2B8B894D-AF95-47FC-9F46-2ED22307ED02}" presName="hierRoot2" presStyleCnt="0">
        <dgm:presLayoutVars>
          <dgm:hierBranch val="init"/>
        </dgm:presLayoutVars>
      </dgm:prSet>
      <dgm:spPr/>
    </dgm:pt>
    <dgm:pt modelId="{B5E5C0D4-4B96-4158-9D42-B48E60222BE6}" type="pres">
      <dgm:prSet presAssocID="{2B8B894D-AF95-47FC-9F46-2ED22307ED02}" presName="rootComposite" presStyleCnt="0"/>
      <dgm:spPr/>
    </dgm:pt>
    <dgm:pt modelId="{D0D7CC5F-E28E-41EF-BD00-DFFC243717DE}" type="pres">
      <dgm:prSet presAssocID="{2B8B894D-AF95-47FC-9F46-2ED22307ED02}" presName="rootText" presStyleLbl="node2" presStyleIdx="2" presStyleCnt="4">
        <dgm:presLayoutVars>
          <dgm:chPref val="3"/>
        </dgm:presLayoutVars>
      </dgm:prSet>
      <dgm:spPr/>
    </dgm:pt>
    <dgm:pt modelId="{5BE9D94A-6810-4AED-860F-BB2AD969B7BF}" type="pres">
      <dgm:prSet presAssocID="{2B8B894D-AF95-47FC-9F46-2ED22307ED02}" presName="rootConnector" presStyleLbl="node2" presStyleIdx="2" presStyleCnt="4"/>
      <dgm:spPr/>
    </dgm:pt>
    <dgm:pt modelId="{482501B2-F88C-4A75-901D-5EB7307C2328}" type="pres">
      <dgm:prSet presAssocID="{2B8B894D-AF95-47FC-9F46-2ED22307ED02}" presName="hierChild4" presStyleCnt="0"/>
      <dgm:spPr/>
    </dgm:pt>
    <dgm:pt modelId="{06547073-DD9D-40A6-852E-EF3C8509CCBC}" type="pres">
      <dgm:prSet presAssocID="{2B8B894D-AF95-47FC-9F46-2ED22307ED02}" presName="hierChild5" presStyleCnt="0"/>
      <dgm:spPr/>
    </dgm:pt>
    <dgm:pt modelId="{860522AD-DDD1-4F90-A9B6-77C5204069D8}" type="pres">
      <dgm:prSet presAssocID="{B8D64B49-2B0E-462F-9BC0-B5313F61FE42}" presName="Name37" presStyleLbl="parChTrans1D2" presStyleIdx="3" presStyleCnt="4"/>
      <dgm:spPr/>
    </dgm:pt>
    <dgm:pt modelId="{32C98C50-F397-4B78-B658-3AFAB4A2C846}" type="pres">
      <dgm:prSet presAssocID="{FA8F72F4-CED8-4BD9-9367-0D1669D02438}" presName="hierRoot2" presStyleCnt="0">
        <dgm:presLayoutVars>
          <dgm:hierBranch val="init"/>
        </dgm:presLayoutVars>
      </dgm:prSet>
      <dgm:spPr/>
    </dgm:pt>
    <dgm:pt modelId="{B0948BA4-5FDF-423F-B9BD-F0F2E5F4990F}" type="pres">
      <dgm:prSet presAssocID="{FA8F72F4-CED8-4BD9-9367-0D1669D02438}" presName="rootComposite" presStyleCnt="0"/>
      <dgm:spPr/>
    </dgm:pt>
    <dgm:pt modelId="{A58D87D2-75CF-4574-B1AB-A68ED5A71E91}" type="pres">
      <dgm:prSet presAssocID="{FA8F72F4-CED8-4BD9-9367-0D1669D02438}" presName="rootText" presStyleLbl="node2" presStyleIdx="3" presStyleCnt="4">
        <dgm:presLayoutVars>
          <dgm:chPref val="3"/>
        </dgm:presLayoutVars>
      </dgm:prSet>
      <dgm:spPr/>
    </dgm:pt>
    <dgm:pt modelId="{4B7095FF-6E1B-46E4-B577-E4B614D783AA}" type="pres">
      <dgm:prSet presAssocID="{FA8F72F4-CED8-4BD9-9367-0D1669D02438}" presName="rootConnector" presStyleLbl="node2" presStyleIdx="3" presStyleCnt="4"/>
      <dgm:spPr/>
    </dgm:pt>
    <dgm:pt modelId="{C526DBA6-9014-4FEC-9190-E8A48D786ABE}" type="pres">
      <dgm:prSet presAssocID="{FA8F72F4-CED8-4BD9-9367-0D1669D02438}" presName="hierChild4" presStyleCnt="0"/>
      <dgm:spPr/>
    </dgm:pt>
    <dgm:pt modelId="{1A978FAE-18E0-493F-BF97-80395CA37DF4}" type="pres">
      <dgm:prSet presAssocID="{FA8F72F4-CED8-4BD9-9367-0D1669D02438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71DC9B04-13AD-4A3F-9E2A-8AC1AF070129}" type="presOf" srcId="{47306D3F-491D-4D00-9B36-7F87025B5306}" destId="{08DE9CD1-8E67-4200-AB94-0C09D8586C57}" srcOrd="0" destOrd="0" presId="urn:microsoft.com/office/officeart/2005/8/layout/orgChart1"/>
    <dgm:cxn modelId="{7C3E9F0A-603D-4CF1-B4A4-A9912E9866FF}" type="presOf" srcId="{06C9DCCF-BE9F-4636-B420-34D709AB63AA}" destId="{35B4D7E8-7298-46A0-97E3-160623B8B9BC}" srcOrd="0" destOrd="0" presId="urn:microsoft.com/office/officeart/2005/8/layout/orgChart1"/>
    <dgm:cxn modelId="{6438721A-1050-4ADB-BD17-E10065DDB241}" type="presOf" srcId="{FA8F72F4-CED8-4BD9-9367-0D1669D02438}" destId="{A58D87D2-75CF-4574-B1AB-A68ED5A71E91}" srcOrd="0" destOrd="0" presId="urn:microsoft.com/office/officeart/2005/8/layout/orgChart1"/>
    <dgm:cxn modelId="{E29E092B-B0C2-486A-B755-DEC66585A6A5}" srcId="{E4B9804E-A693-4584-AFAB-D54D150A9C56}" destId="{4E742771-797F-4ED0-98D3-6E2CE8414D00}" srcOrd="1" destOrd="0" parTransId="{47306D3F-491D-4D00-9B36-7F87025B5306}" sibTransId="{8A4DB227-C8E9-4F1A-818E-61E8FC6F0194}"/>
    <dgm:cxn modelId="{A9F1E22C-A2BA-4F87-AF15-7377A205DB95}" type="presOf" srcId="{FA8F72F4-CED8-4BD9-9367-0D1669D02438}" destId="{4B7095FF-6E1B-46E4-B577-E4B614D783AA}" srcOrd="1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950C004B-45FA-4458-A58C-E588E97F521A}" type="presOf" srcId="{2B8B894D-AF95-47FC-9F46-2ED22307ED02}" destId="{D0D7CC5F-E28E-41EF-BD00-DFFC243717DE}" srcOrd="0" destOrd="0" presId="urn:microsoft.com/office/officeart/2005/8/layout/orgChart1"/>
    <dgm:cxn modelId="{3CC72852-8B16-4AC6-8C62-44E0136C1677}" type="presOf" srcId="{2B8B894D-AF95-47FC-9F46-2ED22307ED02}" destId="{5BE9D94A-6810-4AED-860F-BB2AD969B7BF}" srcOrd="1" destOrd="0" presId="urn:microsoft.com/office/officeart/2005/8/layout/orgChart1"/>
    <dgm:cxn modelId="{1FC30481-E831-409E-9690-6BDD0FEBCE8B}" type="presOf" srcId="{B8D64B49-2B0E-462F-9BC0-B5313F61FE42}" destId="{860522AD-DDD1-4F90-A9B6-77C5204069D8}" srcOrd="0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4E822B93-38FF-424A-ABA9-222E7712BB53}" type="presOf" srcId="{4E742771-797F-4ED0-98D3-6E2CE8414D00}" destId="{3B7CB018-B13C-4F00-89C8-9319B89B80AF}" srcOrd="1" destOrd="0" presId="urn:microsoft.com/office/officeart/2005/8/layout/orgChart1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0A4575C0-3641-4AB9-8519-A0768C010079}" type="presOf" srcId="{4E742771-797F-4ED0-98D3-6E2CE8414D00}" destId="{9DC2F3E4-F4A5-4922-B799-4B80FF3A739F}" srcOrd="0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DF6BBECF-CDF3-42F7-A777-1BB7A15FE50A}" srcId="{E4B9804E-A693-4584-AFAB-D54D150A9C56}" destId="{FA8F72F4-CED8-4BD9-9367-0D1669D02438}" srcOrd="3" destOrd="0" parTransId="{B8D64B49-2B0E-462F-9BC0-B5313F61FE42}" sibTransId="{60750F1D-B241-4F0F-AF08-79A1250A61EE}"/>
    <dgm:cxn modelId="{C0C21BD7-4202-45BA-85CC-8238FD2135EC}" srcId="{E4B9804E-A693-4584-AFAB-D54D150A9C56}" destId="{2B8B894D-AF95-47FC-9F46-2ED22307ED02}" srcOrd="2" destOrd="0" parTransId="{06C9DCCF-BE9F-4636-B420-34D709AB63AA}" sibTransId="{FA67B0BF-A16A-475C-9395-0F7B552E2CDF}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EF8C170C-5CE6-40C4-A274-CA8F635AF4F0}" type="presParOf" srcId="{51E5BE6D-32EF-4D2F-B4EC-D6BAE0A2CADB}" destId="{08DE9CD1-8E67-4200-AB94-0C09D8586C57}" srcOrd="2" destOrd="0" presId="urn:microsoft.com/office/officeart/2005/8/layout/orgChart1"/>
    <dgm:cxn modelId="{76130256-47C6-4D2A-BF72-77EBA022D5F2}" type="presParOf" srcId="{51E5BE6D-32EF-4D2F-B4EC-D6BAE0A2CADB}" destId="{753461C6-D485-4BEF-BC90-7D2E8A3006F3}" srcOrd="3" destOrd="0" presId="urn:microsoft.com/office/officeart/2005/8/layout/orgChart1"/>
    <dgm:cxn modelId="{3344ECF7-B897-4848-A854-3981F240FDDC}" type="presParOf" srcId="{753461C6-D485-4BEF-BC90-7D2E8A3006F3}" destId="{2CEFAFE6-BFEC-4300-8501-35F1B61A0747}" srcOrd="0" destOrd="0" presId="urn:microsoft.com/office/officeart/2005/8/layout/orgChart1"/>
    <dgm:cxn modelId="{71947D8D-C3E6-450E-9790-F0F9ACF743A4}" type="presParOf" srcId="{2CEFAFE6-BFEC-4300-8501-35F1B61A0747}" destId="{9DC2F3E4-F4A5-4922-B799-4B80FF3A739F}" srcOrd="0" destOrd="0" presId="urn:microsoft.com/office/officeart/2005/8/layout/orgChart1"/>
    <dgm:cxn modelId="{A4F28A3F-CE4B-49A9-BB7D-853AE8D4917A}" type="presParOf" srcId="{2CEFAFE6-BFEC-4300-8501-35F1B61A0747}" destId="{3B7CB018-B13C-4F00-89C8-9319B89B80AF}" srcOrd="1" destOrd="0" presId="urn:microsoft.com/office/officeart/2005/8/layout/orgChart1"/>
    <dgm:cxn modelId="{95E23DAA-40B0-4C3A-85FB-41D154F7E743}" type="presParOf" srcId="{753461C6-D485-4BEF-BC90-7D2E8A3006F3}" destId="{B8DA05FB-29DB-49D1-8094-4FBF1188F61C}" srcOrd="1" destOrd="0" presId="urn:microsoft.com/office/officeart/2005/8/layout/orgChart1"/>
    <dgm:cxn modelId="{51196BAD-5C79-47EB-AA59-1338115DC568}" type="presParOf" srcId="{753461C6-D485-4BEF-BC90-7D2E8A3006F3}" destId="{8B5FDF5C-2A4E-40F9-A5C1-08E6D7FBC5F6}" srcOrd="2" destOrd="0" presId="urn:microsoft.com/office/officeart/2005/8/layout/orgChart1"/>
    <dgm:cxn modelId="{362243E7-7F9F-4585-94BE-2677B55262E3}" type="presParOf" srcId="{51E5BE6D-32EF-4D2F-B4EC-D6BAE0A2CADB}" destId="{35B4D7E8-7298-46A0-97E3-160623B8B9BC}" srcOrd="4" destOrd="0" presId="urn:microsoft.com/office/officeart/2005/8/layout/orgChart1"/>
    <dgm:cxn modelId="{34A56A35-831F-4B96-828B-A0C0A34FFE54}" type="presParOf" srcId="{51E5BE6D-32EF-4D2F-B4EC-D6BAE0A2CADB}" destId="{055093CE-9E73-4F5D-AA93-9A09B6FFDA87}" srcOrd="5" destOrd="0" presId="urn:microsoft.com/office/officeart/2005/8/layout/orgChart1"/>
    <dgm:cxn modelId="{56785A97-C1E2-4A88-9313-BF2C6093C5D8}" type="presParOf" srcId="{055093CE-9E73-4F5D-AA93-9A09B6FFDA87}" destId="{B5E5C0D4-4B96-4158-9D42-B48E60222BE6}" srcOrd="0" destOrd="0" presId="urn:microsoft.com/office/officeart/2005/8/layout/orgChart1"/>
    <dgm:cxn modelId="{520EE992-A685-4289-AA2C-71BC889EC6CB}" type="presParOf" srcId="{B5E5C0D4-4B96-4158-9D42-B48E60222BE6}" destId="{D0D7CC5F-E28E-41EF-BD00-DFFC243717DE}" srcOrd="0" destOrd="0" presId="urn:microsoft.com/office/officeart/2005/8/layout/orgChart1"/>
    <dgm:cxn modelId="{5797F4D3-9509-4ED3-B221-BC515818C54A}" type="presParOf" srcId="{B5E5C0D4-4B96-4158-9D42-B48E60222BE6}" destId="{5BE9D94A-6810-4AED-860F-BB2AD969B7BF}" srcOrd="1" destOrd="0" presId="urn:microsoft.com/office/officeart/2005/8/layout/orgChart1"/>
    <dgm:cxn modelId="{F223B106-256E-4B41-A5EB-8103CDDB27C6}" type="presParOf" srcId="{055093CE-9E73-4F5D-AA93-9A09B6FFDA87}" destId="{482501B2-F88C-4A75-901D-5EB7307C2328}" srcOrd="1" destOrd="0" presId="urn:microsoft.com/office/officeart/2005/8/layout/orgChart1"/>
    <dgm:cxn modelId="{844182BD-D396-4CD0-9D21-8B51D8A04AA1}" type="presParOf" srcId="{055093CE-9E73-4F5D-AA93-9A09B6FFDA87}" destId="{06547073-DD9D-40A6-852E-EF3C8509CCBC}" srcOrd="2" destOrd="0" presId="urn:microsoft.com/office/officeart/2005/8/layout/orgChart1"/>
    <dgm:cxn modelId="{5C4D4114-537E-4912-900C-F6EE60B0B04B}" type="presParOf" srcId="{51E5BE6D-32EF-4D2F-B4EC-D6BAE0A2CADB}" destId="{860522AD-DDD1-4F90-A9B6-77C5204069D8}" srcOrd="6" destOrd="0" presId="urn:microsoft.com/office/officeart/2005/8/layout/orgChart1"/>
    <dgm:cxn modelId="{252CC7E0-6CCB-41AD-9976-85ACF78CDBFE}" type="presParOf" srcId="{51E5BE6D-32EF-4D2F-B4EC-D6BAE0A2CADB}" destId="{32C98C50-F397-4B78-B658-3AFAB4A2C846}" srcOrd="7" destOrd="0" presId="urn:microsoft.com/office/officeart/2005/8/layout/orgChart1"/>
    <dgm:cxn modelId="{BDD8BA07-0348-45EE-89B5-3095B05E192E}" type="presParOf" srcId="{32C98C50-F397-4B78-B658-3AFAB4A2C846}" destId="{B0948BA4-5FDF-423F-B9BD-F0F2E5F4990F}" srcOrd="0" destOrd="0" presId="urn:microsoft.com/office/officeart/2005/8/layout/orgChart1"/>
    <dgm:cxn modelId="{D38E8BA6-3DAA-406E-AD64-042B875CFD9D}" type="presParOf" srcId="{B0948BA4-5FDF-423F-B9BD-F0F2E5F4990F}" destId="{A58D87D2-75CF-4574-B1AB-A68ED5A71E91}" srcOrd="0" destOrd="0" presId="urn:microsoft.com/office/officeart/2005/8/layout/orgChart1"/>
    <dgm:cxn modelId="{2C52BE33-C652-4BDC-90BB-7E1E2AF46696}" type="presParOf" srcId="{B0948BA4-5FDF-423F-B9BD-F0F2E5F4990F}" destId="{4B7095FF-6E1B-46E4-B577-E4B614D783AA}" srcOrd="1" destOrd="0" presId="urn:microsoft.com/office/officeart/2005/8/layout/orgChart1"/>
    <dgm:cxn modelId="{6577E44F-7B25-41E1-BAC0-CD05E6CBD653}" type="presParOf" srcId="{32C98C50-F397-4B78-B658-3AFAB4A2C846}" destId="{C526DBA6-9014-4FEC-9190-E8A48D786ABE}" srcOrd="1" destOrd="0" presId="urn:microsoft.com/office/officeart/2005/8/layout/orgChart1"/>
    <dgm:cxn modelId="{62CDDCEA-4653-4277-A301-012475451681}" type="presParOf" srcId="{32C98C50-F397-4B78-B658-3AFAB4A2C846}" destId="{1A978FAE-18E0-493F-BF97-80395CA37DF4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Mascarillas</a:t>
          </a:r>
        </a:p>
        <a:p>
          <a:r>
            <a:rPr lang="es-EC" dirty="0"/>
            <a:t>-Nombre</a:t>
          </a:r>
        </a:p>
        <a:p>
          <a:r>
            <a:rPr lang="es-EC" dirty="0"/>
            <a:t>-Material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 err="1"/>
            <a:t>Higienicas</a:t>
          </a:r>
          <a:endParaRPr lang="es-EC" dirty="0"/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4E742771-797F-4ED0-98D3-6E2CE8414D00}">
      <dgm:prSet phldrT="[Texto]"/>
      <dgm:spPr/>
      <dgm:t>
        <a:bodyPr/>
        <a:lstStyle/>
        <a:p>
          <a:r>
            <a:rPr lang="es-EC" dirty="0" err="1"/>
            <a:t>Quirurjicas</a:t>
          </a:r>
          <a:endParaRPr lang="es-EC" dirty="0"/>
        </a:p>
      </dgm:t>
    </dgm:pt>
    <dgm:pt modelId="{47306D3F-491D-4D00-9B36-7F87025B5306}" type="parTrans" cxnId="{E29E092B-B0C2-486A-B755-DEC66585A6A5}">
      <dgm:prSet/>
      <dgm:spPr/>
      <dgm:t>
        <a:bodyPr/>
        <a:lstStyle/>
        <a:p>
          <a:endParaRPr lang="es-EC"/>
        </a:p>
      </dgm:t>
    </dgm:pt>
    <dgm:pt modelId="{8A4DB227-C8E9-4F1A-818E-61E8FC6F0194}" type="sibTrans" cxnId="{E29E092B-B0C2-486A-B755-DEC66585A6A5}">
      <dgm:prSet/>
      <dgm:spPr/>
      <dgm:t>
        <a:bodyPr/>
        <a:lstStyle/>
        <a:p>
          <a:endParaRPr lang="es-EC"/>
        </a:p>
      </dgm:t>
    </dgm:pt>
    <dgm:pt modelId="{2B8B894D-AF95-47FC-9F46-2ED22307ED02}">
      <dgm:prSet phldrT="[Texto]"/>
      <dgm:spPr/>
      <dgm:t>
        <a:bodyPr/>
        <a:lstStyle/>
        <a:p>
          <a:r>
            <a:rPr lang="es-EC" dirty="0"/>
            <a:t>FPP1</a:t>
          </a:r>
        </a:p>
      </dgm:t>
    </dgm:pt>
    <dgm:pt modelId="{06C9DCCF-BE9F-4636-B420-34D709AB63AA}" type="parTrans" cxnId="{C0C21BD7-4202-45BA-85CC-8238FD2135EC}">
      <dgm:prSet/>
      <dgm:spPr/>
      <dgm:t>
        <a:bodyPr/>
        <a:lstStyle/>
        <a:p>
          <a:endParaRPr lang="es-EC"/>
        </a:p>
      </dgm:t>
    </dgm:pt>
    <dgm:pt modelId="{FA67B0BF-A16A-475C-9395-0F7B552E2CDF}" type="sibTrans" cxnId="{C0C21BD7-4202-45BA-85CC-8238FD2135EC}">
      <dgm:prSet/>
      <dgm:spPr/>
      <dgm:t>
        <a:bodyPr/>
        <a:lstStyle/>
        <a:p>
          <a:endParaRPr lang="es-EC"/>
        </a:p>
      </dgm:t>
    </dgm:pt>
    <dgm:pt modelId="{FA8F72F4-CED8-4BD9-9367-0D1669D02438}">
      <dgm:prSet phldrT="[Texto]"/>
      <dgm:spPr/>
      <dgm:t>
        <a:bodyPr/>
        <a:lstStyle/>
        <a:p>
          <a:r>
            <a:rPr lang="es-EC" dirty="0"/>
            <a:t>FPP2</a:t>
          </a:r>
        </a:p>
      </dgm:t>
    </dgm:pt>
    <dgm:pt modelId="{B8D64B49-2B0E-462F-9BC0-B5313F61FE42}" type="parTrans" cxnId="{DF6BBECF-CDF3-42F7-A777-1BB7A15FE50A}">
      <dgm:prSet/>
      <dgm:spPr/>
      <dgm:t>
        <a:bodyPr/>
        <a:lstStyle/>
        <a:p>
          <a:endParaRPr lang="es-EC"/>
        </a:p>
      </dgm:t>
    </dgm:pt>
    <dgm:pt modelId="{60750F1D-B241-4F0F-AF08-79A1250A61EE}" type="sibTrans" cxnId="{DF6BBECF-CDF3-42F7-A777-1BB7A15FE50A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4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4" custLinFactNeighborX="-9660" custLinFactNeighborY="-4756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4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08DE9CD1-8E67-4200-AB94-0C09D8586C57}" type="pres">
      <dgm:prSet presAssocID="{47306D3F-491D-4D00-9B36-7F87025B5306}" presName="Name37" presStyleLbl="parChTrans1D2" presStyleIdx="1" presStyleCnt="4"/>
      <dgm:spPr/>
    </dgm:pt>
    <dgm:pt modelId="{753461C6-D485-4BEF-BC90-7D2E8A3006F3}" type="pres">
      <dgm:prSet presAssocID="{4E742771-797F-4ED0-98D3-6E2CE8414D00}" presName="hierRoot2" presStyleCnt="0">
        <dgm:presLayoutVars>
          <dgm:hierBranch val="init"/>
        </dgm:presLayoutVars>
      </dgm:prSet>
      <dgm:spPr/>
    </dgm:pt>
    <dgm:pt modelId="{2CEFAFE6-BFEC-4300-8501-35F1B61A0747}" type="pres">
      <dgm:prSet presAssocID="{4E742771-797F-4ED0-98D3-6E2CE8414D00}" presName="rootComposite" presStyleCnt="0"/>
      <dgm:spPr/>
    </dgm:pt>
    <dgm:pt modelId="{9DC2F3E4-F4A5-4922-B799-4B80FF3A739F}" type="pres">
      <dgm:prSet presAssocID="{4E742771-797F-4ED0-98D3-6E2CE8414D00}" presName="rootText" presStyleLbl="node2" presStyleIdx="1" presStyleCnt="4" custScaleX="115753" custLinFactNeighborX="-1852">
        <dgm:presLayoutVars>
          <dgm:chPref val="3"/>
        </dgm:presLayoutVars>
      </dgm:prSet>
      <dgm:spPr/>
    </dgm:pt>
    <dgm:pt modelId="{3B7CB018-B13C-4F00-89C8-9319B89B80AF}" type="pres">
      <dgm:prSet presAssocID="{4E742771-797F-4ED0-98D3-6E2CE8414D00}" presName="rootConnector" presStyleLbl="node2" presStyleIdx="1" presStyleCnt="4"/>
      <dgm:spPr/>
    </dgm:pt>
    <dgm:pt modelId="{B8DA05FB-29DB-49D1-8094-4FBF1188F61C}" type="pres">
      <dgm:prSet presAssocID="{4E742771-797F-4ED0-98D3-6E2CE8414D00}" presName="hierChild4" presStyleCnt="0"/>
      <dgm:spPr/>
    </dgm:pt>
    <dgm:pt modelId="{8B5FDF5C-2A4E-40F9-A5C1-08E6D7FBC5F6}" type="pres">
      <dgm:prSet presAssocID="{4E742771-797F-4ED0-98D3-6E2CE8414D00}" presName="hierChild5" presStyleCnt="0"/>
      <dgm:spPr/>
    </dgm:pt>
    <dgm:pt modelId="{35B4D7E8-7298-46A0-97E3-160623B8B9BC}" type="pres">
      <dgm:prSet presAssocID="{06C9DCCF-BE9F-4636-B420-34D709AB63AA}" presName="Name37" presStyleLbl="parChTrans1D2" presStyleIdx="2" presStyleCnt="4"/>
      <dgm:spPr/>
    </dgm:pt>
    <dgm:pt modelId="{055093CE-9E73-4F5D-AA93-9A09B6FFDA87}" type="pres">
      <dgm:prSet presAssocID="{2B8B894D-AF95-47FC-9F46-2ED22307ED02}" presName="hierRoot2" presStyleCnt="0">
        <dgm:presLayoutVars>
          <dgm:hierBranch val="init"/>
        </dgm:presLayoutVars>
      </dgm:prSet>
      <dgm:spPr/>
    </dgm:pt>
    <dgm:pt modelId="{B5E5C0D4-4B96-4158-9D42-B48E60222BE6}" type="pres">
      <dgm:prSet presAssocID="{2B8B894D-AF95-47FC-9F46-2ED22307ED02}" presName="rootComposite" presStyleCnt="0"/>
      <dgm:spPr/>
    </dgm:pt>
    <dgm:pt modelId="{D0D7CC5F-E28E-41EF-BD00-DFFC243717DE}" type="pres">
      <dgm:prSet presAssocID="{2B8B894D-AF95-47FC-9F46-2ED22307ED02}" presName="rootText" presStyleLbl="node2" presStyleIdx="2" presStyleCnt="4">
        <dgm:presLayoutVars>
          <dgm:chPref val="3"/>
        </dgm:presLayoutVars>
      </dgm:prSet>
      <dgm:spPr/>
    </dgm:pt>
    <dgm:pt modelId="{5BE9D94A-6810-4AED-860F-BB2AD969B7BF}" type="pres">
      <dgm:prSet presAssocID="{2B8B894D-AF95-47FC-9F46-2ED22307ED02}" presName="rootConnector" presStyleLbl="node2" presStyleIdx="2" presStyleCnt="4"/>
      <dgm:spPr/>
    </dgm:pt>
    <dgm:pt modelId="{482501B2-F88C-4A75-901D-5EB7307C2328}" type="pres">
      <dgm:prSet presAssocID="{2B8B894D-AF95-47FC-9F46-2ED22307ED02}" presName="hierChild4" presStyleCnt="0"/>
      <dgm:spPr/>
    </dgm:pt>
    <dgm:pt modelId="{06547073-DD9D-40A6-852E-EF3C8509CCBC}" type="pres">
      <dgm:prSet presAssocID="{2B8B894D-AF95-47FC-9F46-2ED22307ED02}" presName="hierChild5" presStyleCnt="0"/>
      <dgm:spPr/>
    </dgm:pt>
    <dgm:pt modelId="{860522AD-DDD1-4F90-A9B6-77C5204069D8}" type="pres">
      <dgm:prSet presAssocID="{B8D64B49-2B0E-462F-9BC0-B5313F61FE42}" presName="Name37" presStyleLbl="parChTrans1D2" presStyleIdx="3" presStyleCnt="4"/>
      <dgm:spPr/>
    </dgm:pt>
    <dgm:pt modelId="{32C98C50-F397-4B78-B658-3AFAB4A2C846}" type="pres">
      <dgm:prSet presAssocID="{FA8F72F4-CED8-4BD9-9367-0D1669D02438}" presName="hierRoot2" presStyleCnt="0">
        <dgm:presLayoutVars>
          <dgm:hierBranch val="init"/>
        </dgm:presLayoutVars>
      </dgm:prSet>
      <dgm:spPr/>
    </dgm:pt>
    <dgm:pt modelId="{B0948BA4-5FDF-423F-B9BD-F0F2E5F4990F}" type="pres">
      <dgm:prSet presAssocID="{FA8F72F4-CED8-4BD9-9367-0D1669D02438}" presName="rootComposite" presStyleCnt="0"/>
      <dgm:spPr/>
    </dgm:pt>
    <dgm:pt modelId="{A58D87D2-75CF-4574-B1AB-A68ED5A71E91}" type="pres">
      <dgm:prSet presAssocID="{FA8F72F4-CED8-4BD9-9367-0D1669D02438}" presName="rootText" presStyleLbl="node2" presStyleIdx="3" presStyleCnt="4">
        <dgm:presLayoutVars>
          <dgm:chPref val="3"/>
        </dgm:presLayoutVars>
      </dgm:prSet>
      <dgm:spPr/>
    </dgm:pt>
    <dgm:pt modelId="{4B7095FF-6E1B-46E4-B577-E4B614D783AA}" type="pres">
      <dgm:prSet presAssocID="{FA8F72F4-CED8-4BD9-9367-0D1669D02438}" presName="rootConnector" presStyleLbl="node2" presStyleIdx="3" presStyleCnt="4"/>
      <dgm:spPr/>
    </dgm:pt>
    <dgm:pt modelId="{C526DBA6-9014-4FEC-9190-E8A48D786ABE}" type="pres">
      <dgm:prSet presAssocID="{FA8F72F4-CED8-4BD9-9367-0D1669D02438}" presName="hierChild4" presStyleCnt="0"/>
      <dgm:spPr/>
    </dgm:pt>
    <dgm:pt modelId="{1A978FAE-18E0-493F-BF97-80395CA37DF4}" type="pres">
      <dgm:prSet presAssocID="{FA8F72F4-CED8-4BD9-9367-0D1669D02438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71DC9B04-13AD-4A3F-9E2A-8AC1AF070129}" type="presOf" srcId="{47306D3F-491D-4D00-9B36-7F87025B5306}" destId="{08DE9CD1-8E67-4200-AB94-0C09D8586C57}" srcOrd="0" destOrd="0" presId="urn:microsoft.com/office/officeart/2005/8/layout/orgChart1"/>
    <dgm:cxn modelId="{7C3E9F0A-603D-4CF1-B4A4-A9912E9866FF}" type="presOf" srcId="{06C9DCCF-BE9F-4636-B420-34D709AB63AA}" destId="{35B4D7E8-7298-46A0-97E3-160623B8B9BC}" srcOrd="0" destOrd="0" presId="urn:microsoft.com/office/officeart/2005/8/layout/orgChart1"/>
    <dgm:cxn modelId="{6438721A-1050-4ADB-BD17-E10065DDB241}" type="presOf" srcId="{FA8F72F4-CED8-4BD9-9367-0D1669D02438}" destId="{A58D87D2-75CF-4574-B1AB-A68ED5A71E91}" srcOrd="0" destOrd="0" presId="urn:microsoft.com/office/officeart/2005/8/layout/orgChart1"/>
    <dgm:cxn modelId="{E29E092B-B0C2-486A-B755-DEC66585A6A5}" srcId="{E4B9804E-A693-4584-AFAB-D54D150A9C56}" destId="{4E742771-797F-4ED0-98D3-6E2CE8414D00}" srcOrd="1" destOrd="0" parTransId="{47306D3F-491D-4D00-9B36-7F87025B5306}" sibTransId="{8A4DB227-C8E9-4F1A-818E-61E8FC6F0194}"/>
    <dgm:cxn modelId="{A9F1E22C-A2BA-4F87-AF15-7377A205DB95}" type="presOf" srcId="{FA8F72F4-CED8-4BD9-9367-0D1669D02438}" destId="{4B7095FF-6E1B-46E4-B577-E4B614D783AA}" srcOrd="1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950C004B-45FA-4458-A58C-E588E97F521A}" type="presOf" srcId="{2B8B894D-AF95-47FC-9F46-2ED22307ED02}" destId="{D0D7CC5F-E28E-41EF-BD00-DFFC243717DE}" srcOrd="0" destOrd="0" presId="urn:microsoft.com/office/officeart/2005/8/layout/orgChart1"/>
    <dgm:cxn modelId="{3CC72852-8B16-4AC6-8C62-44E0136C1677}" type="presOf" srcId="{2B8B894D-AF95-47FC-9F46-2ED22307ED02}" destId="{5BE9D94A-6810-4AED-860F-BB2AD969B7BF}" srcOrd="1" destOrd="0" presId="urn:microsoft.com/office/officeart/2005/8/layout/orgChart1"/>
    <dgm:cxn modelId="{1FC30481-E831-409E-9690-6BDD0FEBCE8B}" type="presOf" srcId="{B8D64B49-2B0E-462F-9BC0-B5313F61FE42}" destId="{860522AD-DDD1-4F90-A9B6-77C5204069D8}" srcOrd="0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4E822B93-38FF-424A-ABA9-222E7712BB53}" type="presOf" srcId="{4E742771-797F-4ED0-98D3-6E2CE8414D00}" destId="{3B7CB018-B13C-4F00-89C8-9319B89B80AF}" srcOrd="1" destOrd="0" presId="urn:microsoft.com/office/officeart/2005/8/layout/orgChart1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0A4575C0-3641-4AB9-8519-A0768C010079}" type="presOf" srcId="{4E742771-797F-4ED0-98D3-6E2CE8414D00}" destId="{9DC2F3E4-F4A5-4922-B799-4B80FF3A739F}" srcOrd="0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DF6BBECF-CDF3-42F7-A777-1BB7A15FE50A}" srcId="{E4B9804E-A693-4584-AFAB-D54D150A9C56}" destId="{FA8F72F4-CED8-4BD9-9367-0D1669D02438}" srcOrd="3" destOrd="0" parTransId="{B8D64B49-2B0E-462F-9BC0-B5313F61FE42}" sibTransId="{60750F1D-B241-4F0F-AF08-79A1250A61EE}"/>
    <dgm:cxn modelId="{C0C21BD7-4202-45BA-85CC-8238FD2135EC}" srcId="{E4B9804E-A693-4584-AFAB-D54D150A9C56}" destId="{2B8B894D-AF95-47FC-9F46-2ED22307ED02}" srcOrd="2" destOrd="0" parTransId="{06C9DCCF-BE9F-4636-B420-34D709AB63AA}" sibTransId="{FA67B0BF-A16A-475C-9395-0F7B552E2CDF}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EF8C170C-5CE6-40C4-A274-CA8F635AF4F0}" type="presParOf" srcId="{51E5BE6D-32EF-4D2F-B4EC-D6BAE0A2CADB}" destId="{08DE9CD1-8E67-4200-AB94-0C09D8586C57}" srcOrd="2" destOrd="0" presId="urn:microsoft.com/office/officeart/2005/8/layout/orgChart1"/>
    <dgm:cxn modelId="{76130256-47C6-4D2A-BF72-77EBA022D5F2}" type="presParOf" srcId="{51E5BE6D-32EF-4D2F-B4EC-D6BAE0A2CADB}" destId="{753461C6-D485-4BEF-BC90-7D2E8A3006F3}" srcOrd="3" destOrd="0" presId="urn:microsoft.com/office/officeart/2005/8/layout/orgChart1"/>
    <dgm:cxn modelId="{3344ECF7-B897-4848-A854-3981F240FDDC}" type="presParOf" srcId="{753461C6-D485-4BEF-BC90-7D2E8A3006F3}" destId="{2CEFAFE6-BFEC-4300-8501-35F1B61A0747}" srcOrd="0" destOrd="0" presId="urn:microsoft.com/office/officeart/2005/8/layout/orgChart1"/>
    <dgm:cxn modelId="{71947D8D-C3E6-450E-9790-F0F9ACF743A4}" type="presParOf" srcId="{2CEFAFE6-BFEC-4300-8501-35F1B61A0747}" destId="{9DC2F3E4-F4A5-4922-B799-4B80FF3A739F}" srcOrd="0" destOrd="0" presId="urn:microsoft.com/office/officeart/2005/8/layout/orgChart1"/>
    <dgm:cxn modelId="{A4F28A3F-CE4B-49A9-BB7D-853AE8D4917A}" type="presParOf" srcId="{2CEFAFE6-BFEC-4300-8501-35F1B61A0747}" destId="{3B7CB018-B13C-4F00-89C8-9319B89B80AF}" srcOrd="1" destOrd="0" presId="urn:microsoft.com/office/officeart/2005/8/layout/orgChart1"/>
    <dgm:cxn modelId="{95E23DAA-40B0-4C3A-85FB-41D154F7E743}" type="presParOf" srcId="{753461C6-D485-4BEF-BC90-7D2E8A3006F3}" destId="{B8DA05FB-29DB-49D1-8094-4FBF1188F61C}" srcOrd="1" destOrd="0" presId="urn:microsoft.com/office/officeart/2005/8/layout/orgChart1"/>
    <dgm:cxn modelId="{51196BAD-5C79-47EB-AA59-1338115DC568}" type="presParOf" srcId="{753461C6-D485-4BEF-BC90-7D2E8A3006F3}" destId="{8B5FDF5C-2A4E-40F9-A5C1-08E6D7FBC5F6}" srcOrd="2" destOrd="0" presId="urn:microsoft.com/office/officeart/2005/8/layout/orgChart1"/>
    <dgm:cxn modelId="{362243E7-7F9F-4585-94BE-2677B55262E3}" type="presParOf" srcId="{51E5BE6D-32EF-4D2F-B4EC-D6BAE0A2CADB}" destId="{35B4D7E8-7298-46A0-97E3-160623B8B9BC}" srcOrd="4" destOrd="0" presId="urn:microsoft.com/office/officeart/2005/8/layout/orgChart1"/>
    <dgm:cxn modelId="{34A56A35-831F-4B96-828B-A0C0A34FFE54}" type="presParOf" srcId="{51E5BE6D-32EF-4D2F-B4EC-D6BAE0A2CADB}" destId="{055093CE-9E73-4F5D-AA93-9A09B6FFDA87}" srcOrd="5" destOrd="0" presId="urn:microsoft.com/office/officeart/2005/8/layout/orgChart1"/>
    <dgm:cxn modelId="{56785A97-C1E2-4A88-9313-BF2C6093C5D8}" type="presParOf" srcId="{055093CE-9E73-4F5D-AA93-9A09B6FFDA87}" destId="{B5E5C0D4-4B96-4158-9D42-B48E60222BE6}" srcOrd="0" destOrd="0" presId="urn:microsoft.com/office/officeart/2005/8/layout/orgChart1"/>
    <dgm:cxn modelId="{520EE992-A685-4289-AA2C-71BC889EC6CB}" type="presParOf" srcId="{B5E5C0D4-4B96-4158-9D42-B48E60222BE6}" destId="{D0D7CC5F-E28E-41EF-BD00-DFFC243717DE}" srcOrd="0" destOrd="0" presId="urn:microsoft.com/office/officeart/2005/8/layout/orgChart1"/>
    <dgm:cxn modelId="{5797F4D3-9509-4ED3-B221-BC515818C54A}" type="presParOf" srcId="{B5E5C0D4-4B96-4158-9D42-B48E60222BE6}" destId="{5BE9D94A-6810-4AED-860F-BB2AD969B7BF}" srcOrd="1" destOrd="0" presId="urn:microsoft.com/office/officeart/2005/8/layout/orgChart1"/>
    <dgm:cxn modelId="{F223B106-256E-4B41-A5EB-8103CDDB27C6}" type="presParOf" srcId="{055093CE-9E73-4F5D-AA93-9A09B6FFDA87}" destId="{482501B2-F88C-4A75-901D-5EB7307C2328}" srcOrd="1" destOrd="0" presId="urn:microsoft.com/office/officeart/2005/8/layout/orgChart1"/>
    <dgm:cxn modelId="{844182BD-D396-4CD0-9D21-8B51D8A04AA1}" type="presParOf" srcId="{055093CE-9E73-4F5D-AA93-9A09B6FFDA87}" destId="{06547073-DD9D-40A6-852E-EF3C8509CCBC}" srcOrd="2" destOrd="0" presId="urn:microsoft.com/office/officeart/2005/8/layout/orgChart1"/>
    <dgm:cxn modelId="{5C4D4114-537E-4912-900C-F6EE60B0B04B}" type="presParOf" srcId="{51E5BE6D-32EF-4D2F-B4EC-D6BAE0A2CADB}" destId="{860522AD-DDD1-4F90-A9B6-77C5204069D8}" srcOrd="6" destOrd="0" presId="urn:microsoft.com/office/officeart/2005/8/layout/orgChart1"/>
    <dgm:cxn modelId="{252CC7E0-6CCB-41AD-9976-85ACF78CDBFE}" type="presParOf" srcId="{51E5BE6D-32EF-4D2F-B4EC-D6BAE0A2CADB}" destId="{32C98C50-F397-4B78-B658-3AFAB4A2C846}" srcOrd="7" destOrd="0" presId="urn:microsoft.com/office/officeart/2005/8/layout/orgChart1"/>
    <dgm:cxn modelId="{BDD8BA07-0348-45EE-89B5-3095B05E192E}" type="presParOf" srcId="{32C98C50-F397-4B78-B658-3AFAB4A2C846}" destId="{B0948BA4-5FDF-423F-B9BD-F0F2E5F4990F}" srcOrd="0" destOrd="0" presId="urn:microsoft.com/office/officeart/2005/8/layout/orgChart1"/>
    <dgm:cxn modelId="{D38E8BA6-3DAA-406E-AD64-042B875CFD9D}" type="presParOf" srcId="{B0948BA4-5FDF-423F-B9BD-F0F2E5F4990F}" destId="{A58D87D2-75CF-4574-B1AB-A68ED5A71E91}" srcOrd="0" destOrd="0" presId="urn:microsoft.com/office/officeart/2005/8/layout/orgChart1"/>
    <dgm:cxn modelId="{2C52BE33-C652-4BDC-90BB-7E1E2AF46696}" type="presParOf" srcId="{B0948BA4-5FDF-423F-B9BD-F0F2E5F4990F}" destId="{4B7095FF-6E1B-46E4-B577-E4B614D783AA}" srcOrd="1" destOrd="0" presId="urn:microsoft.com/office/officeart/2005/8/layout/orgChart1"/>
    <dgm:cxn modelId="{6577E44F-7B25-41E1-BAC0-CD05E6CBD653}" type="presParOf" srcId="{32C98C50-F397-4B78-B658-3AFAB4A2C846}" destId="{C526DBA6-9014-4FEC-9190-E8A48D786ABE}" srcOrd="1" destOrd="0" presId="urn:microsoft.com/office/officeart/2005/8/layout/orgChart1"/>
    <dgm:cxn modelId="{62CDDCEA-4653-4277-A301-012475451681}" type="presParOf" srcId="{32C98C50-F397-4B78-B658-3AFAB4A2C846}" destId="{1A978FAE-18E0-493F-BF97-80395CA37DF4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tipos de Computador</a:t>
          </a:r>
        </a:p>
        <a:p>
          <a:r>
            <a:rPr lang="es-EC" dirty="0"/>
            <a:t>-Marca</a:t>
          </a:r>
        </a:p>
        <a:p>
          <a:r>
            <a:rPr lang="es-EC" dirty="0"/>
            <a:t>-Año de creación</a:t>
          </a:r>
        </a:p>
        <a:p>
          <a:r>
            <a:rPr lang="es-EC" dirty="0"/>
            <a:t>-Sistema </a:t>
          </a:r>
          <a:r>
            <a:rPr lang="es-EC" dirty="0" err="1"/>
            <a:t>Op</a:t>
          </a:r>
          <a:r>
            <a:rPr lang="es-EC" dirty="0"/>
            <a:t>.()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HP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2B8B894D-AF95-47FC-9F46-2ED22307ED02}">
      <dgm:prSet phldrT="[Texto]"/>
      <dgm:spPr/>
      <dgm:t>
        <a:bodyPr/>
        <a:lstStyle/>
        <a:p>
          <a:r>
            <a:rPr lang="es-EC" dirty="0"/>
            <a:t>LENOVO</a:t>
          </a:r>
        </a:p>
      </dgm:t>
    </dgm:pt>
    <dgm:pt modelId="{06C9DCCF-BE9F-4636-B420-34D709AB63AA}" type="parTrans" cxnId="{C0C21BD7-4202-45BA-85CC-8238FD2135EC}">
      <dgm:prSet/>
      <dgm:spPr/>
      <dgm:t>
        <a:bodyPr/>
        <a:lstStyle/>
        <a:p>
          <a:endParaRPr lang="es-EC"/>
        </a:p>
      </dgm:t>
    </dgm:pt>
    <dgm:pt modelId="{FA67B0BF-A16A-475C-9395-0F7B552E2CDF}" type="sibTrans" cxnId="{C0C21BD7-4202-45BA-85CC-8238FD2135EC}">
      <dgm:prSet/>
      <dgm:spPr/>
      <dgm:t>
        <a:bodyPr/>
        <a:lstStyle/>
        <a:p>
          <a:endParaRPr lang="es-EC"/>
        </a:p>
      </dgm:t>
    </dgm:pt>
    <dgm:pt modelId="{FA8F72F4-CED8-4BD9-9367-0D1669D02438}">
      <dgm:prSet phldrT="[Texto]"/>
      <dgm:spPr/>
      <dgm:t>
        <a:bodyPr/>
        <a:lstStyle/>
        <a:p>
          <a:r>
            <a:rPr lang="es-EC" dirty="0"/>
            <a:t>ALIENWARE</a:t>
          </a:r>
        </a:p>
      </dgm:t>
    </dgm:pt>
    <dgm:pt modelId="{B8D64B49-2B0E-462F-9BC0-B5313F61FE42}" type="parTrans" cxnId="{DF6BBECF-CDF3-42F7-A777-1BB7A15FE50A}">
      <dgm:prSet/>
      <dgm:spPr/>
      <dgm:t>
        <a:bodyPr/>
        <a:lstStyle/>
        <a:p>
          <a:endParaRPr lang="es-EC"/>
        </a:p>
      </dgm:t>
    </dgm:pt>
    <dgm:pt modelId="{60750F1D-B241-4F0F-AF08-79A1250A61EE}" type="sibTrans" cxnId="{DF6BBECF-CDF3-42F7-A777-1BB7A15FE50A}">
      <dgm:prSet/>
      <dgm:spPr/>
      <dgm:t>
        <a:bodyPr/>
        <a:lstStyle/>
        <a:p>
          <a:endParaRPr lang="es-EC"/>
        </a:p>
      </dgm:t>
    </dgm:pt>
    <dgm:pt modelId="{26299E13-A852-4867-A7C0-5A86BEA62F95}">
      <dgm:prSet phldrT="[Texto]"/>
      <dgm:spPr/>
      <dgm:t>
        <a:bodyPr/>
        <a:lstStyle/>
        <a:p>
          <a:r>
            <a:rPr lang="es-EC" dirty="0"/>
            <a:t>MSI</a:t>
          </a:r>
        </a:p>
      </dgm:t>
    </dgm:pt>
    <dgm:pt modelId="{41AC180E-9775-4702-8AB3-D8193D9D8E8C}" type="parTrans" cxnId="{A76878A1-7A7A-4B2F-B5AE-D1D1151E9FEB}">
      <dgm:prSet/>
      <dgm:spPr/>
      <dgm:t>
        <a:bodyPr/>
        <a:lstStyle/>
        <a:p>
          <a:endParaRPr lang="es-EC"/>
        </a:p>
      </dgm:t>
    </dgm:pt>
    <dgm:pt modelId="{E9517585-5A1C-4A60-9AAC-379CD496BCB9}" type="sibTrans" cxnId="{A76878A1-7A7A-4B2F-B5AE-D1D1151E9FEB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4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4" custLinFactNeighborX="-9660" custLinFactNeighborY="-4756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4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35B4D7E8-7298-46A0-97E3-160623B8B9BC}" type="pres">
      <dgm:prSet presAssocID="{06C9DCCF-BE9F-4636-B420-34D709AB63AA}" presName="Name37" presStyleLbl="parChTrans1D2" presStyleIdx="1" presStyleCnt="4"/>
      <dgm:spPr/>
    </dgm:pt>
    <dgm:pt modelId="{055093CE-9E73-4F5D-AA93-9A09B6FFDA87}" type="pres">
      <dgm:prSet presAssocID="{2B8B894D-AF95-47FC-9F46-2ED22307ED02}" presName="hierRoot2" presStyleCnt="0">
        <dgm:presLayoutVars>
          <dgm:hierBranch val="init"/>
        </dgm:presLayoutVars>
      </dgm:prSet>
      <dgm:spPr/>
    </dgm:pt>
    <dgm:pt modelId="{B5E5C0D4-4B96-4158-9D42-B48E60222BE6}" type="pres">
      <dgm:prSet presAssocID="{2B8B894D-AF95-47FC-9F46-2ED22307ED02}" presName="rootComposite" presStyleCnt="0"/>
      <dgm:spPr/>
    </dgm:pt>
    <dgm:pt modelId="{D0D7CC5F-E28E-41EF-BD00-DFFC243717DE}" type="pres">
      <dgm:prSet presAssocID="{2B8B894D-AF95-47FC-9F46-2ED22307ED02}" presName="rootText" presStyleLbl="node2" presStyleIdx="1" presStyleCnt="4">
        <dgm:presLayoutVars>
          <dgm:chPref val="3"/>
        </dgm:presLayoutVars>
      </dgm:prSet>
      <dgm:spPr/>
    </dgm:pt>
    <dgm:pt modelId="{5BE9D94A-6810-4AED-860F-BB2AD969B7BF}" type="pres">
      <dgm:prSet presAssocID="{2B8B894D-AF95-47FC-9F46-2ED22307ED02}" presName="rootConnector" presStyleLbl="node2" presStyleIdx="1" presStyleCnt="4"/>
      <dgm:spPr/>
    </dgm:pt>
    <dgm:pt modelId="{482501B2-F88C-4A75-901D-5EB7307C2328}" type="pres">
      <dgm:prSet presAssocID="{2B8B894D-AF95-47FC-9F46-2ED22307ED02}" presName="hierChild4" presStyleCnt="0"/>
      <dgm:spPr/>
    </dgm:pt>
    <dgm:pt modelId="{06547073-DD9D-40A6-852E-EF3C8509CCBC}" type="pres">
      <dgm:prSet presAssocID="{2B8B894D-AF95-47FC-9F46-2ED22307ED02}" presName="hierChild5" presStyleCnt="0"/>
      <dgm:spPr/>
    </dgm:pt>
    <dgm:pt modelId="{860522AD-DDD1-4F90-A9B6-77C5204069D8}" type="pres">
      <dgm:prSet presAssocID="{B8D64B49-2B0E-462F-9BC0-B5313F61FE42}" presName="Name37" presStyleLbl="parChTrans1D2" presStyleIdx="2" presStyleCnt="4"/>
      <dgm:spPr/>
    </dgm:pt>
    <dgm:pt modelId="{32C98C50-F397-4B78-B658-3AFAB4A2C846}" type="pres">
      <dgm:prSet presAssocID="{FA8F72F4-CED8-4BD9-9367-0D1669D02438}" presName="hierRoot2" presStyleCnt="0">
        <dgm:presLayoutVars>
          <dgm:hierBranch val="init"/>
        </dgm:presLayoutVars>
      </dgm:prSet>
      <dgm:spPr/>
    </dgm:pt>
    <dgm:pt modelId="{B0948BA4-5FDF-423F-B9BD-F0F2E5F4990F}" type="pres">
      <dgm:prSet presAssocID="{FA8F72F4-CED8-4BD9-9367-0D1669D02438}" presName="rootComposite" presStyleCnt="0"/>
      <dgm:spPr/>
    </dgm:pt>
    <dgm:pt modelId="{A58D87D2-75CF-4574-B1AB-A68ED5A71E91}" type="pres">
      <dgm:prSet presAssocID="{FA8F72F4-CED8-4BD9-9367-0D1669D02438}" presName="rootText" presStyleLbl="node2" presStyleIdx="2" presStyleCnt="4">
        <dgm:presLayoutVars>
          <dgm:chPref val="3"/>
        </dgm:presLayoutVars>
      </dgm:prSet>
      <dgm:spPr/>
    </dgm:pt>
    <dgm:pt modelId="{4B7095FF-6E1B-46E4-B577-E4B614D783AA}" type="pres">
      <dgm:prSet presAssocID="{FA8F72F4-CED8-4BD9-9367-0D1669D02438}" presName="rootConnector" presStyleLbl="node2" presStyleIdx="2" presStyleCnt="4"/>
      <dgm:spPr/>
    </dgm:pt>
    <dgm:pt modelId="{C526DBA6-9014-4FEC-9190-E8A48D786ABE}" type="pres">
      <dgm:prSet presAssocID="{FA8F72F4-CED8-4BD9-9367-0D1669D02438}" presName="hierChild4" presStyleCnt="0"/>
      <dgm:spPr/>
    </dgm:pt>
    <dgm:pt modelId="{1A978FAE-18E0-493F-BF97-80395CA37DF4}" type="pres">
      <dgm:prSet presAssocID="{FA8F72F4-CED8-4BD9-9367-0D1669D02438}" presName="hierChild5" presStyleCnt="0"/>
      <dgm:spPr/>
    </dgm:pt>
    <dgm:pt modelId="{D0EA26CC-8EA6-4120-A63A-FBA060052C28}" type="pres">
      <dgm:prSet presAssocID="{41AC180E-9775-4702-8AB3-D8193D9D8E8C}" presName="Name37" presStyleLbl="parChTrans1D2" presStyleIdx="3" presStyleCnt="4"/>
      <dgm:spPr/>
    </dgm:pt>
    <dgm:pt modelId="{AFEA927C-7026-46A7-8179-5BAFAFCC2402}" type="pres">
      <dgm:prSet presAssocID="{26299E13-A852-4867-A7C0-5A86BEA62F95}" presName="hierRoot2" presStyleCnt="0">
        <dgm:presLayoutVars>
          <dgm:hierBranch val="init"/>
        </dgm:presLayoutVars>
      </dgm:prSet>
      <dgm:spPr/>
    </dgm:pt>
    <dgm:pt modelId="{BFE5DA73-1413-4D33-8FF2-0DB73855235D}" type="pres">
      <dgm:prSet presAssocID="{26299E13-A852-4867-A7C0-5A86BEA62F95}" presName="rootComposite" presStyleCnt="0"/>
      <dgm:spPr/>
    </dgm:pt>
    <dgm:pt modelId="{84C2AB35-C3D9-4587-B441-BFC2117A9E9B}" type="pres">
      <dgm:prSet presAssocID="{26299E13-A852-4867-A7C0-5A86BEA62F95}" presName="rootText" presStyleLbl="node2" presStyleIdx="3" presStyleCnt="4">
        <dgm:presLayoutVars>
          <dgm:chPref val="3"/>
        </dgm:presLayoutVars>
      </dgm:prSet>
      <dgm:spPr/>
    </dgm:pt>
    <dgm:pt modelId="{51997E98-A0A8-4B8A-9D2B-F3314B544B58}" type="pres">
      <dgm:prSet presAssocID="{26299E13-A852-4867-A7C0-5A86BEA62F95}" presName="rootConnector" presStyleLbl="node2" presStyleIdx="3" presStyleCnt="4"/>
      <dgm:spPr/>
    </dgm:pt>
    <dgm:pt modelId="{196FD23C-F191-4D21-98DC-43ECF3AFDBFE}" type="pres">
      <dgm:prSet presAssocID="{26299E13-A852-4867-A7C0-5A86BEA62F95}" presName="hierChild4" presStyleCnt="0"/>
      <dgm:spPr/>
    </dgm:pt>
    <dgm:pt modelId="{294970FA-279A-4BC2-9A81-D4614FF8B75E}" type="pres">
      <dgm:prSet presAssocID="{26299E13-A852-4867-A7C0-5A86BEA62F95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7C3E9F0A-603D-4CF1-B4A4-A9912E9866FF}" type="presOf" srcId="{06C9DCCF-BE9F-4636-B420-34D709AB63AA}" destId="{35B4D7E8-7298-46A0-97E3-160623B8B9BC}" srcOrd="0" destOrd="0" presId="urn:microsoft.com/office/officeart/2005/8/layout/orgChart1"/>
    <dgm:cxn modelId="{6438721A-1050-4ADB-BD17-E10065DDB241}" type="presOf" srcId="{FA8F72F4-CED8-4BD9-9367-0D1669D02438}" destId="{A58D87D2-75CF-4574-B1AB-A68ED5A71E91}" srcOrd="0" destOrd="0" presId="urn:microsoft.com/office/officeart/2005/8/layout/orgChart1"/>
    <dgm:cxn modelId="{E020781F-3389-472C-95DF-0527798FAC0E}" type="presOf" srcId="{26299E13-A852-4867-A7C0-5A86BEA62F95}" destId="{51997E98-A0A8-4B8A-9D2B-F3314B544B58}" srcOrd="1" destOrd="0" presId="urn:microsoft.com/office/officeart/2005/8/layout/orgChart1"/>
    <dgm:cxn modelId="{A9F1E22C-A2BA-4F87-AF15-7377A205DB95}" type="presOf" srcId="{FA8F72F4-CED8-4BD9-9367-0D1669D02438}" destId="{4B7095FF-6E1B-46E4-B577-E4B614D783AA}" srcOrd="1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950C004B-45FA-4458-A58C-E588E97F521A}" type="presOf" srcId="{2B8B894D-AF95-47FC-9F46-2ED22307ED02}" destId="{D0D7CC5F-E28E-41EF-BD00-DFFC243717DE}" srcOrd="0" destOrd="0" presId="urn:microsoft.com/office/officeart/2005/8/layout/orgChart1"/>
    <dgm:cxn modelId="{3CC72852-8B16-4AC6-8C62-44E0136C1677}" type="presOf" srcId="{2B8B894D-AF95-47FC-9F46-2ED22307ED02}" destId="{5BE9D94A-6810-4AED-860F-BB2AD969B7BF}" srcOrd="1" destOrd="0" presId="urn:microsoft.com/office/officeart/2005/8/layout/orgChart1"/>
    <dgm:cxn modelId="{1FC30481-E831-409E-9690-6BDD0FEBCE8B}" type="presOf" srcId="{B8D64B49-2B0E-462F-9BC0-B5313F61FE42}" destId="{860522AD-DDD1-4F90-A9B6-77C5204069D8}" srcOrd="0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FB82FB93-3A7E-435E-AC8F-474A1DB882B1}" type="presOf" srcId="{41AC180E-9775-4702-8AB3-D8193D9D8E8C}" destId="{D0EA26CC-8EA6-4120-A63A-FBA060052C28}" srcOrd="0" destOrd="0" presId="urn:microsoft.com/office/officeart/2005/8/layout/orgChart1"/>
    <dgm:cxn modelId="{A76878A1-7A7A-4B2F-B5AE-D1D1151E9FEB}" srcId="{E4B9804E-A693-4584-AFAB-D54D150A9C56}" destId="{26299E13-A852-4867-A7C0-5A86BEA62F95}" srcOrd="3" destOrd="0" parTransId="{41AC180E-9775-4702-8AB3-D8193D9D8E8C}" sibTransId="{E9517585-5A1C-4A60-9AAC-379CD496BCB9}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DF6BBECF-CDF3-42F7-A777-1BB7A15FE50A}" srcId="{E4B9804E-A693-4584-AFAB-D54D150A9C56}" destId="{FA8F72F4-CED8-4BD9-9367-0D1669D02438}" srcOrd="2" destOrd="0" parTransId="{B8D64B49-2B0E-462F-9BC0-B5313F61FE42}" sibTransId="{60750F1D-B241-4F0F-AF08-79A1250A61EE}"/>
    <dgm:cxn modelId="{C0C21BD7-4202-45BA-85CC-8238FD2135EC}" srcId="{E4B9804E-A693-4584-AFAB-D54D150A9C56}" destId="{2B8B894D-AF95-47FC-9F46-2ED22307ED02}" srcOrd="1" destOrd="0" parTransId="{06C9DCCF-BE9F-4636-B420-34D709AB63AA}" sibTransId="{FA67B0BF-A16A-475C-9395-0F7B552E2CDF}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CE871EF8-C5A6-4B5B-86A2-7DB6E051182F}" type="presOf" srcId="{26299E13-A852-4867-A7C0-5A86BEA62F95}" destId="{84C2AB35-C3D9-4587-B441-BFC2117A9E9B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362243E7-7F9F-4585-94BE-2677B55262E3}" type="presParOf" srcId="{51E5BE6D-32EF-4D2F-B4EC-D6BAE0A2CADB}" destId="{35B4D7E8-7298-46A0-97E3-160623B8B9BC}" srcOrd="2" destOrd="0" presId="urn:microsoft.com/office/officeart/2005/8/layout/orgChart1"/>
    <dgm:cxn modelId="{34A56A35-831F-4B96-828B-A0C0A34FFE54}" type="presParOf" srcId="{51E5BE6D-32EF-4D2F-B4EC-D6BAE0A2CADB}" destId="{055093CE-9E73-4F5D-AA93-9A09B6FFDA87}" srcOrd="3" destOrd="0" presId="urn:microsoft.com/office/officeart/2005/8/layout/orgChart1"/>
    <dgm:cxn modelId="{56785A97-C1E2-4A88-9313-BF2C6093C5D8}" type="presParOf" srcId="{055093CE-9E73-4F5D-AA93-9A09B6FFDA87}" destId="{B5E5C0D4-4B96-4158-9D42-B48E60222BE6}" srcOrd="0" destOrd="0" presId="urn:microsoft.com/office/officeart/2005/8/layout/orgChart1"/>
    <dgm:cxn modelId="{520EE992-A685-4289-AA2C-71BC889EC6CB}" type="presParOf" srcId="{B5E5C0D4-4B96-4158-9D42-B48E60222BE6}" destId="{D0D7CC5F-E28E-41EF-BD00-DFFC243717DE}" srcOrd="0" destOrd="0" presId="urn:microsoft.com/office/officeart/2005/8/layout/orgChart1"/>
    <dgm:cxn modelId="{5797F4D3-9509-4ED3-B221-BC515818C54A}" type="presParOf" srcId="{B5E5C0D4-4B96-4158-9D42-B48E60222BE6}" destId="{5BE9D94A-6810-4AED-860F-BB2AD969B7BF}" srcOrd="1" destOrd="0" presId="urn:microsoft.com/office/officeart/2005/8/layout/orgChart1"/>
    <dgm:cxn modelId="{F223B106-256E-4B41-A5EB-8103CDDB27C6}" type="presParOf" srcId="{055093CE-9E73-4F5D-AA93-9A09B6FFDA87}" destId="{482501B2-F88C-4A75-901D-5EB7307C2328}" srcOrd="1" destOrd="0" presId="urn:microsoft.com/office/officeart/2005/8/layout/orgChart1"/>
    <dgm:cxn modelId="{844182BD-D396-4CD0-9D21-8B51D8A04AA1}" type="presParOf" srcId="{055093CE-9E73-4F5D-AA93-9A09B6FFDA87}" destId="{06547073-DD9D-40A6-852E-EF3C8509CCBC}" srcOrd="2" destOrd="0" presId="urn:microsoft.com/office/officeart/2005/8/layout/orgChart1"/>
    <dgm:cxn modelId="{5C4D4114-537E-4912-900C-F6EE60B0B04B}" type="presParOf" srcId="{51E5BE6D-32EF-4D2F-B4EC-D6BAE0A2CADB}" destId="{860522AD-DDD1-4F90-A9B6-77C5204069D8}" srcOrd="4" destOrd="0" presId="urn:microsoft.com/office/officeart/2005/8/layout/orgChart1"/>
    <dgm:cxn modelId="{252CC7E0-6CCB-41AD-9976-85ACF78CDBFE}" type="presParOf" srcId="{51E5BE6D-32EF-4D2F-B4EC-D6BAE0A2CADB}" destId="{32C98C50-F397-4B78-B658-3AFAB4A2C846}" srcOrd="5" destOrd="0" presId="urn:microsoft.com/office/officeart/2005/8/layout/orgChart1"/>
    <dgm:cxn modelId="{BDD8BA07-0348-45EE-89B5-3095B05E192E}" type="presParOf" srcId="{32C98C50-F397-4B78-B658-3AFAB4A2C846}" destId="{B0948BA4-5FDF-423F-B9BD-F0F2E5F4990F}" srcOrd="0" destOrd="0" presId="urn:microsoft.com/office/officeart/2005/8/layout/orgChart1"/>
    <dgm:cxn modelId="{D38E8BA6-3DAA-406E-AD64-042B875CFD9D}" type="presParOf" srcId="{B0948BA4-5FDF-423F-B9BD-F0F2E5F4990F}" destId="{A58D87D2-75CF-4574-B1AB-A68ED5A71E91}" srcOrd="0" destOrd="0" presId="urn:microsoft.com/office/officeart/2005/8/layout/orgChart1"/>
    <dgm:cxn modelId="{2C52BE33-C652-4BDC-90BB-7E1E2AF46696}" type="presParOf" srcId="{B0948BA4-5FDF-423F-B9BD-F0F2E5F4990F}" destId="{4B7095FF-6E1B-46E4-B577-E4B614D783AA}" srcOrd="1" destOrd="0" presId="urn:microsoft.com/office/officeart/2005/8/layout/orgChart1"/>
    <dgm:cxn modelId="{6577E44F-7B25-41E1-BAC0-CD05E6CBD653}" type="presParOf" srcId="{32C98C50-F397-4B78-B658-3AFAB4A2C846}" destId="{C526DBA6-9014-4FEC-9190-E8A48D786ABE}" srcOrd="1" destOrd="0" presId="urn:microsoft.com/office/officeart/2005/8/layout/orgChart1"/>
    <dgm:cxn modelId="{62CDDCEA-4653-4277-A301-012475451681}" type="presParOf" srcId="{32C98C50-F397-4B78-B658-3AFAB4A2C846}" destId="{1A978FAE-18E0-493F-BF97-80395CA37DF4}" srcOrd="2" destOrd="0" presId="urn:microsoft.com/office/officeart/2005/8/layout/orgChart1"/>
    <dgm:cxn modelId="{CFCC1573-9C56-45A4-8091-E5ED803AB255}" type="presParOf" srcId="{51E5BE6D-32EF-4D2F-B4EC-D6BAE0A2CADB}" destId="{D0EA26CC-8EA6-4120-A63A-FBA060052C28}" srcOrd="6" destOrd="0" presId="urn:microsoft.com/office/officeart/2005/8/layout/orgChart1"/>
    <dgm:cxn modelId="{5464C07E-C968-483D-8FFB-E6A48A0B155C}" type="presParOf" srcId="{51E5BE6D-32EF-4D2F-B4EC-D6BAE0A2CADB}" destId="{AFEA927C-7026-46A7-8179-5BAFAFCC2402}" srcOrd="7" destOrd="0" presId="urn:microsoft.com/office/officeart/2005/8/layout/orgChart1"/>
    <dgm:cxn modelId="{B45E1CE9-8FDC-42C9-90CA-346852F8073F}" type="presParOf" srcId="{AFEA927C-7026-46A7-8179-5BAFAFCC2402}" destId="{BFE5DA73-1413-4D33-8FF2-0DB73855235D}" srcOrd="0" destOrd="0" presId="urn:microsoft.com/office/officeart/2005/8/layout/orgChart1"/>
    <dgm:cxn modelId="{F56526CB-584E-456C-B4F0-721D4A058A06}" type="presParOf" srcId="{BFE5DA73-1413-4D33-8FF2-0DB73855235D}" destId="{84C2AB35-C3D9-4587-B441-BFC2117A9E9B}" srcOrd="0" destOrd="0" presId="urn:microsoft.com/office/officeart/2005/8/layout/orgChart1"/>
    <dgm:cxn modelId="{3D2D3A08-E06C-4359-BE04-E7F598E50A86}" type="presParOf" srcId="{BFE5DA73-1413-4D33-8FF2-0DB73855235D}" destId="{51997E98-A0A8-4B8A-9D2B-F3314B544B58}" srcOrd="1" destOrd="0" presId="urn:microsoft.com/office/officeart/2005/8/layout/orgChart1"/>
    <dgm:cxn modelId="{8BFF2C13-4DC6-40EA-B7D2-1A699550E22A}" type="presParOf" srcId="{AFEA927C-7026-46A7-8179-5BAFAFCC2402}" destId="{196FD23C-F191-4D21-98DC-43ECF3AFDBFE}" srcOrd="1" destOrd="0" presId="urn:microsoft.com/office/officeart/2005/8/layout/orgChart1"/>
    <dgm:cxn modelId="{04D0950C-7FDD-47A6-B3B9-18FE9AA32452}" type="presParOf" srcId="{AFEA927C-7026-46A7-8179-5BAFAFCC2402}" destId="{294970FA-279A-4BC2-9A81-D4614FF8B75E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Figuras</a:t>
          </a:r>
        </a:p>
        <a:p>
          <a:r>
            <a:rPr lang="es-EC" dirty="0"/>
            <a:t>-</a:t>
          </a:r>
          <a:r>
            <a:rPr lang="es-EC" dirty="0" err="1"/>
            <a:t>Area</a:t>
          </a:r>
          <a:endParaRPr lang="es-EC" dirty="0"/>
        </a:p>
        <a:p>
          <a:r>
            <a:rPr lang="es-EC" dirty="0"/>
            <a:t>-</a:t>
          </a:r>
          <a:r>
            <a:rPr lang="es-EC" dirty="0" err="1"/>
            <a:t>Perimetro</a:t>
          </a:r>
          <a:endParaRPr lang="es-EC" dirty="0"/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Circulo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2B8B894D-AF95-47FC-9F46-2ED22307ED02}">
      <dgm:prSet phldrT="[Texto]"/>
      <dgm:spPr/>
      <dgm:t>
        <a:bodyPr/>
        <a:lstStyle/>
        <a:p>
          <a:r>
            <a:rPr lang="es-EC" dirty="0"/>
            <a:t>Cuadrado</a:t>
          </a:r>
        </a:p>
      </dgm:t>
    </dgm:pt>
    <dgm:pt modelId="{06C9DCCF-BE9F-4636-B420-34D709AB63AA}" type="parTrans" cxnId="{C0C21BD7-4202-45BA-85CC-8238FD2135EC}">
      <dgm:prSet/>
      <dgm:spPr/>
      <dgm:t>
        <a:bodyPr/>
        <a:lstStyle/>
        <a:p>
          <a:endParaRPr lang="es-EC"/>
        </a:p>
      </dgm:t>
    </dgm:pt>
    <dgm:pt modelId="{FA67B0BF-A16A-475C-9395-0F7B552E2CDF}" type="sibTrans" cxnId="{C0C21BD7-4202-45BA-85CC-8238FD2135EC}">
      <dgm:prSet/>
      <dgm:spPr/>
      <dgm:t>
        <a:bodyPr/>
        <a:lstStyle/>
        <a:p>
          <a:endParaRPr lang="es-EC"/>
        </a:p>
      </dgm:t>
    </dgm:pt>
    <dgm:pt modelId="{FA8F72F4-CED8-4BD9-9367-0D1669D02438}">
      <dgm:prSet phldrT="[Texto]"/>
      <dgm:spPr/>
      <dgm:t>
        <a:bodyPr/>
        <a:lstStyle/>
        <a:p>
          <a:r>
            <a:rPr lang="es-EC" dirty="0"/>
            <a:t>Rectángulo</a:t>
          </a:r>
        </a:p>
      </dgm:t>
    </dgm:pt>
    <dgm:pt modelId="{B8D64B49-2B0E-462F-9BC0-B5313F61FE42}" type="parTrans" cxnId="{DF6BBECF-CDF3-42F7-A777-1BB7A15FE50A}">
      <dgm:prSet/>
      <dgm:spPr/>
      <dgm:t>
        <a:bodyPr/>
        <a:lstStyle/>
        <a:p>
          <a:endParaRPr lang="es-EC"/>
        </a:p>
      </dgm:t>
    </dgm:pt>
    <dgm:pt modelId="{60750F1D-B241-4F0F-AF08-79A1250A61EE}" type="sibTrans" cxnId="{DF6BBECF-CDF3-42F7-A777-1BB7A15FE50A}">
      <dgm:prSet/>
      <dgm:spPr/>
      <dgm:t>
        <a:bodyPr/>
        <a:lstStyle/>
        <a:p>
          <a:endParaRPr lang="es-EC"/>
        </a:p>
      </dgm:t>
    </dgm:pt>
    <dgm:pt modelId="{26299E13-A852-4867-A7C0-5A86BEA62F95}">
      <dgm:prSet phldrT="[Texto]"/>
      <dgm:spPr/>
      <dgm:t>
        <a:bodyPr/>
        <a:lstStyle/>
        <a:p>
          <a:r>
            <a:rPr lang="es-EC" dirty="0"/>
            <a:t>Triangulo</a:t>
          </a:r>
        </a:p>
      </dgm:t>
    </dgm:pt>
    <dgm:pt modelId="{41AC180E-9775-4702-8AB3-D8193D9D8E8C}" type="parTrans" cxnId="{A76878A1-7A7A-4B2F-B5AE-D1D1151E9FEB}">
      <dgm:prSet/>
      <dgm:spPr/>
      <dgm:t>
        <a:bodyPr/>
        <a:lstStyle/>
        <a:p>
          <a:endParaRPr lang="es-EC"/>
        </a:p>
      </dgm:t>
    </dgm:pt>
    <dgm:pt modelId="{E9517585-5A1C-4A60-9AAC-379CD496BCB9}" type="sibTrans" cxnId="{A76878A1-7A7A-4B2F-B5AE-D1D1151E9FEB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4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4" custLinFactNeighborX="-9660" custLinFactNeighborY="-4756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4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35B4D7E8-7298-46A0-97E3-160623B8B9BC}" type="pres">
      <dgm:prSet presAssocID="{06C9DCCF-BE9F-4636-B420-34D709AB63AA}" presName="Name37" presStyleLbl="parChTrans1D2" presStyleIdx="1" presStyleCnt="4"/>
      <dgm:spPr/>
    </dgm:pt>
    <dgm:pt modelId="{055093CE-9E73-4F5D-AA93-9A09B6FFDA87}" type="pres">
      <dgm:prSet presAssocID="{2B8B894D-AF95-47FC-9F46-2ED22307ED02}" presName="hierRoot2" presStyleCnt="0">
        <dgm:presLayoutVars>
          <dgm:hierBranch val="init"/>
        </dgm:presLayoutVars>
      </dgm:prSet>
      <dgm:spPr/>
    </dgm:pt>
    <dgm:pt modelId="{B5E5C0D4-4B96-4158-9D42-B48E60222BE6}" type="pres">
      <dgm:prSet presAssocID="{2B8B894D-AF95-47FC-9F46-2ED22307ED02}" presName="rootComposite" presStyleCnt="0"/>
      <dgm:spPr/>
    </dgm:pt>
    <dgm:pt modelId="{D0D7CC5F-E28E-41EF-BD00-DFFC243717DE}" type="pres">
      <dgm:prSet presAssocID="{2B8B894D-AF95-47FC-9F46-2ED22307ED02}" presName="rootText" presStyleLbl="node2" presStyleIdx="1" presStyleCnt="4">
        <dgm:presLayoutVars>
          <dgm:chPref val="3"/>
        </dgm:presLayoutVars>
      </dgm:prSet>
      <dgm:spPr/>
    </dgm:pt>
    <dgm:pt modelId="{5BE9D94A-6810-4AED-860F-BB2AD969B7BF}" type="pres">
      <dgm:prSet presAssocID="{2B8B894D-AF95-47FC-9F46-2ED22307ED02}" presName="rootConnector" presStyleLbl="node2" presStyleIdx="1" presStyleCnt="4"/>
      <dgm:spPr/>
    </dgm:pt>
    <dgm:pt modelId="{482501B2-F88C-4A75-901D-5EB7307C2328}" type="pres">
      <dgm:prSet presAssocID="{2B8B894D-AF95-47FC-9F46-2ED22307ED02}" presName="hierChild4" presStyleCnt="0"/>
      <dgm:spPr/>
    </dgm:pt>
    <dgm:pt modelId="{06547073-DD9D-40A6-852E-EF3C8509CCBC}" type="pres">
      <dgm:prSet presAssocID="{2B8B894D-AF95-47FC-9F46-2ED22307ED02}" presName="hierChild5" presStyleCnt="0"/>
      <dgm:spPr/>
    </dgm:pt>
    <dgm:pt modelId="{860522AD-DDD1-4F90-A9B6-77C5204069D8}" type="pres">
      <dgm:prSet presAssocID="{B8D64B49-2B0E-462F-9BC0-B5313F61FE42}" presName="Name37" presStyleLbl="parChTrans1D2" presStyleIdx="2" presStyleCnt="4"/>
      <dgm:spPr/>
    </dgm:pt>
    <dgm:pt modelId="{32C98C50-F397-4B78-B658-3AFAB4A2C846}" type="pres">
      <dgm:prSet presAssocID="{FA8F72F4-CED8-4BD9-9367-0D1669D02438}" presName="hierRoot2" presStyleCnt="0">
        <dgm:presLayoutVars>
          <dgm:hierBranch val="init"/>
        </dgm:presLayoutVars>
      </dgm:prSet>
      <dgm:spPr/>
    </dgm:pt>
    <dgm:pt modelId="{B0948BA4-5FDF-423F-B9BD-F0F2E5F4990F}" type="pres">
      <dgm:prSet presAssocID="{FA8F72F4-CED8-4BD9-9367-0D1669D02438}" presName="rootComposite" presStyleCnt="0"/>
      <dgm:spPr/>
    </dgm:pt>
    <dgm:pt modelId="{A58D87D2-75CF-4574-B1AB-A68ED5A71E91}" type="pres">
      <dgm:prSet presAssocID="{FA8F72F4-CED8-4BD9-9367-0D1669D02438}" presName="rootText" presStyleLbl="node2" presStyleIdx="2" presStyleCnt="4">
        <dgm:presLayoutVars>
          <dgm:chPref val="3"/>
        </dgm:presLayoutVars>
      </dgm:prSet>
      <dgm:spPr/>
    </dgm:pt>
    <dgm:pt modelId="{4B7095FF-6E1B-46E4-B577-E4B614D783AA}" type="pres">
      <dgm:prSet presAssocID="{FA8F72F4-CED8-4BD9-9367-0D1669D02438}" presName="rootConnector" presStyleLbl="node2" presStyleIdx="2" presStyleCnt="4"/>
      <dgm:spPr/>
    </dgm:pt>
    <dgm:pt modelId="{C526DBA6-9014-4FEC-9190-E8A48D786ABE}" type="pres">
      <dgm:prSet presAssocID="{FA8F72F4-CED8-4BD9-9367-0D1669D02438}" presName="hierChild4" presStyleCnt="0"/>
      <dgm:spPr/>
    </dgm:pt>
    <dgm:pt modelId="{1A978FAE-18E0-493F-BF97-80395CA37DF4}" type="pres">
      <dgm:prSet presAssocID="{FA8F72F4-CED8-4BD9-9367-0D1669D02438}" presName="hierChild5" presStyleCnt="0"/>
      <dgm:spPr/>
    </dgm:pt>
    <dgm:pt modelId="{D0EA26CC-8EA6-4120-A63A-FBA060052C28}" type="pres">
      <dgm:prSet presAssocID="{41AC180E-9775-4702-8AB3-D8193D9D8E8C}" presName="Name37" presStyleLbl="parChTrans1D2" presStyleIdx="3" presStyleCnt="4"/>
      <dgm:spPr/>
    </dgm:pt>
    <dgm:pt modelId="{AFEA927C-7026-46A7-8179-5BAFAFCC2402}" type="pres">
      <dgm:prSet presAssocID="{26299E13-A852-4867-A7C0-5A86BEA62F95}" presName="hierRoot2" presStyleCnt="0">
        <dgm:presLayoutVars>
          <dgm:hierBranch val="init"/>
        </dgm:presLayoutVars>
      </dgm:prSet>
      <dgm:spPr/>
    </dgm:pt>
    <dgm:pt modelId="{BFE5DA73-1413-4D33-8FF2-0DB73855235D}" type="pres">
      <dgm:prSet presAssocID="{26299E13-A852-4867-A7C0-5A86BEA62F95}" presName="rootComposite" presStyleCnt="0"/>
      <dgm:spPr/>
    </dgm:pt>
    <dgm:pt modelId="{84C2AB35-C3D9-4587-B441-BFC2117A9E9B}" type="pres">
      <dgm:prSet presAssocID="{26299E13-A852-4867-A7C0-5A86BEA62F95}" presName="rootText" presStyleLbl="node2" presStyleIdx="3" presStyleCnt="4">
        <dgm:presLayoutVars>
          <dgm:chPref val="3"/>
        </dgm:presLayoutVars>
      </dgm:prSet>
      <dgm:spPr/>
    </dgm:pt>
    <dgm:pt modelId="{51997E98-A0A8-4B8A-9D2B-F3314B544B58}" type="pres">
      <dgm:prSet presAssocID="{26299E13-A852-4867-A7C0-5A86BEA62F95}" presName="rootConnector" presStyleLbl="node2" presStyleIdx="3" presStyleCnt="4"/>
      <dgm:spPr/>
    </dgm:pt>
    <dgm:pt modelId="{196FD23C-F191-4D21-98DC-43ECF3AFDBFE}" type="pres">
      <dgm:prSet presAssocID="{26299E13-A852-4867-A7C0-5A86BEA62F95}" presName="hierChild4" presStyleCnt="0"/>
      <dgm:spPr/>
    </dgm:pt>
    <dgm:pt modelId="{294970FA-279A-4BC2-9A81-D4614FF8B75E}" type="pres">
      <dgm:prSet presAssocID="{26299E13-A852-4867-A7C0-5A86BEA62F95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7C3E9F0A-603D-4CF1-B4A4-A9912E9866FF}" type="presOf" srcId="{06C9DCCF-BE9F-4636-B420-34D709AB63AA}" destId="{35B4D7E8-7298-46A0-97E3-160623B8B9BC}" srcOrd="0" destOrd="0" presId="urn:microsoft.com/office/officeart/2005/8/layout/orgChart1"/>
    <dgm:cxn modelId="{6438721A-1050-4ADB-BD17-E10065DDB241}" type="presOf" srcId="{FA8F72F4-CED8-4BD9-9367-0D1669D02438}" destId="{A58D87D2-75CF-4574-B1AB-A68ED5A71E91}" srcOrd="0" destOrd="0" presId="urn:microsoft.com/office/officeart/2005/8/layout/orgChart1"/>
    <dgm:cxn modelId="{E020781F-3389-472C-95DF-0527798FAC0E}" type="presOf" srcId="{26299E13-A852-4867-A7C0-5A86BEA62F95}" destId="{51997E98-A0A8-4B8A-9D2B-F3314B544B58}" srcOrd="1" destOrd="0" presId="urn:microsoft.com/office/officeart/2005/8/layout/orgChart1"/>
    <dgm:cxn modelId="{A9F1E22C-A2BA-4F87-AF15-7377A205DB95}" type="presOf" srcId="{FA8F72F4-CED8-4BD9-9367-0D1669D02438}" destId="{4B7095FF-6E1B-46E4-B577-E4B614D783AA}" srcOrd="1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950C004B-45FA-4458-A58C-E588E97F521A}" type="presOf" srcId="{2B8B894D-AF95-47FC-9F46-2ED22307ED02}" destId="{D0D7CC5F-E28E-41EF-BD00-DFFC243717DE}" srcOrd="0" destOrd="0" presId="urn:microsoft.com/office/officeart/2005/8/layout/orgChart1"/>
    <dgm:cxn modelId="{3CC72852-8B16-4AC6-8C62-44E0136C1677}" type="presOf" srcId="{2B8B894D-AF95-47FC-9F46-2ED22307ED02}" destId="{5BE9D94A-6810-4AED-860F-BB2AD969B7BF}" srcOrd="1" destOrd="0" presId="urn:microsoft.com/office/officeart/2005/8/layout/orgChart1"/>
    <dgm:cxn modelId="{1FC30481-E831-409E-9690-6BDD0FEBCE8B}" type="presOf" srcId="{B8D64B49-2B0E-462F-9BC0-B5313F61FE42}" destId="{860522AD-DDD1-4F90-A9B6-77C5204069D8}" srcOrd="0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FB82FB93-3A7E-435E-AC8F-474A1DB882B1}" type="presOf" srcId="{41AC180E-9775-4702-8AB3-D8193D9D8E8C}" destId="{D0EA26CC-8EA6-4120-A63A-FBA060052C28}" srcOrd="0" destOrd="0" presId="urn:microsoft.com/office/officeart/2005/8/layout/orgChart1"/>
    <dgm:cxn modelId="{A76878A1-7A7A-4B2F-B5AE-D1D1151E9FEB}" srcId="{E4B9804E-A693-4584-AFAB-D54D150A9C56}" destId="{26299E13-A852-4867-A7C0-5A86BEA62F95}" srcOrd="3" destOrd="0" parTransId="{41AC180E-9775-4702-8AB3-D8193D9D8E8C}" sibTransId="{E9517585-5A1C-4A60-9AAC-379CD496BCB9}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DF6BBECF-CDF3-42F7-A777-1BB7A15FE50A}" srcId="{E4B9804E-A693-4584-AFAB-D54D150A9C56}" destId="{FA8F72F4-CED8-4BD9-9367-0D1669D02438}" srcOrd="2" destOrd="0" parTransId="{B8D64B49-2B0E-462F-9BC0-B5313F61FE42}" sibTransId="{60750F1D-B241-4F0F-AF08-79A1250A61EE}"/>
    <dgm:cxn modelId="{C0C21BD7-4202-45BA-85CC-8238FD2135EC}" srcId="{E4B9804E-A693-4584-AFAB-D54D150A9C56}" destId="{2B8B894D-AF95-47FC-9F46-2ED22307ED02}" srcOrd="1" destOrd="0" parTransId="{06C9DCCF-BE9F-4636-B420-34D709AB63AA}" sibTransId="{FA67B0BF-A16A-475C-9395-0F7B552E2CDF}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CE871EF8-C5A6-4B5B-86A2-7DB6E051182F}" type="presOf" srcId="{26299E13-A852-4867-A7C0-5A86BEA62F95}" destId="{84C2AB35-C3D9-4587-B441-BFC2117A9E9B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362243E7-7F9F-4585-94BE-2677B55262E3}" type="presParOf" srcId="{51E5BE6D-32EF-4D2F-B4EC-D6BAE0A2CADB}" destId="{35B4D7E8-7298-46A0-97E3-160623B8B9BC}" srcOrd="2" destOrd="0" presId="urn:microsoft.com/office/officeart/2005/8/layout/orgChart1"/>
    <dgm:cxn modelId="{34A56A35-831F-4B96-828B-A0C0A34FFE54}" type="presParOf" srcId="{51E5BE6D-32EF-4D2F-B4EC-D6BAE0A2CADB}" destId="{055093CE-9E73-4F5D-AA93-9A09B6FFDA87}" srcOrd="3" destOrd="0" presId="urn:microsoft.com/office/officeart/2005/8/layout/orgChart1"/>
    <dgm:cxn modelId="{56785A97-C1E2-4A88-9313-BF2C6093C5D8}" type="presParOf" srcId="{055093CE-9E73-4F5D-AA93-9A09B6FFDA87}" destId="{B5E5C0D4-4B96-4158-9D42-B48E60222BE6}" srcOrd="0" destOrd="0" presId="urn:microsoft.com/office/officeart/2005/8/layout/orgChart1"/>
    <dgm:cxn modelId="{520EE992-A685-4289-AA2C-71BC889EC6CB}" type="presParOf" srcId="{B5E5C0D4-4B96-4158-9D42-B48E60222BE6}" destId="{D0D7CC5F-E28E-41EF-BD00-DFFC243717DE}" srcOrd="0" destOrd="0" presId="urn:microsoft.com/office/officeart/2005/8/layout/orgChart1"/>
    <dgm:cxn modelId="{5797F4D3-9509-4ED3-B221-BC515818C54A}" type="presParOf" srcId="{B5E5C0D4-4B96-4158-9D42-B48E60222BE6}" destId="{5BE9D94A-6810-4AED-860F-BB2AD969B7BF}" srcOrd="1" destOrd="0" presId="urn:microsoft.com/office/officeart/2005/8/layout/orgChart1"/>
    <dgm:cxn modelId="{F223B106-256E-4B41-A5EB-8103CDDB27C6}" type="presParOf" srcId="{055093CE-9E73-4F5D-AA93-9A09B6FFDA87}" destId="{482501B2-F88C-4A75-901D-5EB7307C2328}" srcOrd="1" destOrd="0" presId="urn:microsoft.com/office/officeart/2005/8/layout/orgChart1"/>
    <dgm:cxn modelId="{844182BD-D396-4CD0-9D21-8B51D8A04AA1}" type="presParOf" srcId="{055093CE-9E73-4F5D-AA93-9A09B6FFDA87}" destId="{06547073-DD9D-40A6-852E-EF3C8509CCBC}" srcOrd="2" destOrd="0" presId="urn:microsoft.com/office/officeart/2005/8/layout/orgChart1"/>
    <dgm:cxn modelId="{5C4D4114-537E-4912-900C-F6EE60B0B04B}" type="presParOf" srcId="{51E5BE6D-32EF-4D2F-B4EC-D6BAE0A2CADB}" destId="{860522AD-DDD1-4F90-A9B6-77C5204069D8}" srcOrd="4" destOrd="0" presId="urn:microsoft.com/office/officeart/2005/8/layout/orgChart1"/>
    <dgm:cxn modelId="{252CC7E0-6CCB-41AD-9976-85ACF78CDBFE}" type="presParOf" srcId="{51E5BE6D-32EF-4D2F-B4EC-D6BAE0A2CADB}" destId="{32C98C50-F397-4B78-B658-3AFAB4A2C846}" srcOrd="5" destOrd="0" presId="urn:microsoft.com/office/officeart/2005/8/layout/orgChart1"/>
    <dgm:cxn modelId="{BDD8BA07-0348-45EE-89B5-3095B05E192E}" type="presParOf" srcId="{32C98C50-F397-4B78-B658-3AFAB4A2C846}" destId="{B0948BA4-5FDF-423F-B9BD-F0F2E5F4990F}" srcOrd="0" destOrd="0" presId="urn:microsoft.com/office/officeart/2005/8/layout/orgChart1"/>
    <dgm:cxn modelId="{D38E8BA6-3DAA-406E-AD64-042B875CFD9D}" type="presParOf" srcId="{B0948BA4-5FDF-423F-B9BD-F0F2E5F4990F}" destId="{A58D87D2-75CF-4574-B1AB-A68ED5A71E91}" srcOrd="0" destOrd="0" presId="urn:microsoft.com/office/officeart/2005/8/layout/orgChart1"/>
    <dgm:cxn modelId="{2C52BE33-C652-4BDC-90BB-7E1E2AF46696}" type="presParOf" srcId="{B0948BA4-5FDF-423F-B9BD-F0F2E5F4990F}" destId="{4B7095FF-6E1B-46E4-B577-E4B614D783AA}" srcOrd="1" destOrd="0" presId="urn:microsoft.com/office/officeart/2005/8/layout/orgChart1"/>
    <dgm:cxn modelId="{6577E44F-7B25-41E1-BAC0-CD05E6CBD653}" type="presParOf" srcId="{32C98C50-F397-4B78-B658-3AFAB4A2C846}" destId="{C526DBA6-9014-4FEC-9190-E8A48D786ABE}" srcOrd="1" destOrd="0" presId="urn:microsoft.com/office/officeart/2005/8/layout/orgChart1"/>
    <dgm:cxn modelId="{62CDDCEA-4653-4277-A301-012475451681}" type="presParOf" srcId="{32C98C50-F397-4B78-B658-3AFAB4A2C846}" destId="{1A978FAE-18E0-493F-BF97-80395CA37DF4}" srcOrd="2" destOrd="0" presId="urn:microsoft.com/office/officeart/2005/8/layout/orgChart1"/>
    <dgm:cxn modelId="{CFCC1573-9C56-45A4-8091-E5ED803AB255}" type="presParOf" srcId="{51E5BE6D-32EF-4D2F-B4EC-D6BAE0A2CADB}" destId="{D0EA26CC-8EA6-4120-A63A-FBA060052C28}" srcOrd="6" destOrd="0" presId="urn:microsoft.com/office/officeart/2005/8/layout/orgChart1"/>
    <dgm:cxn modelId="{5464C07E-C968-483D-8FFB-E6A48A0B155C}" type="presParOf" srcId="{51E5BE6D-32EF-4D2F-B4EC-D6BAE0A2CADB}" destId="{AFEA927C-7026-46A7-8179-5BAFAFCC2402}" srcOrd="7" destOrd="0" presId="urn:microsoft.com/office/officeart/2005/8/layout/orgChart1"/>
    <dgm:cxn modelId="{B45E1CE9-8FDC-42C9-90CA-346852F8073F}" type="presParOf" srcId="{AFEA927C-7026-46A7-8179-5BAFAFCC2402}" destId="{BFE5DA73-1413-4D33-8FF2-0DB73855235D}" srcOrd="0" destOrd="0" presId="urn:microsoft.com/office/officeart/2005/8/layout/orgChart1"/>
    <dgm:cxn modelId="{F56526CB-584E-456C-B4F0-721D4A058A06}" type="presParOf" srcId="{BFE5DA73-1413-4D33-8FF2-0DB73855235D}" destId="{84C2AB35-C3D9-4587-B441-BFC2117A9E9B}" srcOrd="0" destOrd="0" presId="urn:microsoft.com/office/officeart/2005/8/layout/orgChart1"/>
    <dgm:cxn modelId="{3D2D3A08-E06C-4359-BE04-E7F598E50A86}" type="presParOf" srcId="{BFE5DA73-1413-4D33-8FF2-0DB73855235D}" destId="{51997E98-A0A8-4B8A-9D2B-F3314B544B58}" srcOrd="1" destOrd="0" presId="urn:microsoft.com/office/officeart/2005/8/layout/orgChart1"/>
    <dgm:cxn modelId="{8BFF2C13-4DC6-40EA-B7D2-1A699550E22A}" type="presParOf" srcId="{AFEA927C-7026-46A7-8179-5BAFAFCC2402}" destId="{196FD23C-F191-4D21-98DC-43ECF3AFDBFE}" srcOrd="1" destOrd="0" presId="urn:microsoft.com/office/officeart/2005/8/layout/orgChart1"/>
    <dgm:cxn modelId="{04D0950C-7FDD-47A6-B3B9-18FE9AA32452}" type="presParOf" srcId="{AFEA927C-7026-46A7-8179-5BAFAFCC2402}" destId="{294970FA-279A-4BC2-9A81-D4614FF8B75E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Figuras</a:t>
          </a:r>
        </a:p>
        <a:p>
          <a:r>
            <a:rPr lang="es-EC" dirty="0"/>
            <a:t>-</a:t>
          </a:r>
          <a:r>
            <a:rPr lang="es-EC" dirty="0" err="1"/>
            <a:t>Area</a:t>
          </a:r>
          <a:endParaRPr lang="es-EC" dirty="0"/>
        </a:p>
        <a:p>
          <a:r>
            <a:rPr lang="es-EC" dirty="0"/>
            <a:t>-</a:t>
          </a:r>
          <a:r>
            <a:rPr lang="es-EC" dirty="0" err="1"/>
            <a:t>Perimetro</a:t>
          </a:r>
          <a:endParaRPr lang="es-EC" dirty="0"/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Circulo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2B8B894D-AF95-47FC-9F46-2ED22307ED02}">
      <dgm:prSet phldrT="[Texto]"/>
      <dgm:spPr/>
      <dgm:t>
        <a:bodyPr/>
        <a:lstStyle/>
        <a:p>
          <a:r>
            <a:rPr lang="es-EC" dirty="0"/>
            <a:t>Cuadrado</a:t>
          </a:r>
        </a:p>
      </dgm:t>
    </dgm:pt>
    <dgm:pt modelId="{06C9DCCF-BE9F-4636-B420-34D709AB63AA}" type="parTrans" cxnId="{C0C21BD7-4202-45BA-85CC-8238FD2135EC}">
      <dgm:prSet/>
      <dgm:spPr/>
      <dgm:t>
        <a:bodyPr/>
        <a:lstStyle/>
        <a:p>
          <a:endParaRPr lang="es-EC"/>
        </a:p>
      </dgm:t>
    </dgm:pt>
    <dgm:pt modelId="{FA67B0BF-A16A-475C-9395-0F7B552E2CDF}" type="sibTrans" cxnId="{C0C21BD7-4202-45BA-85CC-8238FD2135EC}">
      <dgm:prSet/>
      <dgm:spPr/>
      <dgm:t>
        <a:bodyPr/>
        <a:lstStyle/>
        <a:p>
          <a:endParaRPr lang="es-EC"/>
        </a:p>
      </dgm:t>
    </dgm:pt>
    <dgm:pt modelId="{FA8F72F4-CED8-4BD9-9367-0D1669D02438}">
      <dgm:prSet phldrT="[Texto]"/>
      <dgm:spPr/>
      <dgm:t>
        <a:bodyPr/>
        <a:lstStyle/>
        <a:p>
          <a:r>
            <a:rPr lang="es-EC" dirty="0"/>
            <a:t>Rectángulo</a:t>
          </a:r>
        </a:p>
      </dgm:t>
    </dgm:pt>
    <dgm:pt modelId="{B8D64B49-2B0E-462F-9BC0-B5313F61FE42}" type="parTrans" cxnId="{DF6BBECF-CDF3-42F7-A777-1BB7A15FE50A}">
      <dgm:prSet/>
      <dgm:spPr/>
      <dgm:t>
        <a:bodyPr/>
        <a:lstStyle/>
        <a:p>
          <a:endParaRPr lang="es-EC"/>
        </a:p>
      </dgm:t>
    </dgm:pt>
    <dgm:pt modelId="{60750F1D-B241-4F0F-AF08-79A1250A61EE}" type="sibTrans" cxnId="{DF6BBECF-CDF3-42F7-A777-1BB7A15FE50A}">
      <dgm:prSet/>
      <dgm:spPr/>
      <dgm:t>
        <a:bodyPr/>
        <a:lstStyle/>
        <a:p>
          <a:endParaRPr lang="es-EC"/>
        </a:p>
      </dgm:t>
    </dgm:pt>
    <dgm:pt modelId="{26299E13-A852-4867-A7C0-5A86BEA62F95}">
      <dgm:prSet phldrT="[Texto]"/>
      <dgm:spPr/>
      <dgm:t>
        <a:bodyPr/>
        <a:lstStyle/>
        <a:p>
          <a:r>
            <a:rPr lang="es-EC" dirty="0"/>
            <a:t>Triangulo</a:t>
          </a:r>
        </a:p>
      </dgm:t>
    </dgm:pt>
    <dgm:pt modelId="{41AC180E-9775-4702-8AB3-D8193D9D8E8C}" type="parTrans" cxnId="{A76878A1-7A7A-4B2F-B5AE-D1D1151E9FEB}">
      <dgm:prSet/>
      <dgm:spPr/>
      <dgm:t>
        <a:bodyPr/>
        <a:lstStyle/>
        <a:p>
          <a:endParaRPr lang="es-EC"/>
        </a:p>
      </dgm:t>
    </dgm:pt>
    <dgm:pt modelId="{E9517585-5A1C-4A60-9AAC-379CD496BCB9}" type="sibTrans" cxnId="{A76878A1-7A7A-4B2F-B5AE-D1D1151E9FEB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4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4" custLinFactNeighborX="-9660" custLinFactNeighborY="-4756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4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35B4D7E8-7298-46A0-97E3-160623B8B9BC}" type="pres">
      <dgm:prSet presAssocID="{06C9DCCF-BE9F-4636-B420-34D709AB63AA}" presName="Name37" presStyleLbl="parChTrans1D2" presStyleIdx="1" presStyleCnt="4"/>
      <dgm:spPr/>
    </dgm:pt>
    <dgm:pt modelId="{055093CE-9E73-4F5D-AA93-9A09B6FFDA87}" type="pres">
      <dgm:prSet presAssocID="{2B8B894D-AF95-47FC-9F46-2ED22307ED02}" presName="hierRoot2" presStyleCnt="0">
        <dgm:presLayoutVars>
          <dgm:hierBranch val="init"/>
        </dgm:presLayoutVars>
      </dgm:prSet>
      <dgm:spPr/>
    </dgm:pt>
    <dgm:pt modelId="{B5E5C0D4-4B96-4158-9D42-B48E60222BE6}" type="pres">
      <dgm:prSet presAssocID="{2B8B894D-AF95-47FC-9F46-2ED22307ED02}" presName="rootComposite" presStyleCnt="0"/>
      <dgm:spPr/>
    </dgm:pt>
    <dgm:pt modelId="{D0D7CC5F-E28E-41EF-BD00-DFFC243717DE}" type="pres">
      <dgm:prSet presAssocID="{2B8B894D-AF95-47FC-9F46-2ED22307ED02}" presName="rootText" presStyleLbl="node2" presStyleIdx="1" presStyleCnt="4">
        <dgm:presLayoutVars>
          <dgm:chPref val="3"/>
        </dgm:presLayoutVars>
      </dgm:prSet>
      <dgm:spPr/>
    </dgm:pt>
    <dgm:pt modelId="{5BE9D94A-6810-4AED-860F-BB2AD969B7BF}" type="pres">
      <dgm:prSet presAssocID="{2B8B894D-AF95-47FC-9F46-2ED22307ED02}" presName="rootConnector" presStyleLbl="node2" presStyleIdx="1" presStyleCnt="4"/>
      <dgm:spPr/>
    </dgm:pt>
    <dgm:pt modelId="{482501B2-F88C-4A75-901D-5EB7307C2328}" type="pres">
      <dgm:prSet presAssocID="{2B8B894D-AF95-47FC-9F46-2ED22307ED02}" presName="hierChild4" presStyleCnt="0"/>
      <dgm:spPr/>
    </dgm:pt>
    <dgm:pt modelId="{06547073-DD9D-40A6-852E-EF3C8509CCBC}" type="pres">
      <dgm:prSet presAssocID="{2B8B894D-AF95-47FC-9F46-2ED22307ED02}" presName="hierChild5" presStyleCnt="0"/>
      <dgm:spPr/>
    </dgm:pt>
    <dgm:pt modelId="{860522AD-DDD1-4F90-A9B6-77C5204069D8}" type="pres">
      <dgm:prSet presAssocID="{B8D64B49-2B0E-462F-9BC0-B5313F61FE42}" presName="Name37" presStyleLbl="parChTrans1D2" presStyleIdx="2" presStyleCnt="4"/>
      <dgm:spPr/>
    </dgm:pt>
    <dgm:pt modelId="{32C98C50-F397-4B78-B658-3AFAB4A2C846}" type="pres">
      <dgm:prSet presAssocID="{FA8F72F4-CED8-4BD9-9367-0D1669D02438}" presName="hierRoot2" presStyleCnt="0">
        <dgm:presLayoutVars>
          <dgm:hierBranch val="init"/>
        </dgm:presLayoutVars>
      </dgm:prSet>
      <dgm:spPr/>
    </dgm:pt>
    <dgm:pt modelId="{B0948BA4-5FDF-423F-B9BD-F0F2E5F4990F}" type="pres">
      <dgm:prSet presAssocID="{FA8F72F4-CED8-4BD9-9367-0D1669D02438}" presName="rootComposite" presStyleCnt="0"/>
      <dgm:spPr/>
    </dgm:pt>
    <dgm:pt modelId="{A58D87D2-75CF-4574-B1AB-A68ED5A71E91}" type="pres">
      <dgm:prSet presAssocID="{FA8F72F4-CED8-4BD9-9367-0D1669D02438}" presName="rootText" presStyleLbl="node2" presStyleIdx="2" presStyleCnt="4">
        <dgm:presLayoutVars>
          <dgm:chPref val="3"/>
        </dgm:presLayoutVars>
      </dgm:prSet>
      <dgm:spPr/>
    </dgm:pt>
    <dgm:pt modelId="{4B7095FF-6E1B-46E4-B577-E4B614D783AA}" type="pres">
      <dgm:prSet presAssocID="{FA8F72F4-CED8-4BD9-9367-0D1669D02438}" presName="rootConnector" presStyleLbl="node2" presStyleIdx="2" presStyleCnt="4"/>
      <dgm:spPr/>
    </dgm:pt>
    <dgm:pt modelId="{C526DBA6-9014-4FEC-9190-E8A48D786ABE}" type="pres">
      <dgm:prSet presAssocID="{FA8F72F4-CED8-4BD9-9367-0D1669D02438}" presName="hierChild4" presStyleCnt="0"/>
      <dgm:spPr/>
    </dgm:pt>
    <dgm:pt modelId="{1A978FAE-18E0-493F-BF97-80395CA37DF4}" type="pres">
      <dgm:prSet presAssocID="{FA8F72F4-CED8-4BD9-9367-0D1669D02438}" presName="hierChild5" presStyleCnt="0"/>
      <dgm:spPr/>
    </dgm:pt>
    <dgm:pt modelId="{D0EA26CC-8EA6-4120-A63A-FBA060052C28}" type="pres">
      <dgm:prSet presAssocID="{41AC180E-9775-4702-8AB3-D8193D9D8E8C}" presName="Name37" presStyleLbl="parChTrans1D2" presStyleIdx="3" presStyleCnt="4"/>
      <dgm:spPr/>
    </dgm:pt>
    <dgm:pt modelId="{AFEA927C-7026-46A7-8179-5BAFAFCC2402}" type="pres">
      <dgm:prSet presAssocID="{26299E13-A852-4867-A7C0-5A86BEA62F95}" presName="hierRoot2" presStyleCnt="0">
        <dgm:presLayoutVars>
          <dgm:hierBranch val="init"/>
        </dgm:presLayoutVars>
      </dgm:prSet>
      <dgm:spPr/>
    </dgm:pt>
    <dgm:pt modelId="{BFE5DA73-1413-4D33-8FF2-0DB73855235D}" type="pres">
      <dgm:prSet presAssocID="{26299E13-A852-4867-A7C0-5A86BEA62F95}" presName="rootComposite" presStyleCnt="0"/>
      <dgm:spPr/>
    </dgm:pt>
    <dgm:pt modelId="{84C2AB35-C3D9-4587-B441-BFC2117A9E9B}" type="pres">
      <dgm:prSet presAssocID="{26299E13-A852-4867-A7C0-5A86BEA62F95}" presName="rootText" presStyleLbl="node2" presStyleIdx="3" presStyleCnt="4">
        <dgm:presLayoutVars>
          <dgm:chPref val="3"/>
        </dgm:presLayoutVars>
      </dgm:prSet>
      <dgm:spPr/>
    </dgm:pt>
    <dgm:pt modelId="{51997E98-A0A8-4B8A-9D2B-F3314B544B58}" type="pres">
      <dgm:prSet presAssocID="{26299E13-A852-4867-A7C0-5A86BEA62F95}" presName="rootConnector" presStyleLbl="node2" presStyleIdx="3" presStyleCnt="4"/>
      <dgm:spPr/>
    </dgm:pt>
    <dgm:pt modelId="{196FD23C-F191-4D21-98DC-43ECF3AFDBFE}" type="pres">
      <dgm:prSet presAssocID="{26299E13-A852-4867-A7C0-5A86BEA62F95}" presName="hierChild4" presStyleCnt="0"/>
      <dgm:spPr/>
    </dgm:pt>
    <dgm:pt modelId="{294970FA-279A-4BC2-9A81-D4614FF8B75E}" type="pres">
      <dgm:prSet presAssocID="{26299E13-A852-4867-A7C0-5A86BEA62F95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7C3E9F0A-603D-4CF1-B4A4-A9912E9866FF}" type="presOf" srcId="{06C9DCCF-BE9F-4636-B420-34D709AB63AA}" destId="{35B4D7E8-7298-46A0-97E3-160623B8B9BC}" srcOrd="0" destOrd="0" presId="urn:microsoft.com/office/officeart/2005/8/layout/orgChart1"/>
    <dgm:cxn modelId="{6438721A-1050-4ADB-BD17-E10065DDB241}" type="presOf" srcId="{FA8F72F4-CED8-4BD9-9367-0D1669D02438}" destId="{A58D87D2-75CF-4574-B1AB-A68ED5A71E91}" srcOrd="0" destOrd="0" presId="urn:microsoft.com/office/officeart/2005/8/layout/orgChart1"/>
    <dgm:cxn modelId="{E020781F-3389-472C-95DF-0527798FAC0E}" type="presOf" srcId="{26299E13-A852-4867-A7C0-5A86BEA62F95}" destId="{51997E98-A0A8-4B8A-9D2B-F3314B544B58}" srcOrd="1" destOrd="0" presId="urn:microsoft.com/office/officeart/2005/8/layout/orgChart1"/>
    <dgm:cxn modelId="{A9F1E22C-A2BA-4F87-AF15-7377A205DB95}" type="presOf" srcId="{FA8F72F4-CED8-4BD9-9367-0D1669D02438}" destId="{4B7095FF-6E1B-46E4-B577-E4B614D783AA}" srcOrd="1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950C004B-45FA-4458-A58C-E588E97F521A}" type="presOf" srcId="{2B8B894D-AF95-47FC-9F46-2ED22307ED02}" destId="{D0D7CC5F-E28E-41EF-BD00-DFFC243717DE}" srcOrd="0" destOrd="0" presId="urn:microsoft.com/office/officeart/2005/8/layout/orgChart1"/>
    <dgm:cxn modelId="{3CC72852-8B16-4AC6-8C62-44E0136C1677}" type="presOf" srcId="{2B8B894D-AF95-47FC-9F46-2ED22307ED02}" destId="{5BE9D94A-6810-4AED-860F-BB2AD969B7BF}" srcOrd="1" destOrd="0" presId="urn:microsoft.com/office/officeart/2005/8/layout/orgChart1"/>
    <dgm:cxn modelId="{1FC30481-E831-409E-9690-6BDD0FEBCE8B}" type="presOf" srcId="{B8D64B49-2B0E-462F-9BC0-B5313F61FE42}" destId="{860522AD-DDD1-4F90-A9B6-77C5204069D8}" srcOrd="0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FB82FB93-3A7E-435E-AC8F-474A1DB882B1}" type="presOf" srcId="{41AC180E-9775-4702-8AB3-D8193D9D8E8C}" destId="{D0EA26CC-8EA6-4120-A63A-FBA060052C28}" srcOrd="0" destOrd="0" presId="urn:microsoft.com/office/officeart/2005/8/layout/orgChart1"/>
    <dgm:cxn modelId="{A76878A1-7A7A-4B2F-B5AE-D1D1151E9FEB}" srcId="{E4B9804E-A693-4584-AFAB-D54D150A9C56}" destId="{26299E13-A852-4867-A7C0-5A86BEA62F95}" srcOrd="3" destOrd="0" parTransId="{41AC180E-9775-4702-8AB3-D8193D9D8E8C}" sibTransId="{E9517585-5A1C-4A60-9AAC-379CD496BCB9}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DF6BBECF-CDF3-42F7-A777-1BB7A15FE50A}" srcId="{E4B9804E-A693-4584-AFAB-D54D150A9C56}" destId="{FA8F72F4-CED8-4BD9-9367-0D1669D02438}" srcOrd="2" destOrd="0" parTransId="{B8D64B49-2B0E-462F-9BC0-B5313F61FE42}" sibTransId="{60750F1D-B241-4F0F-AF08-79A1250A61EE}"/>
    <dgm:cxn modelId="{C0C21BD7-4202-45BA-85CC-8238FD2135EC}" srcId="{E4B9804E-A693-4584-AFAB-D54D150A9C56}" destId="{2B8B894D-AF95-47FC-9F46-2ED22307ED02}" srcOrd="1" destOrd="0" parTransId="{06C9DCCF-BE9F-4636-B420-34D709AB63AA}" sibTransId="{FA67B0BF-A16A-475C-9395-0F7B552E2CDF}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CE871EF8-C5A6-4B5B-86A2-7DB6E051182F}" type="presOf" srcId="{26299E13-A852-4867-A7C0-5A86BEA62F95}" destId="{84C2AB35-C3D9-4587-B441-BFC2117A9E9B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362243E7-7F9F-4585-94BE-2677B55262E3}" type="presParOf" srcId="{51E5BE6D-32EF-4D2F-B4EC-D6BAE0A2CADB}" destId="{35B4D7E8-7298-46A0-97E3-160623B8B9BC}" srcOrd="2" destOrd="0" presId="urn:microsoft.com/office/officeart/2005/8/layout/orgChart1"/>
    <dgm:cxn modelId="{34A56A35-831F-4B96-828B-A0C0A34FFE54}" type="presParOf" srcId="{51E5BE6D-32EF-4D2F-B4EC-D6BAE0A2CADB}" destId="{055093CE-9E73-4F5D-AA93-9A09B6FFDA87}" srcOrd="3" destOrd="0" presId="urn:microsoft.com/office/officeart/2005/8/layout/orgChart1"/>
    <dgm:cxn modelId="{56785A97-C1E2-4A88-9313-BF2C6093C5D8}" type="presParOf" srcId="{055093CE-9E73-4F5D-AA93-9A09B6FFDA87}" destId="{B5E5C0D4-4B96-4158-9D42-B48E60222BE6}" srcOrd="0" destOrd="0" presId="urn:microsoft.com/office/officeart/2005/8/layout/orgChart1"/>
    <dgm:cxn modelId="{520EE992-A685-4289-AA2C-71BC889EC6CB}" type="presParOf" srcId="{B5E5C0D4-4B96-4158-9D42-B48E60222BE6}" destId="{D0D7CC5F-E28E-41EF-BD00-DFFC243717DE}" srcOrd="0" destOrd="0" presId="urn:microsoft.com/office/officeart/2005/8/layout/orgChart1"/>
    <dgm:cxn modelId="{5797F4D3-9509-4ED3-B221-BC515818C54A}" type="presParOf" srcId="{B5E5C0D4-4B96-4158-9D42-B48E60222BE6}" destId="{5BE9D94A-6810-4AED-860F-BB2AD969B7BF}" srcOrd="1" destOrd="0" presId="urn:microsoft.com/office/officeart/2005/8/layout/orgChart1"/>
    <dgm:cxn modelId="{F223B106-256E-4B41-A5EB-8103CDDB27C6}" type="presParOf" srcId="{055093CE-9E73-4F5D-AA93-9A09B6FFDA87}" destId="{482501B2-F88C-4A75-901D-5EB7307C2328}" srcOrd="1" destOrd="0" presId="urn:microsoft.com/office/officeart/2005/8/layout/orgChart1"/>
    <dgm:cxn modelId="{844182BD-D396-4CD0-9D21-8B51D8A04AA1}" type="presParOf" srcId="{055093CE-9E73-4F5D-AA93-9A09B6FFDA87}" destId="{06547073-DD9D-40A6-852E-EF3C8509CCBC}" srcOrd="2" destOrd="0" presId="urn:microsoft.com/office/officeart/2005/8/layout/orgChart1"/>
    <dgm:cxn modelId="{5C4D4114-537E-4912-900C-F6EE60B0B04B}" type="presParOf" srcId="{51E5BE6D-32EF-4D2F-B4EC-D6BAE0A2CADB}" destId="{860522AD-DDD1-4F90-A9B6-77C5204069D8}" srcOrd="4" destOrd="0" presId="urn:microsoft.com/office/officeart/2005/8/layout/orgChart1"/>
    <dgm:cxn modelId="{252CC7E0-6CCB-41AD-9976-85ACF78CDBFE}" type="presParOf" srcId="{51E5BE6D-32EF-4D2F-B4EC-D6BAE0A2CADB}" destId="{32C98C50-F397-4B78-B658-3AFAB4A2C846}" srcOrd="5" destOrd="0" presId="urn:microsoft.com/office/officeart/2005/8/layout/orgChart1"/>
    <dgm:cxn modelId="{BDD8BA07-0348-45EE-89B5-3095B05E192E}" type="presParOf" srcId="{32C98C50-F397-4B78-B658-3AFAB4A2C846}" destId="{B0948BA4-5FDF-423F-B9BD-F0F2E5F4990F}" srcOrd="0" destOrd="0" presId="urn:microsoft.com/office/officeart/2005/8/layout/orgChart1"/>
    <dgm:cxn modelId="{D38E8BA6-3DAA-406E-AD64-042B875CFD9D}" type="presParOf" srcId="{B0948BA4-5FDF-423F-B9BD-F0F2E5F4990F}" destId="{A58D87D2-75CF-4574-B1AB-A68ED5A71E91}" srcOrd="0" destOrd="0" presId="urn:microsoft.com/office/officeart/2005/8/layout/orgChart1"/>
    <dgm:cxn modelId="{2C52BE33-C652-4BDC-90BB-7E1E2AF46696}" type="presParOf" srcId="{B0948BA4-5FDF-423F-B9BD-F0F2E5F4990F}" destId="{4B7095FF-6E1B-46E4-B577-E4B614D783AA}" srcOrd="1" destOrd="0" presId="urn:microsoft.com/office/officeart/2005/8/layout/orgChart1"/>
    <dgm:cxn modelId="{6577E44F-7B25-41E1-BAC0-CD05E6CBD653}" type="presParOf" srcId="{32C98C50-F397-4B78-B658-3AFAB4A2C846}" destId="{C526DBA6-9014-4FEC-9190-E8A48D786ABE}" srcOrd="1" destOrd="0" presId="urn:microsoft.com/office/officeart/2005/8/layout/orgChart1"/>
    <dgm:cxn modelId="{62CDDCEA-4653-4277-A301-012475451681}" type="presParOf" srcId="{32C98C50-F397-4B78-B658-3AFAB4A2C846}" destId="{1A978FAE-18E0-493F-BF97-80395CA37DF4}" srcOrd="2" destOrd="0" presId="urn:microsoft.com/office/officeart/2005/8/layout/orgChart1"/>
    <dgm:cxn modelId="{CFCC1573-9C56-45A4-8091-E5ED803AB255}" type="presParOf" srcId="{51E5BE6D-32EF-4D2F-B4EC-D6BAE0A2CADB}" destId="{D0EA26CC-8EA6-4120-A63A-FBA060052C28}" srcOrd="6" destOrd="0" presId="urn:microsoft.com/office/officeart/2005/8/layout/orgChart1"/>
    <dgm:cxn modelId="{5464C07E-C968-483D-8FFB-E6A48A0B155C}" type="presParOf" srcId="{51E5BE6D-32EF-4D2F-B4EC-D6BAE0A2CADB}" destId="{AFEA927C-7026-46A7-8179-5BAFAFCC2402}" srcOrd="7" destOrd="0" presId="urn:microsoft.com/office/officeart/2005/8/layout/orgChart1"/>
    <dgm:cxn modelId="{B45E1CE9-8FDC-42C9-90CA-346852F8073F}" type="presParOf" srcId="{AFEA927C-7026-46A7-8179-5BAFAFCC2402}" destId="{BFE5DA73-1413-4D33-8FF2-0DB73855235D}" srcOrd="0" destOrd="0" presId="urn:microsoft.com/office/officeart/2005/8/layout/orgChart1"/>
    <dgm:cxn modelId="{F56526CB-584E-456C-B4F0-721D4A058A06}" type="presParOf" srcId="{BFE5DA73-1413-4D33-8FF2-0DB73855235D}" destId="{84C2AB35-C3D9-4587-B441-BFC2117A9E9B}" srcOrd="0" destOrd="0" presId="urn:microsoft.com/office/officeart/2005/8/layout/orgChart1"/>
    <dgm:cxn modelId="{3D2D3A08-E06C-4359-BE04-E7F598E50A86}" type="presParOf" srcId="{BFE5DA73-1413-4D33-8FF2-0DB73855235D}" destId="{51997E98-A0A8-4B8A-9D2B-F3314B544B58}" srcOrd="1" destOrd="0" presId="urn:microsoft.com/office/officeart/2005/8/layout/orgChart1"/>
    <dgm:cxn modelId="{8BFF2C13-4DC6-40EA-B7D2-1A699550E22A}" type="presParOf" srcId="{AFEA927C-7026-46A7-8179-5BAFAFCC2402}" destId="{196FD23C-F191-4D21-98DC-43ECF3AFDBFE}" srcOrd="1" destOrd="0" presId="urn:microsoft.com/office/officeart/2005/8/layout/orgChart1"/>
    <dgm:cxn modelId="{04D0950C-7FDD-47A6-B3B9-18FE9AA32452}" type="presParOf" srcId="{AFEA927C-7026-46A7-8179-5BAFAFCC2402}" destId="{294970FA-279A-4BC2-9A81-D4614FF8B75E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Joven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Tecnología</a:t>
          </a:r>
        </a:p>
      </dgm:t>
    </dgm:pt>
    <dgm:pt modelId="{D593A7C5-4A18-4C44-9E6E-6CA12EEBA58B}" type="parTrans" cxnId="{E27167B7-1B6A-43E8-A5D9-74C8E94B996D}">
      <dgm:prSet/>
      <dgm:spPr/>
      <dgm:t>
        <a:bodyPr/>
        <a:lstStyle/>
        <a:p>
          <a:endParaRPr lang="es-EC"/>
        </a:p>
      </dgm:t>
    </dgm:pt>
    <dgm:pt modelId="{7A737E1A-CF44-4623-AF16-E23A122437A4}" type="sibTrans" cxnId="{E27167B7-1B6A-43E8-A5D9-74C8E94B996D}">
      <dgm:prSet/>
      <dgm:spPr/>
      <dgm:t>
        <a:bodyPr/>
        <a:lstStyle/>
        <a:p>
          <a:endParaRPr lang="es-EC"/>
        </a:p>
      </dgm:t>
    </dgm:pt>
    <dgm:pt modelId="{0959D5E9-06CD-4A8B-BACC-BC20B38805EF}">
      <dgm:prSet phldrT="[Texto]" custT="1"/>
      <dgm:spPr/>
      <dgm:t>
        <a:bodyPr/>
        <a:lstStyle/>
        <a:p>
          <a:r>
            <a:rPr lang="es-EC" sz="3000" dirty="0"/>
            <a:t>Estudios</a:t>
          </a:r>
        </a:p>
      </dgm:t>
    </dgm:pt>
    <dgm:pt modelId="{C0FDAD9C-5B94-4F8C-A41D-3528BF5CD105}" type="parTrans" cxnId="{130EC246-3937-419B-90FD-BFC63978C9B4}">
      <dgm:prSet/>
      <dgm:spPr/>
    </dgm:pt>
    <dgm:pt modelId="{B993FD95-1E0A-4BAD-B74F-8E9DF1D0E115}" type="sibTrans" cxnId="{130EC246-3937-419B-90FD-BFC63978C9B4}">
      <dgm:prSet/>
      <dgm:spPr/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2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2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2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46A6A582-6F09-4AA3-9FF5-62ADC12993D4}" type="pres">
      <dgm:prSet presAssocID="{C0FDAD9C-5B94-4F8C-A41D-3528BF5CD105}" presName="Name37" presStyleLbl="parChTrans1D2" presStyleIdx="1" presStyleCnt="2"/>
      <dgm:spPr/>
    </dgm:pt>
    <dgm:pt modelId="{40B8F32A-3129-46E6-841E-EB3E3B8DC229}" type="pres">
      <dgm:prSet presAssocID="{0959D5E9-06CD-4A8B-BACC-BC20B38805EF}" presName="hierRoot2" presStyleCnt="0">
        <dgm:presLayoutVars>
          <dgm:hierBranch val="init"/>
        </dgm:presLayoutVars>
      </dgm:prSet>
      <dgm:spPr/>
    </dgm:pt>
    <dgm:pt modelId="{E26B6154-6938-4139-A174-4765E43DBF40}" type="pres">
      <dgm:prSet presAssocID="{0959D5E9-06CD-4A8B-BACC-BC20B38805EF}" presName="rootComposite" presStyleCnt="0"/>
      <dgm:spPr/>
    </dgm:pt>
    <dgm:pt modelId="{09F8A16D-E4F0-4A3F-B30F-377ACCEC88EB}" type="pres">
      <dgm:prSet presAssocID="{0959D5E9-06CD-4A8B-BACC-BC20B38805EF}" presName="rootText" presStyleLbl="node2" presStyleIdx="1" presStyleCnt="2">
        <dgm:presLayoutVars>
          <dgm:chPref val="3"/>
        </dgm:presLayoutVars>
      </dgm:prSet>
      <dgm:spPr/>
    </dgm:pt>
    <dgm:pt modelId="{9AA00A46-0E8C-429C-B1F8-963C11A34251}" type="pres">
      <dgm:prSet presAssocID="{0959D5E9-06CD-4A8B-BACC-BC20B38805EF}" presName="rootConnector" presStyleLbl="node2" presStyleIdx="1" presStyleCnt="2"/>
      <dgm:spPr/>
    </dgm:pt>
    <dgm:pt modelId="{542D49A9-5D54-4019-ACA4-1F8A5F5B85E8}" type="pres">
      <dgm:prSet presAssocID="{0959D5E9-06CD-4A8B-BACC-BC20B38805EF}" presName="hierChild4" presStyleCnt="0"/>
      <dgm:spPr/>
    </dgm:pt>
    <dgm:pt modelId="{F57FCD3C-2029-42E6-A49E-1012C01A2C62}" type="pres">
      <dgm:prSet presAssocID="{0959D5E9-06CD-4A8B-BACC-BC20B38805EF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48527A5C-55CE-494E-8E70-B3F4B55D8AF1}" type="presOf" srcId="{0959D5E9-06CD-4A8B-BACC-BC20B38805EF}" destId="{09F8A16D-E4F0-4A3F-B30F-377ACCEC88EB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130EC246-3937-419B-90FD-BFC63978C9B4}" srcId="{E4B9804E-A693-4584-AFAB-D54D150A9C56}" destId="{0959D5E9-06CD-4A8B-BACC-BC20B38805EF}" srcOrd="1" destOrd="0" parTransId="{C0FDAD9C-5B94-4F8C-A41D-3528BF5CD105}" sibTransId="{B993FD95-1E0A-4BAD-B74F-8E9DF1D0E115}"/>
    <dgm:cxn modelId="{6C013B50-A1CB-45AA-BCC0-5BA6A99F508D}" type="presOf" srcId="{C0FDAD9C-5B94-4F8C-A41D-3528BF5CD105}" destId="{46A6A582-6F09-4AA3-9FF5-62ADC12993D4}" srcOrd="0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2F67F7AE-A760-4406-A6F8-2CF4ADB5F109}" type="presOf" srcId="{0959D5E9-06CD-4A8B-BACC-BC20B38805EF}" destId="{9AA00A46-0E8C-429C-B1F8-963C11A34251}" srcOrd="1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87B2B0D7-B77A-4CE7-9712-60D2CA579CF6}" type="presParOf" srcId="{51E5BE6D-32EF-4D2F-B4EC-D6BAE0A2CADB}" destId="{46A6A582-6F09-4AA3-9FF5-62ADC12993D4}" srcOrd="2" destOrd="0" presId="urn:microsoft.com/office/officeart/2005/8/layout/orgChart1"/>
    <dgm:cxn modelId="{DAB68A03-F9ED-4E9B-9293-29A4F1289514}" type="presParOf" srcId="{51E5BE6D-32EF-4D2F-B4EC-D6BAE0A2CADB}" destId="{40B8F32A-3129-46E6-841E-EB3E3B8DC229}" srcOrd="3" destOrd="0" presId="urn:microsoft.com/office/officeart/2005/8/layout/orgChart1"/>
    <dgm:cxn modelId="{57BAA9E4-08ED-44DE-8617-8BD13CA11613}" type="presParOf" srcId="{40B8F32A-3129-46E6-841E-EB3E3B8DC229}" destId="{E26B6154-6938-4139-A174-4765E43DBF40}" srcOrd="0" destOrd="0" presId="urn:microsoft.com/office/officeart/2005/8/layout/orgChart1"/>
    <dgm:cxn modelId="{887F97D9-BF61-4375-AD04-A90364810B67}" type="presParOf" srcId="{E26B6154-6938-4139-A174-4765E43DBF40}" destId="{09F8A16D-E4F0-4A3F-B30F-377ACCEC88EB}" srcOrd="0" destOrd="0" presId="urn:microsoft.com/office/officeart/2005/8/layout/orgChart1"/>
    <dgm:cxn modelId="{2F1F66C1-00E3-4ECC-AA8A-06393C25FF91}" type="presParOf" srcId="{E26B6154-6938-4139-A174-4765E43DBF40}" destId="{9AA00A46-0E8C-429C-B1F8-963C11A34251}" srcOrd="1" destOrd="0" presId="urn:microsoft.com/office/officeart/2005/8/layout/orgChart1"/>
    <dgm:cxn modelId="{A9A9CBFD-FEE7-413F-ABFB-FA56E38475CD}" type="presParOf" srcId="{40B8F32A-3129-46E6-841E-EB3E3B8DC229}" destId="{542D49A9-5D54-4019-ACA4-1F8A5F5B85E8}" srcOrd="1" destOrd="0" presId="urn:microsoft.com/office/officeart/2005/8/layout/orgChart1"/>
    <dgm:cxn modelId="{FC0A11C4-5FBF-4D48-B38F-1695AEA02B38}" type="presParOf" srcId="{40B8F32A-3129-46E6-841E-EB3E3B8DC229}" destId="{F57FCD3C-2029-42E6-A49E-1012C01A2C62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Materia</a:t>
          </a:r>
        </a:p>
        <a:p>
          <a:r>
            <a:rPr lang="es-EC" dirty="0"/>
            <a:t>-Nombre </a:t>
          </a:r>
        </a:p>
        <a:p>
          <a:r>
            <a:rPr lang="es-EC" dirty="0"/>
            <a:t>-Profesor</a:t>
          </a:r>
        </a:p>
        <a:p>
          <a:r>
            <a:rPr lang="es-EC" dirty="0"/>
            <a:t>-Horario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 err="1"/>
            <a:t>Fisica</a:t>
          </a:r>
          <a:endParaRPr lang="es-EC" dirty="0"/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2B8B894D-AF95-47FC-9F46-2ED22307ED02}">
      <dgm:prSet phldrT="[Texto]"/>
      <dgm:spPr/>
      <dgm:t>
        <a:bodyPr/>
        <a:lstStyle/>
        <a:p>
          <a:r>
            <a:rPr lang="es-EC" dirty="0" err="1"/>
            <a:t>Matematicas</a:t>
          </a:r>
          <a:endParaRPr lang="es-EC" dirty="0"/>
        </a:p>
      </dgm:t>
    </dgm:pt>
    <dgm:pt modelId="{06C9DCCF-BE9F-4636-B420-34D709AB63AA}" type="parTrans" cxnId="{C0C21BD7-4202-45BA-85CC-8238FD2135EC}">
      <dgm:prSet/>
      <dgm:spPr/>
      <dgm:t>
        <a:bodyPr/>
        <a:lstStyle/>
        <a:p>
          <a:endParaRPr lang="es-EC"/>
        </a:p>
      </dgm:t>
    </dgm:pt>
    <dgm:pt modelId="{FA67B0BF-A16A-475C-9395-0F7B552E2CDF}" type="sibTrans" cxnId="{C0C21BD7-4202-45BA-85CC-8238FD2135EC}">
      <dgm:prSet/>
      <dgm:spPr/>
      <dgm:t>
        <a:bodyPr/>
        <a:lstStyle/>
        <a:p>
          <a:endParaRPr lang="es-EC"/>
        </a:p>
      </dgm:t>
    </dgm:pt>
    <dgm:pt modelId="{FA8F72F4-CED8-4BD9-9367-0D1669D02438}">
      <dgm:prSet phldrT="[Texto]"/>
      <dgm:spPr/>
      <dgm:t>
        <a:bodyPr/>
        <a:lstStyle/>
        <a:p>
          <a:r>
            <a:rPr lang="es-EC" dirty="0"/>
            <a:t>Programación</a:t>
          </a:r>
        </a:p>
      </dgm:t>
    </dgm:pt>
    <dgm:pt modelId="{B8D64B49-2B0E-462F-9BC0-B5313F61FE42}" type="parTrans" cxnId="{DF6BBECF-CDF3-42F7-A777-1BB7A15FE50A}">
      <dgm:prSet/>
      <dgm:spPr/>
      <dgm:t>
        <a:bodyPr/>
        <a:lstStyle/>
        <a:p>
          <a:endParaRPr lang="es-EC"/>
        </a:p>
      </dgm:t>
    </dgm:pt>
    <dgm:pt modelId="{60750F1D-B241-4F0F-AF08-79A1250A61EE}" type="sibTrans" cxnId="{DF6BBECF-CDF3-42F7-A777-1BB7A15FE50A}">
      <dgm:prSet/>
      <dgm:spPr/>
      <dgm:t>
        <a:bodyPr/>
        <a:lstStyle/>
        <a:p>
          <a:endParaRPr lang="es-EC"/>
        </a:p>
      </dgm:t>
    </dgm:pt>
    <dgm:pt modelId="{26299E13-A852-4867-A7C0-5A86BEA62F95}">
      <dgm:prSet phldrT="[Texto]"/>
      <dgm:spPr/>
      <dgm:t>
        <a:bodyPr/>
        <a:lstStyle/>
        <a:p>
          <a:r>
            <a:rPr lang="es-EC" dirty="0"/>
            <a:t>Cálculo</a:t>
          </a:r>
        </a:p>
      </dgm:t>
    </dgm:pt>
    <dgm:pt modelId="{41AC180E-9775-4702-8AB3-D8193D9D8E8C}" type="parTrans" cxnId="{A76878A1-7A7A-4B2F-B5AE-D1D1151E9FEB}">
      <dgm:prSet/>
      <dgm:spPr/>
      <dgm:t>
        <a:bodyPr/>
        <a:lstStyle/>
        <a:p>
          <a:endParaRPr lang="es-EC"/>
        </a:p>
      </dgm:t>
    </dgm:pt>
    <dgm:pt modelId="{E9517585-5A1C-4A60-9AAC-379CD496BCB9}" type="sibTrans" cxnId="{A76878A1-7A7A-4B2F-B5AE-D1D1151E9FEB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4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4" custLinFactNeighborX="-9660" custLinFactNeighborY="-4756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4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35B4D7E8-7298-46A0-97E3-160623B8B9BC}" type="pres">
      <dgm:prSet presAssocID="{06C9DCCF-BE9F-4636-B420-34D709AB63AA}" presName="Name37" presStyleLbl="parChTrans1D2" presStyleIdx="1" presStyleCnt="4"/>
      <dgm:spPr/>
    </dgm:pt>
    <dgm:pt modelId="{055093CE-9E73-4F5D-AA93-9A09B6FFDA87}" type="pres">
      <dgm:prSet presAssocID="{2B8B894D-AF95-47FC-9F46-2ED22307ED02}" presName="hierRoot2" presStyleCnt="0">
        <dgm:presLayoutVars>
          <dgm:hierBranch val="init"/>
        </dgm:presLayoutVars>
      </dgm:prSet>
      <dgm:spPr/>
    </dgm:pt>
    <dgm:pt modelId="{B5E5C0D4-4B96-4158-9D42-B48E60222BE6}" type="pres">
      <dgm:prSet presAssocID="{2B8B894D-AF95-47FC-9F46-2ED22307ED02}" presName="rootComposite" presStyleCnt="0"/>
      <dgm:spPr/>
    </dgm:pt>
    <dgm:pt modelId="{D0D7CC5F-E28E-41EF-BD00-DFFC243717DE}" type="pres">
      <dgm:prSet presAssocID="{2B8B894D-AF95-47FC-9F46-2ED22307ED02}" presName="rootText" presStyleLbl="node2" presStyleIdx="1" presStyleCnt="4">
        <dgm:presLayoutVars>
          <dgm:chPref val="3"/>
        </dgm:presLayoutVars>
      </dgm:prSet>
      <dgm:spPr/>
    </dgm:pt>
    <dgm:pt modelId="{5BE9D94A-6810-4AED-860F-BB2AD969B7BF}" type="pres">
      <dgm:prSet presAssocID="{2B8B894D-AF95-47FC-9F46-2ED22307ED02}" presName="rootConnector" presStyleLbl="node2" presStyleIdx="1" presStyleCnt="4"/>
      <dgm:spPr/>
    </dgm:pt>
    <dgm:pt modelId="{482501B2-F88C-4A75-901D-5EB7307C2328}" type="pres">
      <dgm:prSet presAssocID="{2B8B894D-AF95-47FC-9F46-2ED22307ED02}" presName="hierChild4" presStyleCnt="0"/>
      <dgm:spPr/>
    </dgm:pt>
    <dgm:pt modelId="{06547073-DD9D-40A6-852E-EF3C8509CCBC}" type="pres">
      <dgm:prSet presAssocID="{2B8B894D-AF95-47FC-9F46-2ED22307ED02}" presName="hierChild5" presStyleCnt="0"/>
      <dgm:spPr/>
    </dgm:pt>
    <dgm:pt modelId="{860522AD-DDD1-4F90-A9B6-77C5204069D8}" type="pres">
      <dgm:prSet presAssocID="{B8D64B49-2B0E-462F-9BC0-B5313F61FE42}" presName="Name37" presStyleLbl="parChTrans1D2" presStyleIdx="2" presStyleCnt="4"/>
      <dgm:spPr/>
    </dgm:pt>
    <dgm:pt modelId="{32C98C50-F397-4B78-B658-3AFAB4A2C846}" type="pres">
      <dgm:prSet presAssocID="{FA8F72F4-CED8-4BD9-9367-0D1669D02438}" presName="hierRoot2" presStyleCnt="0">
        <dgm:presLayoutVars>
          <dgm:hierBranch val="init"/>
        </dgm:presLayoutVars>
      </dgm:prSet>
      <dgm:spPr/>
    </dgm:pt>
    <dgm:pt modelId="{B0948BA4-5FDF-423F-B9BD-F0F2E5F4990F}" type="pres">
      <dgm:prSet presAssocID="{FA8F72F4-CED8-4BD9-9367-0D1669D02438}" presName="rootComposite" presStyleCnt="0"/>
      <dgm:spPr/>
    </dgm:pt>
    <dgm:pt modelId="{A58D87D2-75CF-4574-B1AB-A68ED5A71E91}" type="pres">
      <dgm:prSet presAssocID="{FA8F72F4-CED8-4BD9-9367-0D1669D02438}" presName="rootText" presStyleLbl="node2" presStyleIdx="2" presStyleCnt="4">
        <dgm:presLayoutVars>
          <dgm:chPref val="3"/>
        </dgm:presLayoutVars>
      </dgm:prSet>
      <dgm:spPr/>
    </dgm:pt>
    <dgm:pt modelId="{4B7095FF-6E1B-46E4-B577-E4B614D783AA}" type="pres">
      <dgm:prSet presAssocID="{FA8F72F4-CED8-4BD9-9367-0D1669D02438}" presName="rootConnector" presStyleLbl="node2" presStyleIdx="2" presStyleCnt="4"/>
      <dgm:spPr/>
    </dgm:pt>
    <dgm:pt modelId="{C526DBA6-9014-4FEC-9190-E8A48D786ABE}" type="pres">
      <dgm:prSet presAssocID="{FA8F72F4-CED8-4BD9-9367-0D1669D02438}" presName="hierChild4" presStyleCnt="0"/>
      <dgm:spPr/>
    </dgm:pt>
    <dgm:pt modelId="{1A978FAE-18E0-493F-BF97-80395CA37DF4}" type="pres">
      <dgm:prSet presAssocID="{FA8F72F4-CED8-4BD9-9367-0D1669D02438}" presName="hierChild5" presStyleCnt="0"/>
      <dgm:spPr/>
    </dgm:pt>
    <dgm:pt modelId="{D0EA26CC-8EA6-4120-A63A-FBA060052C28}" type="pres">
      <dgm:prSet presAssocID="{41AC180E-9775-4702-8AB3-D8193D9D8E8C}" presName="Name37" presStyleLbl="parChTrans1D2" presStyleIdx="3" presStyleCnt="4"/>
      <dgm:spPr/>
    </dgm:pt>
    <dgm:pt modelId="{AFEA927C-7026-46A7-8179-5BAFAFCC2402}" type="pres">
      <dgm:prSet presAssocID="{26299E13-A852-4867-A7C0-5A86BEA62F95}" presName="hierRoot2" presStyleCnt="0">
        <dgm:presLayoutVars>
          <dgm:hierBranch val="init"/>
        </dgm:presLayoutVars>
      </dgm:prSet>
      <dgm:spPr/>
    </dgm:pt>
    <dgm:pt modelId="{BFE5DA73-1413-4D33-8FF2-0DB73855235D}" type="pres">
      <dgm:prSet presAssocID="{26299E13-A852-4867-A7C0-5A86BEA62F95}" presName="rootComposite" presStyleCnt="0"/>
      <dgm:spPr/>
    </dgm:pt>
    <dgm:pt modelId="{84C2AB35-C3D9-4587-B441-BFC2117A9E9B}" type="pres">
      <dgm:prSet presAssocID="{26299E13-A852-4867-A7C0-5A86BEA62F95}" presName="rootText" presStyleLbl="node2" presStyleIdx="3" presStyleCnt="4">
        <dgm:presLayoutVars>
          <dgm:chPref val="3"/>
        </dgm:presLayoutVars>
      </dgm:prSet>
      <dgm:spPr/>
    </dgm:pt>
    <dgm:pt modelId="{51997E98-A0A8-4B8A-9D2B-F3314B544B58}" type="pres">
      <dgm:prSet presAssocID="{26299E13-A852-4867-A7C0-5A86BEA62F95}" presName="rootConnector" presStyleLbl="node2" presStyleIdx="3" presStyleCnt="4"/>
      <dgm:spPr/>
    </dgm:pt>
    <dgm:pt modelId="{196FD23C-F191-4D21-98DC-43ECF3AFDBFE}" type="pres">
      <dgm:prSet presAssocID="{26299E13-A852-4867-A7C0-5A86BEA62F95}" presName="hierChild4" presStyleCnt="0"/>
      <dgm:spPr/>
    </dgm:pt>
    <dgm:pt modelId="{294970FA-279A-4BC2-9A81-D4614FF8B75E}" type="pres">
      <dgm:prSet presAssocID="{26299E13-A852-4867-A7C0-5A86BEA62F95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7C3E9F0A-603D-4CF1-B4A4-A9912E9866FF}" type="presOf" srcId="{06C9DCCF-BE9F-4636-B420-34D709AB63AA}" destId="{35B4D7E8-7298-46A0-97E3-160623B8B9BC}" srcOrd="0" destOrd="0" presId="urn:microsoft.com/office/officeart/2005/8/layout/orgChart1"/>
    <dgm:cxn modelId="{6438721A-1050-4ADB-BD17-E10065DDB241}" type="presOf" srcId="{FA8F72F4-CED8-4BD9-9367-0D1669D02438}" destId="{A58D87D2-75CF-4574-B1AB-A68ED5A71E91}" srcOrd="0" destOrd="0" presId="urn:microsoft.com/office/officeart/2005/8/layout/orgChart1"/>
    <dgm:cxn modelId="{E020781F-3389-472C-95DF-0527798FAC0E}" type="presOf" srcId="{26299E13-A852-4867-A7C0-5A86BEA62F95}" destId="{51997E98-A0A8-4B8A-9D2B-F3314B544B58}" srcOrd="1" destOrd="0" presId="urn:microsoft.com/office/officeart/2005/8/layout/orgChart1"/>
    <dgm:cxn modelId="{A9F1E22C-A2BA-4F87-AF15-7377A205DB95}" type="presOf" srcId="{FA8F72F4-CED8-4BD9-9367-0D1669D02438}" destId="{4B7095FF-6E1B-46E4-B577-E4B614D783AA}" srcOrd="1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950C004B-45FA-4458-A58C-E588E97F521A}" type="presOf" srcId="{2B8B894D-AF95-47FC-9F46-2ED22307ED02}" destId="{D0D7CC5F-E28E-41EF-BD00-DFFC243717DE}" srcOrd="0" destOrd="0" presId="urn:microsoft.com/office/officeart/2005/8/layout/orgChart1"/>
    <dgm:cxn modelId="{3CC72852-8B16-4AC6-8C62-44E0136C1677}" type="presOf" srcId="{2B8B894D-AF95-47FC-9F46-2ED22307ED02}" destId="{5BE9D94A-6810-4AED-860F-BB2AD969B7BF}" srcOrd="1" destOrd="0" presId="urn:microsoft.com/office/officeart/2005/8/layout/orgChart1"/>
    <dgm:cxn modelId="{1FC30481-E831-409E-9690-6BDD0FEBCE8B}" type="presOf" srcId="{B8D64B49-2B0E-462F-9BC0-B5313F61FE42}" destId="{860522AD-DDD1-4F90-A9B6-77C5204069D8}" srcOrd="0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FB82FB93-3A7E-435E-AC8F-474A1DB882B1}" type="presOf" srcId="{41AC180E-9775-4702-8AB3-D8193D9D8E8C}" destId="{D0EA26CC-8EA6-4120-A63A-FBA060052C28}" srcOrd="0" destOrd="0" presId="urn:microsoft.com/office/officeart/2005/8/layout/orgChart1"/>
    <dgm:cxn modelId="{A76878A1-7A7A-4B2F-B5AE-D1D1151E9FEB}" srcId="{E4B9804E-A693-4584-AFAB-D54D150A9C56}" destId="{26299E13-A852-4867-A7C0-5A86BEA62F95}" srcOrd="3" destOrd="0" parTransId="{41AC180E-9775-4702-8AB3-D8193D9D8E8C}" sibTransId="{E9517585-5A1C-4A60-9AAC-379CD496BCB9}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DF6BBECF-CDF3-42F7-A777-1BB7A15FE50A}" srcId="{E4B9804E-A693-4584-AFAB-D54D150A9C56}" destId="{FA8F72F4-CED8-4BD9-9367-0D1669D02438}" srcOrd="2" destOrd="0" parTransId="{B8D64B49-2B0E-462F-9BC0-B5313F61FE42}" sibTransId="{60750F1D-B241-4F0F-AF08-79A1250A61EE}"/>
    <dgm:cxn modelId="{C0C21BD7-4202-45BA-85CC-8238FD2135EC}" srcId="{E4B9804E-A693-4584-AFAB-D54D150A9C56}" destId="{2B8B894D-AF95-47FC-9F46-2ED22307ED02}" srcOrd="1" destOrd="0" parTransId="{06C9DCCF-BE9F-4636-B420-34D709AB63AA}" sibTransId="{FA67B0BF-A16A-475C-9395-0F7B552E2CDF}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CE871EF8-C5A6-4B5B-86A2-7DB6E051182F}" type="presOf" srcId="{26299E13-A852-4867-A7C0-5A86BEA62F95}" destId="{84C2AB35-C3D9-4587-B441-BFC2117A9E9B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362243E7-7F9F-4585-94BE-2677B55262E3}" type="presParOf" srcId="{51E5BE6D-32EF-4D2F-B4EC-D6BAE0A2CADB}" destId="{35B4D7E8-7298-46A0-97E3-160623B8B9BC}" srcOrd="2" destOrd="0" presId="urn:microsoft.com/office/officeart/2005/8/layout/orgChart1"/>
    <dgm:cxn modelId="{34A56A35-831F-4B96-828B-A0C0A34FFE54}" type="presParOf" srcId="{51E5BE6D-32EF-4D2F-B4EC-D6BAE0A2CADB}" destId="{055093CE-9E73-4F5D-AA93-9A09B6FFDA87}" srcOrd="3" destOrd="0" presId="urn:microsoft.com/office/officeart/2005/8/layout/orgChart1"/>
    <dgm:cxn modelId="{56785A97-C1E2-4A88-9313-BF2C6093C5D8}" type="presParOf" srcId="{055093CE-9E73-4F5D-AA93-9A09B6FFDA87}" destId="{B5E5C0D4-4B96-4158-9D42-B48E60222BE6}" srcOrd="0" destOrd="0" presId="urn:microsoft.com/office/officeart/2005/8/layout/orgChart1"/>
    <dgm:cxn modelId="{520EE992-A685-4289-AA2C-71BC889EC6CB}" type="presParOf" srcId="{B5E5C0D4-4B96-4158-9D42-B48E60222BE6}" destId="{D0D7CC5F-E28E-41EF-BD00-DFFC243717DE}" srcOrd="0" destOrd="0" presId="urn:microsoft.com/office/officeart/2005/8/layout/orgChart1"/>
    <dgm:cxn modelId="{5797F4D3-9509-4ED3-B221-BC515818C54A}" type="presParOf" srcId="{B5E5C0D4-4B96-4158-9D42-B48E60222BE6}" destId="{5BE9D94A-6810-4AED-860F-BB2AD969B7BF}" srcOrd="1" destOrd="0" presId="urn:microsoft.com/office/officeart/2005/8/layout/orgChart1"/>
    <dgm:cxn modelId="{F223B106-256E-4B41-A5EB-8103CDDB27C6}" type="presParOf" srcId="{055093CE-9E73-4F5D-AA93-9A09B6FFDA87}" destId="{482501B2-F88C-4A75-901D-5EB7307C2328}" srcOrd="1" destOrd="0" presId="urn:microsoft.com/office/officeart/2005/8/layout/orgChart1"/>
    <dgm:cxn modelId="{844182BD-D396-4CD0-9D21-8B51D8A04AA1}" type="presParOf" srcId="{055093CE-9E73-4F5D-AA93-9A09B6FFDA87}" destId="{06547073-DD9D-40A6-852E-EF3C8509CCBC}" srcOrd="2" destOrd="0" presId="urn:microsoft.com/office/officeart/2005/8/layout/orgChart1"/>
    <dgm:cxn modelId="{5C4D4114-537E-4912-900C-F6EE60B0B04B}" type="presParOf" srcId="{51E5BE6D-32EF-4D2F-B4EC-D6BAE0A2CADB}" destId="{860522AD-DDD1-4F90-A9B6-77C5204069D8}" srcOrd="4" destOrd="0" presId="urn:microsoft.com/office/officeart/2005/8/layout/orgChart1"/>
    <dgm:cxn modelId="{252CC7E0-6CCB-41AD-9976-85ACF78CDBFE}" type="presParOf" srcId="{51E5BE6D-32EF-4D2F-B4EC-D6BAE0A2CADB}" destId="{32C98C50-F397-4B78-B658-3AFAB4A2C846}" srcOrd="5" destOrd="0" presId="urn:microsoft.com/office/officeart/2005/8/layout/orgChart1"/>
    <dgm:cxn modelId="{BDD8BA07-0348-45EE-89B5-3095B05E192E}" type="presParOf" srcId="{32C98C50-F397-4B78-B658-3AFAB4A2C846}" destId="{B0948BA4-5FDF-423F-B9BD-F0F2E5F4990F}" srcOrd="0" destOrd="0" presId="urn:microsoft.com/office/officeart/2005/8/layout/orgChart1"/>
    <dgm:cxn modelId="{D38E8BA6-3DAA-406E-AD64-042B875CFD9D}" type="presParOf" srcId="{B0948BA4-5FDF-423F-B9BD-F0F2E5F4990F}" destId="{A58D87D2-75CF-4574-B1AB-A68ED5A71E91}" srcOrd="0" destOrd="0" presId="urn:microsoft.com/office/officeart/2005/8/layout/orgChart1"/>
    <dgm:cxn modelId="{2C52BE33-C652-4BDC-90BB-7E1E2AF46696}" type="presParOf" srcId="{B0948BA4-5FDF-423F-B9BD-F0F2E5F4990F}" destId="{4B7095FF-6E1B-46E4-B577-E4B614D783AA}" srcOrd="1" destOrd="0" presId="urn:microsoft.com/office/officeart/2005/8/layout/orgChart1"/>
    <dgm:cxn modelId="{6577E44F-7B25-41E1-BAC0-CD05E6CBD653}" type="presParOf" srcId="{32C98C50-F397-4B78-B658-3AFAB4A2C846}" destId="{C526DBA6-9014-4FEC-9190-E8A48D786ABE}" srcOrd="1" destOrd="0" presId="urn:microsoft.com/office/officeart/2005/8/layout/orgChart1"/>
    <dgm:cxn modelId="{62CDDCEA-4653-4277-A301-012475451681}" type="presParOf" srcId="{32C98C50-F397-4B78-B658-3AFAB4A2C846}" destId="{1A978FAE-18E0-493F-BF97-80395CA37DF4}" srcOrd="2" destOrd="0" presId="urn:microsoft.com/office/officeart/2005/8/layout/orgChart1"/>
    <dgm:cxn modelId="{CFCC1573-9C56-45A4-8091-E5ED803AB255}" type="presParOf" srcId="{51E5BE6D-32EF-4D2F-B4EC-D6BAE0A2CADB}" destId="{D0EA26CC-8EA6-4120-A63A-FBA060052C28}" srcOrd="6" destOrd="0" presId="urn:microsoft.com/office/officeart/2005/8/layout/orgChart1"/>
    <dgm:cxn modelId="{5464C07E-C968-483D-8FFB-E6A48A0B155C}" type="presParOf" srcId="{51E5BE6D-32EF-4D2F-B4EC-D6BAE0A2CADB}" destId="{AFEA927C-7026-46A7-8179-5BAFAFCC2402}" srcOrd="7" destOrd="0" presId="urn:microsoft.com/office/officeart/2005/8/layout/orgChart1"/>
    <dgm:cxn modelId="{B45E1CE9-8FDC-42C9-90CA-346852F8073F}" type="presParOf" srcId="{AFEA927C-7026-46A7-8179-5BAFAFCC2402}" destId="{BFE5DA73-1413-4D33-8FF2-0DB73855235D}" srcOrd="0" destOrd="0" presId="urn:microsoft.com/office/officeart/2005/8/layout/orgChart1"/>
    <dgm:cxn modelId="{F56526CB-584E-456C-B4F0-721D4A058A06}" type="presParOf" srcId="{BFE5DA73-1413-4D33-8FF2-0DB73855235D}" destId="{84C2AB35-C3D9-4587-B441-BFC2117A9E9B}" srcOrd="0" destOrd="0" presId="urn:microsoft.com/office/officeart/2005/8/layout/orgChart1"/>
    <dgm:cxn modelId="{3D2D3A08-E06C-4359-BE04-E7F598E50A86}" type="presParOf" srcId="{BFE5DA73-1413-4D33-8FF2-0DB73855235D}" destId="{51997E98-A0A8-4B8A-9D2B-F3314B544B58}" srcOrd="1" destOrd="0" presId="urn:microsoft.com/office/officeart/2005/8/layout/orgChart1"/>
    <dgm:cxn modelId="{8BFF2C13-4DC6-40EA-B7D2-1A699550E22A}" type="presParOf" srcId="{AFEA927C-7026-46A7-8179-5BAFAFCC2402}" destId="{196FD23C-F191-4D21-98DC-43ECF3AFDBFE}" srcOrd="1" destOrd="0" presId="urn:microsoft.com/office/officeart/2005/8/layout/orgChart1"/>
    <dgm:cxn modelId="{04D0950C-7FDD-47A6-B3B9-18FE9AA32452}" type="presParOf" srcId="{AFEA927C-7026-46A7-8179-5BAFAFCC2402}" destId="{294970FA-279A-4BC2-9A81-D4614FF8B75E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Copia de Seguridad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Datos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2B8B894D-AF95-47FC-9F46-2ED22307ED02}">
      <dgm:prSet phldrT="[Texto]"/>
      <dgm:spPr/>
      <dgm:t>
        <a:bodyPr/>
        <a:lstStyle/>
        <a:p>
          <a:r>
            <a:rPr lang="es-EC" dirty="0"/>
            <a:t>Dispositivos </a:t>
          </a:r>
          <a:r>
            <a:rPr lang="es-EC" dirty="0" err="1"/>
            <a:t>electronico</a:t>
          </a:r>
          <a:endParaRPr lang="es-EC" dirty="0"/>
        </a:p>
      </dgm:t>
    </dgm:pt>
    <dgm:pt modelId="{06C9DCCF-BE9F-4636-B420-34D709AB63AA}" type="parTrans" cxnId="{C0C21BD7-4202-45BA-85CC-8238FD2135EC}">
      <dgm:prSet/>
      <dgm:spPr/>
      <dgm:t>
        <a:bodyPr/>
        <a:lstStyle/>
        <a:p>
          <a:endParaRPr lang="es-EC"/>
        </a:p>
      </dgm:t>
    </dgm:pt>
    <dgm:pt modelId="{FA67B0BF-A16A-475C-9395-0F7B552E2CDF}" type="sibTrans" cxnId="{C0C21BD7-4202-45BA-85CC-8238FD2135EC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2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2" custLinFactNeighborX="-9660" custLinFactNeighborY="-4756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2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35B4D7E8-7298-46A0-97E3-160623B8B9BC}" type="pres">
      <dgm:prSet presAssocID="{06C9DCCF-BE9F-4636-B420-34D709AB63AA}" presName="Name37" presStyleLbl="parChTrans1D2" presStyleIdx="1" presStyleCnt="2"/>
      <dgm:spPr/>
    </dgm:pt>
    <dgm:pt modelId="{055093CE-9E73-4F5D-AA93-9A09B6FFDA87}" type="pres">
      <dgm:prSet presAssocID="{2B8B894D-AF95-47FC-9F46-2ED22307ED02}" presName="hierRoot2" presStyleCnt="0">
        <dgm:presLayoutVars>
          <dgm:hierBranch val="init"/>
        </dgm:presLayoutVars>
      </dgm:prSet>
      <dgm:spPr/>
    </dgm:pt>
    <dgm:pt modelId="{B5E5C0D4-4B96-4158-9D42-B48E60222BE6}" type="pres">
      <dgm:prSet presAssocID="{2B8B894D-AF95-47FC-9F46-2ED22307ED02}" presName="rootComposite" presStyleCnt="0"/>
      <dgm:spPr/>
    </dgm:pt>
    <dgm:pt modelId="{D0D7CC5F-E28E-41EF-BD00-DFFC243717DE}" type="pres">
      <dgm:prSet presAssocID="{2B8B894D-AF95-47FC-9F46-2ED22307ED02}" presName="rootText" presStyleLbl="node2" presStyleIdx="1" presStyleCnt="2">
        <dgm:presLayoutVars>
          <dgm:chPref val="3"/>
        </dgm:presLayoutVars>
      </dgm:prSet>
      <dgm:spPr/>
    </dgm:pt>
    <dgm:pt modelId="{5BE9D94A-6810-4AED-860F-BB2AD969B7BF}" type="pres">
      <dgm:prSet presAssocID="{2B8B894D-AF95-47FC-9F46-2ED22307ED02}" presName="rootConnector" presStyleLbl="node2" presStyleIdx="1" presStyleCnt="2"/>
      <dgm:spPr/>
    </dgm:pt>
    <dgm:pt modelId="{482501B2-F88C-4A75-901D-5EB7307C2328}" type="pres">
      <dgm:prSet presAssocID="{2B8B894D-AF95-47FC-9F46-2ED22307ED02}" presName="hierChild4" presStyleCnt="0"/>
      <dgm:spPr/>
    </dgm:pt>
    <dgm:pt modelId="{06547073-DD9D-40A6-852E-EF3C8509CCBC}" type="pres">
      <dgm:prSet presAssocID="{2B8B894D-AF95-47FC-9F46-2ED22307ED02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7C3E9F0A-603D-4CF1-B4A4-A9912E9866FF}" type="presOf" srcId="{06C9DCCF-BE9F-4636-B420-34D709AB63AA}" destId="{35B4D7E8-7298-46A0-97E3-160623B8B9BC}" srcOrd="0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950C004B-45FA-4458-A58C-E588E97F521A}" type="presOf" srcId="{2B8B894D-AF95-47FC-9F46-2ED22307ED02}" destId="{D0D7CC5F-E28E-41EF-BD00-DFFC243717DE}" srcOrd="0" destOrd="0" presId="urn:microsoft.com/office/officeart/2005/8/layout/orgChart1"/>
    <dgm:cxn modelId="{3CC72852-8B16-4AC6-8C62-44E0136C1677}" type="presOf" srcId="{2B8B894D-AF95-47FC-9F46-2ED22307ED02}" destId="{5BE9D94A-6810-4AED-860F-BB2AD969B7BF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C0C21BD7-4202-45BA-85CC-8238FD2135EC}" srcId="{E4B9804E-A693-4584-AFAB-D54D150A9C56}" destId="{2B8B894D-AF95-47FC-9F46-2ED22307ED02}" srcOrd="1" destOrd="0" parTransId="{06C9DCCF-BE9F-4636-B420-34D709AB63AA}" sibTransId="{FA67B0BF-A16A-475C-9395-0F7B552E2CDF}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362243E7-7F9F-4585-94BE-2677B55262E3}" type="presParOf" srcId="{51E5BE6D-32EF-4D2F-B4EC-D6BAE0A2CADB}" destId="{35B4D7E8-7298-46A0-97E3-160623B8B9BC}" srcOrd="2" destOrd="0" presId="urn:microsoft.com/office/officeart/2005/8/layout/orgChart1"/>
    <dgm:cxn modelId="{34A56A35-831F-4B96-828B-A0C0A34FFE54}" type="presParOf" srcId="{51E5BE6D-32EF-4D2F-B4EC-D6BAE0A2CADB}" destId="{055093CE-9E73-4F5D-AA93-9A09B6FFDA87}" srcOrd="3" destOrd="0" presId="urn:microsoft.com/office/officeart/2005/8/layout/orgChart1"/>
    <dgm:cxn modelId="{56785A97-C1E2-4A88-9313-BF2C6093C5D8}" type="presParOf" srcId="{055093CE-9E73-4F5D-AA93-9A09B6FFDA87}" destId="{B5E5C0D4-4B96-4158-9D42-B48E60222BE6}" srcOrd="0" destOrd="0" presId="urn:microsoft.com/office/officeart/2005/8/layout/orgChart1"/>
    <dgm:cxn modelId="{520EE992-A685-4289-AA2C-71BC889EC6CB}" type="presParOf" srcId="{B5E5C0D4-4B96-4158-9D42-B48E60222BE6}" destId="{D0D7CC5F-E28E-41EF-BD00-DFFC243717DE}" srcOrd="0" destOrd="0" presId="urn:microsoft.com/office/officeart/2005/8/layout/orgChart1"/>
    <dgm:cxn modelId="{5797F4D3-9509-4ED3-B221-BC515818C54A}" type="presParOf" srcId="{B5E5C0D4-4B96-4158-9D42-B48E60222BE6}" destId="{5BE9D94A-6810-4AED-860F-BB2AD969B7BF}" srcOrd="1" destOrd="0" presId="urn:microsoft.com/office/officeart/2005/8/layout/orgChart1"/>
    <dgm:cxn modelId="{F223B106-256E-4B41-A5EB-8103CDDB27C6}" type="presParOf" srcId="{055093CE-9E73-4F5D-AA93-9A09B6FFDA87}" destId="{482501B2-F88C-4A75-901D-5EB7307C2328}" srcOrd="1" destOrd="0" presId="urn:microsoft.com/office/officeart/2005/8/layout/orgChart1"/>
    <dgm:cxn modelId="{844182BD-D396-4CD0-9D21-8B51D8A04AA1}" type="presParOf" srcId="{055093CE-9E73-4F5D-AA93-9A09B6FFDA87}" destId="{06547073-DD9D-40A6-852E-EF3C8509CCBC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Velocidad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Tiempo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2B8B894D-AF95-47FC-9F46-2ED22307ED02}">
      <dgm:prSet phldrT="[Texto]"/>
      <dgm:spPr/>
      <dgm:t>
        <a:bodyPr/>
        <a:lstStyle/>
        <a:p>
          <a:r>
            <a:rPr lang="es-EC" dirty="0"/>
            <a:t>Distancia</a:t>
          </a:r>
        </a:p>
      </dgm:t>
    </dgm:pt>
    <dgm:pt modelId="{06C9DCCF-BE9F-4636-B420-34D709AB63AA}" type="parTrans" cxnId="{C0C21BD7-4202-45BA-85CC-8238FD2135EC}">
      <dgm:prSet/>
      <dgm:spPr/>
      <dgm:t>
        <a:bodyPr/>
        <a:lstStyle/>
        <a:p>
          <a:endParaRPr lang="es-EC"/>
        </a:p>
      </dgm:t>
    </dgm:pt>
    <dgm:pt modelId="{FA67B0BF-A16A-475C-9395-0F7B552E2CDF}" type="sibTrans" cxnId="{C0C21BD7-4202-45BA-85CC-8238FD2135EC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2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2" custLinFactNeighborX="-9660" custLinFactNeighborY="-4756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2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35B4D7E8-7298-46A0-97E3-160623B8B9BC}" type="pres">
      <dgm:prSet presAssocID="{06C9DCCF-BE9F-4636-B420-34D709AB63AA}" presName="Name37" presStyleLbl="parChTrans1D2" presStyleIdx="1" presStyleCnt="2"/>
      <dgm:spPr/>
    </dgm:pt>
    <dgm:pt modelId="{055093CE-9E73-4F5D-AA93-9A09B6FFDA87}" type="pres">
      <dgm:prSet presAssocID="{2B8B894D-AF95-47FC-9F46-2ED22307ED02}" presName="hierRoot2" presStyleCnt="0">
        <dgm:presLayoutVars>
          <dgm:hierBranch val="init"/>
        </dgm:presLayoutVars>
      </dgm:prSet>
      <dgm:spPr/>
    </dgm:pt>
    <dgm:pt modelId="{B5E5C0D4-4B96-4158-9D42-B48E60222BE6}" type="pres">
      <dgm:prSet presAssocID="{2B8B894D-AF95-47FC-9F46-2ED22307ED02}" presName="rootComposite" presStyleCnt="0"/>
      <dgm:spPr/>
    </dgm:pt>
    <dgm:pt modelId="{D0D7CC5F-E28E-41EF-BD00-DFFC243717DE}" type="pres">
      <dgm:prSet presAssocID="{2B8B894D-AF95-47FC-9F46-2ED22307ED02}" presName="rootText" presStyleLbl="node2" presStyleIdx="1" presStyleCnt="2">
        <dgm:presLayoutVars>
          <dgm:chPref val="3"/>
        </dgm:presLayoutVars>
      </dgm:prSet>
      <dgm:spPr/>
    </dgm:pt>
    <dgm:pt modelId="{5BE9D94A-6810-4AED-860F-BB2AD969B7BF}" type="pres">
      <dgm:prSet presAssocID="{2B8B894D-AF95-47FC-9F46-2ED22307ED02}" presName="rootConnector" presStyleLbl="node2" presStyleIdx="1" presStyleCnt="2"/>
      <dgm:spPr/>
    </dgm:pt>
    <dgm:pt modelId="{482501B2-F88C-4A75-901D-5EB7307C2328}" type="pres">
      <dgm:prSet presAssocID="{2B8B894D-AF95-47FC-9F46-2ED22307ED02}" presName="hierChild4" presStyleCnt="0"/>
      <dgm:spPr/>
    </dgm:pt>
    <dgm:pt modelId="{06547073-DD9D-40A6-852E-EF3C8509CCBC}" type="pres">
      <dgm:prSet presAssocID="{2B8B894D-AF95-47FC-9F46-2ED22307ED02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7C3E9F0A-603D-4CF1-B4A4-A9912E9866FF}" type="presOf" srcId="{06C9DCCF-BE9F-4636-B420-34D709AB63AA}" destId="{35B4D7E8-7298-46A0-97E3-160623B8B9BC}" srcOrd="0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950C004B-45FA-4458-A58C-E588E97F521A}" type="presOf" srcId="{2B8B894D-AF95-47FC-9F46-2ED22307ED02}" destId="{D0D7CC5F-E28E-41EF-BD00-DFFC243717DE}" srcOrd="0" destOrd="0" presId="urn:microsoft.com/office/officeart/2005/8/layout/orgChart1"/>
    <dgm:cxn modelId="{3CC72852-8B16-4AC6-8C62-44E0136C1677}" type="presOf" srcId="{2B8B894D-AF95-47FC-9F46-2ED22307ED02}" destId="{5BE9D94A-6810-4AED-860F-BB2AD969B7BF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C0C21BD7-4202-45BA-85CC-8238FD2135EC}" srcId="{E4B9804E-A693-4584-AFAB-D54D150A9C56}" destId="{2B8B894D-AF95-47FC-9F46-2ED22307ED02}" srcOrd="1" destOrd="0" parTransId="{06C9DCCF-BE9F-4636-B420-34D709AB63AA}" sibTransId="{FA67B0BF-A16A-475C-9395-0F7B552E2CDF}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362243E7-7F9F-4585-94BE-2677B55262E3}" type="presParOf" srcId="{51E5BE6D-32EF-4D2F-B4EC-D6BAE0A2CADB}" destId="{35B4D7E8-7298-46A0-97E3-160623B8B9BC}" srcOrd="2" destOrd="0" presId="urn:microsoft.com/office/officeart/2005/8/layout/orgChart1"/>
    <dgm:cxn modelId="{34A56A35-831F-4B96-828B-A0C0A34FFE54}" type="presParOf" srcId="{51E5BE6D-32EF-4D2F-B4EC-D6BAE0A2CADB}" destId="{055093CE-9E73-4F5D-AA93-9A09B6FFDA87}" srcOrd="3" destOrd="0" presId="urn:microsoft.com/office/officeart/2005/8/layout/orgChart1"/>
    <dgm:cxn modelId="{56785A97-C1E2-4A88-9313-BF2C6093C5D8}" type="presParOf" srcId="{055093CE-9E73-4F5D-AA93-9A09B6FFDA87}" destId="{B5E5C0D4-4B96-4158-9D42-B48E60222BE6}" srcOrd="0" destOrd="0" presId="urn:microsoft.com/office/officeart/2005/8/layout/orgChart1"/>
    <dgm:cxn modelId="{520EE992-A685-4289-AA2C-71BC889EC6CB}" type="presParOf" srcId="{B5E5C0D4-4B96-4158-9D42-B48E60222BE6}" destId="{D0D7CC5F-E28E-41EF-BD00-DFFC243717DE}" srcOrd="0" destOrd="0" presId="urn:microsoft.com/office/officeart/2005/8/layout/orgChart1"/>
    <dgm:cxn modelId="{5797F4D3-9509-4ED3-B221-BC515818C54A}" type="presParOf" srcId="{B5E5C0D4-4B96-4158-9D42-B48E60222BE6}" destId="{5BE9D94A-6810-4AED-860F-BB2AD969B7BF}" srcOrd="1" destOrd="0" presId="urn:microsoft.com/office/officeart/2005/8/layout/orgChart1"/>
    <dgm:cxn modelId="{F223B106-256E-4B41-A5EB-8103CDDB27C6}" type="presParOf" srcId="{055093CE-9E73-4F5D-AA93-9A09B6FFDA87}" destId="{482501B2-F88C-4A75-901D-5EB7307C2328}" srcOrd="1" destOrd="0" presId="urn:microsoft.com/office/officeart/2005/8/layout/orgChart1"/>
    <dgm:cxn modelId="{844182BD-D396-4CD0-9D21-8B51D8A04AA1}" type="presParOf" srcId="{055093CE-9E73-4F5D-AA93-9A09B6FFDA87}" destId="{06547073-DD9D-40A6-852E-EF3C8509CCBC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Espinilla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Persona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1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1" custLinFactNeighborX="2701" custLinFactNeighborY="-5785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1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Fuego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Combustible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D16959BC-4460-4DCF-B773-EAC66D0D9289}">
      <dgm:prSet phldrT="[Texto]"/>
      <dgm:spPr/>
      <dgm:t>
        <a:bodyPr/>
        <a:lstStyle/>
        <a:p>
          <a:r>
            <a:rPr lang="es-EC" dirty="0"/>
            <a:t>Oxigeno</a:t>
          </a:r>
        </a:p>
      </dgm:t>
    </dgm:pt>
    <dgm:pt modelId="{180F4EC8-160A-4DC3-B196-A1A258152814}" type="parTrans" cxnId="{E4E8C9E0-4060-411C-A24A-5C659487F14B}">
      <dgm:prSet/>
      <dgm:spPr/>
    </dgm:pt>
    <dgm:pt modelId="{3A8AFD88-7DB3-408F-832E-D34E9BF9BF2A}" type="sibTrans" cxnId="{E4E8C9E0-4060-411C-A24A-5C659487F14B}">
      <dgm:prSet/>
      <dgm:spPr/>
    </dgm:pt>
    <dgm:pt modelId="{05133C49-AC62-4A31-808A-DD77082E1F39}">
      <dgm:prSet phldrT="[Texto]"/>
      <dgm:spPr/>
      <dgm:t>
        <a:bodyPr/>
        <a:lstStyle/>
        <a:p>
          <a:r>
            <a:rPr lang="es-EC" dirty="0"/>
            <a:t>Calor</a:t>
          </a:r>
        </a:p>
      </dgm:t>
    </dgm:pt>
    <dgm:pt modelId="{E0E9CE0E-836A-4E12-ADD0-200E29359238}" type="parTrans" cxnId="{F9119785-7F1E-46BC-98EB-1B0F2A0A2CC7}">
      <dgm:prSet/>
      <dgm:spPr/>
    </dgm:pt>
    <dgm:pt modelId="{CC62A2F1-0C3F-4BF0-9788-505569C2544B}" type="sibTrans" cxnId="{F9119785-7F1E-46BC-98EB-1B0F2A0A2CC7}">
      <dgm:prSet/>
      <dgm:spPr/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3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3" custLinFactNeighborX="2701" custLinFactNeighborY="-5785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3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B2567592-0342-49AC-AE74-4EC65280B013}" type="pres">
      <dgm:prSet presAssocID="{180F4EC8-160A-4DC3-B196-A1A258152814}" presName="Name37" presStyleLbl="parChTrans1D2" presStyleIdx="1" presStyleCnt="3"/>
      <dgm:spPr/>
    </dgm:pt>
    <dgm:pt modelId="{8745F33E-EA77-4140-B080-6CF3EA82474C}" type="pres">
      <dgm:prSet presAssocID="{D16959BC-4460-4DCF-B773-EAC66D0D9289}" presName="hierRoot2" presStyleCnt="0">
        <dgm:presLayoutVars>
          <dgm:hierBranch val="init"/>
        </dgm:presLayoutVars>
      </dgm:prSet>
      <dgm:spPr/>
    </dgm:pt>
    <dgm:pt modelId="{5F265386-BEC2-4298-9D0E-2E236B2A0304}" type="pres">
      <dgm:prSet presAssocID="{D16959BC-4460-4DCF-B773-EAC66D0D9289}" presName="rootComposite" presStyleCnt="0"/>
      <dgm:spPr/>
    </dgm:pt>
    <dgm:pt modelId="{8D426BBE-23E6-4DF5-9BA3-68A5DD22596E}" type="pres">
      <dgm:prSet presAssocID="{D16959BC-4460-4DCF-B773-EAC66D0D9289}" presName="rootText" presStyleLbl="node2" presStyleIdx="1" presStyleCnt="3">
        <dgm:presLayoutVars>
          <dgm:chPref val="3"/>
        </dgm:presLayoutVars>
      </dgm:prSet>
      <dgm:spPr/>
    </dgm:pt>
    <dgm:pt modelId="{8F318ADC-D3CF-4979-8B3D-70A6F7E4EA01}" type="pres">
      <dgm:prSet presAssocID="{D16959BC-4460-4DCF-B773-EAC66D0D9289}" presName="rootConnector" presStyleLbl="node2" presStyleIdx="1" presStyleCnt="3"/>
      <dgm:spPr/>
    </dgm:pt>
    <dgm:pt modelId="{CADA4602-17C1-42A1-A4C5-CD5771B74575}" type="pres">
      <dgm:prSet presAssocID="{D16959BC-4460-4DCF-B773-EAC66D0D9289}" presName="hierChild4" presStyleCnt="0"/>
      <dgm:spPr/>
    </dgm:pt>
    <dgm:pt modelId="{3B2E757C-453F-4DF0-ADB4-0724791463F0}" type="pres">
      <dgm:prSet presAssocID="{D16959BC-4460-4DCF-B773-EAC66D0D9289}" presName="hierChild5" presStyleCnt="0"/>
      <dgm:spPr/>
    </dgm:pt>
    <dgm:pt modelId="{0B41CB46-B6C7-4002-990C-5D0885F31928}" type="pres">
      <dgm:prSet presAssocID="{E0E9CE0E-836A-4E12-ADD0-200E29359238}" presName="Name37" presStyleLbl="parChTrans1D2" presStyleIdx="2" presStyleCnt="3"/>
      <dgm:spPr/>
    </dgm:pt>
    <dgm:pt modelId="{F3C569EF-18A5-481E-8097-6AD62ADC67F6}" type="pres">
      <dgm:prSet presAssocID="{05133C49-AC62-4A31-808A-DD77082E1F39}" presName="hierRoot2" presStyleCnt="0">
        <dgm:presLayoutVars>
          <dgm:hierBranch val="init"/>
        </dgm:presLayoutVars>
      </dgm:prSet>
      <dgm:spPr/>
    </dgm:pt>
    <dgm:pt modelId="{DB395434-64B8-4FAA-A0A2-F622A58B2302}" type="pres">
      <dgm:prSet presAssocID="{05133C49-AC62-4A31-808A-DD77082E1F39}" presName="rootComposite" presStyleCnt="0"/>
      <dgm:spPr/>
    </dgm:pt>
    <dgm:pt modelId="{01E2B7A5-A9A0-4400-9D34-4C910B2B2C8F}" type="pres">
      <dgm:prSet presAssocID="{05133C49-AC62-4A31-808A-DD77082E1F39}" presName="rootText" presStyleLbl="node2" presStyleIdx="2" presStyleCnt="3">
        <dgm:presLayoutVars>
          <dgm:chPref val="3"/>
        </dgm:presLayoutVars>
      </dgm:prSet>
      <dgm:spPr/>
    </dgm:pt>
    <dgm:pt modelId="{9F753C06-CBED-4F57-926B-9188AAB23A6A}" type="pres">
      <dgm:prSet presAssocID="{05133C49-AC62-4A31-808A-DD77082E1F39}" presName="rootConnector" presStyleLbl="node2" presStyleIdx="2" presStyleCnt="3"/>
      <dgm:spPr/>
    </dgm:pt>
    <dgm:pt modelId="{F68148F1-D00F-4EB3-961A-64AFA320B06C}" type="pres">
      <dgm:prSet presAssocID="{05133C49-AC62-4A31-808A-DD77082E1F39}" presName="hierChild4" presStyleCnt="0"/>
      <dgm:spPr/>
    </dgm:pt>
    <dgm:pt modelId="{B39A4D83-4EE3-4C59-823B-E0A887CD1101}" type="pres">
      <dgm:prSet presAssocID="{05133C49-AC62-4A31-808A-DD77082E1F39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60278505-4074-44B1-8DE3-295563FEB0F9}" type="presOf" srcId="{05133C49-AC62-4A31-808A-DD77082E1F39}" destId="{9F753C06-CBED-4F57-926B-9188AAB23A6A}" srcOrd="1" destOrd="0" presId="urn:microsoft.com/office/officeart/2005/8/layout/orgChart1"/>
    <dgm:cxn modelId="{45870B2D-E2E6-429D-80C3-9EFE2CF3CC3C}" type="presOf" srcId="{D16959BC-4460-4DCF-B773-EAC66D0D9289}" destId="{8D426BBE-23E6-4DF5-9BA3-68A5DD22596E}" srcOrd="0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F9119785-7F1E-46BC-98EB-1B0F2A0A2CC7}" srcId="{E4B9804E-A693-4584-AFAB-D54D150A9C56}" destId="{05133C49-AC62-4A31-808A-DD77082E1F39}" srcOrd="2" destOrd="0" parTransId="{E0E9CE0E-836A-4E12-ADD0-200E29359238}" sibTransId="{CC62A2F1-0C3F-4BF0-9788-505569C2544B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CC34BF8D-8D87-45E1-9B26-09A8AC796F4E}" type="presOf" srcId="{05133C49-AC62-4A31-808A-DD77082E1F39}" destId="{01E2B7A5-A9A0-4400-9D34-4C910B2B2C8F}" srcOrd="0" destOrd="0" presId="urn:microsoft.com/office/officeart/2005/8/layout/orgChart1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05FA7EBD-C1F0-46C8-8382-464E56E43B4D}" type="presOf" srcId="{D16959BC-4460-4DCF-B773-EAC66D0D9289}" destId="{8F318ADC-D3CF-4979-8B3D-70A6F7E4EA01}" srcOrd="1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DD566BD2-5BF9-4A44-A476-12D8ABC9BAE2}" type="presOf" srcId="{180F4EC8-160A-4DC3-B196-A1A258152814}" destId="{B2567592-0342-49AC-AE74-4EC65280B013}" srcOrd="0" destOrd="0" presId="urn:microsoft.com/office/officeart/2005/8/layout/orgChart1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E4E8C9E0-4060-411C-A24A-5C659487F14B}" srcId="{E4B9804E-A693-4584-AFAB-D54D150A9C56}" destId="{D16959BC-4460-4DCF-B773-EAC66D0D9289}" srcOrd="1" destOrd="0" parTransId="{180F4EC8-160A-4DC3-B196-A1A258152814}" sibTransId="{3A8AFD88-7DB3-408F-832E-D34E9BF9BF2A}"/>
    <dgm:cxn modelId="{763152E8-2EB5-44AC-9EEA-D9B2BE4D9204}" type="presOf" srcId="{E0E9CE0E-836A-4E12-ADD0-200E29359238}" destId="{0B41CB46-B6C7-4002-990C-5D0885F31928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AAAB5B23-8F8A-4570-8D8D-59C53B63CA29}" type="presParOf" srcId="{51E5BE6D-32EF-4D2F-B4EC-D6BAE0A2CADB}" destId="{B2567592-0342-49AC-AE74-4EC65280B013}" srcOrd="2" destOrd="0" presId="urn:microsoft.com/office/officeart/2005/8/layout/orgChart1"/>
    <dgm:cxn modelId="{57F4ACEE-A76D-4D29-9355-08D5124BC529}" type="presParOf" srcId="{51E5BE6D-32EF-4D2F-B4EC-D6BAE0A2CADB}" destId="{8745F33E-EA77-4140-B080-6CF3EA82474C}" srcOrd="3" destOrd="0" presId="urn:microsoft.com/office/officeart/2005/8/layout/orgChart1"/>
    <dgm:cxn modelId="{D245B2F5-7CE6-4D82-AD30-844D65552DB2}" type="presParOf" srcId="{8745F33E-EA77-4140-B080-6CF3EA82474C}" destId="{5F265386-BEC2-4298-9D0E-2E236B2A0304}" srcOrd="0" destOrd="0" presId="urn:microsoft.com/office/officeart/2005/8/layout/orgChart1"/>
    <dgm:cxn modelId="{FE31DE81-C37E-41CB-9884-F29725E3AC48}" type="presParOf" srcId="{5F265386-BEC2-4298-9D0E-2E236B2A0304}" destId="{8D426BBE-23E6-4DF5-9BA3-68A5DD22596E}" srcOrd="0" destOrd="0" presId="urn:microsoft.com/office/officeart/2005/8/layout/orgChart1"/>
    <dgm:cxn modelId="{BFC0C917-0E26-43F0-937A-163E884404EA}" type="presParOf" srcId="{5F265386-BEC2-4298-9D0E-2E236B2A0304}" destId="{8F318ADC-D3CF-4979-8B3D-70A6F7E4EA01}" srcOrd="1" destOrd="0" presId="urn:microsoft.com/office/officeart/2005/8/layout/orgChart1"/>
    <dgm:cxn modelId="{F97A2AAC-B868-46EE-BDA1-2B4AC90D3550}" type="presParOf" srcId="{8745F33E-EA77-4140-B080-6CF3EA82474C}" destId="{CADA4602-17C1-42A1-A4C5-CD5771B74575}" srcOrd="1" destOrd="0" presId="urn:microsoft.com/office/officeart/2005/8/layout/orgChart1"/>
    <dgm:cxn modelId="{92C2F6EA-B414-4492-B54E-E944C3EEC09B}" type="presParOf" srcId="{8745F33E-EA77-4140-B080-6CF3EA82474C}" destId="{3B2E757C-453F-4DF0-ADB4-0724791463F0}" srcOrd="2" destOrd="0" presId="urn:microsoft.com/office/officeart/2005/8/layout/orgChart1"/>
    <dgm:cxn modelId="{D3FE249E-A3CE-4784-90FC-4A6BE1D46726}" type="presParOf" srcId="{51E5BE6D-32EF-4D2F-B4EC-D6BAE0A2CADB}" destId="{0B41CB46-B6C7-4002-990C-5D0885F31928}" srcOrd="4" destOrd="0" presId="urn:microsoft.com/office/officeart/2005/8/layout/orgChart1"/>
    <dgm:cxn modelId="{4559CF0A-B3AB-404A-8929-F68CD588F731}" type="presParOf" srcId="{51E5BE6D-32EF-4D2F-B4EC-D6BAE0A2CADB}" destId="{F3C569EF-18A5-481E-8097-6AD62ADC67F6}" srcOrd="5" destOrd="0" presId="urn:microsoft.com/office/officeart/2005/8/layout/orgChart1"/>
    <dgm:cxn modelId="{E7454D5F-0425-441B-ACB7-017667119465}" type="presParOf" srcId="{F3C569EF-18A5-481E-8097-6AD62ADC67F6}" destId="{DB395434-64B8-4FAA-A0A2-F622A58B2302}" srcOrd="0" destOrd="0" presId="urn:microsoft.com/office/officeart/2005/8/layout/orgChart1"/>
    <dgm:cxn modelId="{B7B3AB34-1F84-424D-B6A9-8AF3EB12EBF2}" type="presParOf" srcId="{DB395434-64B8-4FAA-A0A2-F622A58B2302}" destId="{01E2B7A5-A9A0-4400-9D34-4C910B2B2C8F}" srcOrd="0" destOrd="0" presId="urn:microsoft.com/office/officeart/2005/8/layout/orgChart1"/>
    <dgm:cxn modelId="{2D8C6A13-1A6B-4E7A-B426-CDA9A69D2F15}" type="presParOf" srcId="{DB395434-64B8-4FAA-A0A2-F622A58B2302}" destId="{9F753C06-CBED-4F57-926B-9188AAB23A6A}" srcOrd="1" destOrd="0" presId="urn:microsoft.com/office/officeart/2005/8/layout/orgChart1"/>
    <dgm:cxn modelId="{9E304CAD-166B-48B3-AAC1-8EFBB10E3BC5}" type="presParOf" srcId="{F3C569EF-18A5-481E-8097-6AD62ADC67F6}" destId="{F68148F1-D00F-4EB3-961A-64AFA320B06C}" srcOrd="1" destOrd="0" presId="urn:microsoft.com/office/officeart/2005/8/layout/orgChart1"/>
    <dgm:cxn modelId="{F969DBD9-0BEE-42E7-A439-BB9E9F44528F}" type="presParOf" srcId="{F3C569EF-18A5-481E-8097-6AD62ADC67F6}" destId="{B39A4D83-4EE3-4C59-823B-E0A887CD1101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Agua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Hidrogeno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D16959BC-4460-4DCF-B773-EAC66D0D9289}">
      <dgm:prSet phldrT="[Texto]"/>
      <dgm:spPr/>
      <dgm:t>
        <a:bodyPr/>
        <a:lstStyle/>
        <a:p>
          <a:r>
            <a:rPr lang="es-EC" dirty="0"/>
            <a:t>Oxigeno</a:t>
          </a:r>
        </a:p>
      </dgm:t>
    </dgm:pt>
    <dgm:pt modelId="{180F4EC8-160A-4DC3-B196-A1A258152814}" type="parTrans" cxnId="{E4E8C9E0-4060-411C-A24A-5C659487F14B}">
      <dgm:prSet/>
      <dgm:spPr/>
      <dgm:t>
        <a:bodyPr/>
        <a:lstStyle/>
        <a:p>
          <a:endParaRPr lang="es-EC"/>
        </a:p>
      </dgm:t>
    </dgm:pt>
    <dgm:pt modelId="{3A8AFD88-7DB3-408F-832E-D34E9BF9BF2A}" type="sibTrans" cxnId="{E4E8C9E0-4060-411C-A24A-5C659487F14B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2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2" custLinFactNeighborX="2701" custLinFactNeighborY="-5785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2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B2567592-0342-49AC-AE74-4EC65280B013}" type="pres">
      <dgm:prSet presAssocID="{180F4EC8-160A-4DC3-B196-A1A258152814}" presName="Name37" presStyleLbl="parChTrans1D2" presStyleIdx="1" presStyleCnt="2"/>
      <dgm:spPr/>
    </dgm:pt>
    <dgm:pt modelId="{8745F33E-EA77-4140-B080-6CF3EA82474C}" type="pres">
      <dgm:prSet presAssocID="{D16959BC-4460-4DCF-B773-EAC66D0D9289}" presName="hierRoot2" presStyleCnt="0">
        <dgm:presLayoutVars>
          <dgm:hierBranch val="init"/>
        </dgm:presLayoutVars>
      </dgm:prSet>
      <dgm:spPr/>
    </dgm:pt>
    <dgm:pt modelId="{5F265386-BEC2-4298-9D0E-2E236B2A0304}" type="pres">
      <dgm:prSet presAssocID="{D16959BC-4460-4DCF-B773-EAC66D0D9289}" presName="rootComposite" presStyleCnt="0"/>
      <dgm:spPr/>
    </dgm:pt>
    <dgm:pt modelId="{8D426BBE-23E6-4DF5-9BA3-68A5DD22596E}" type="pres">
      <dgm:prSet presAssocID="{D16959BC-4460-4DCF-B773-EAC66D0D9289}" presName="rootText" presStyleLbl="node2" presStyleIdx="1" presStyleCnt="2">
        <dgm:presLayoutVars>
          <dgm:chPref val="3"/>
        </dgm:presLayoutVars>
      </dgm:prSet>
      <dgm:spPr/>
    </dgm:pt>
    <dgm:pt modelId="{8F318ADC-D3CF-4979-8B3D-70A6F7E4EA01}" type="pres">
      <dgm:prSet presAssocID="{D16959BC-4460-4DCF-B773-EAC66D0D9289}" presName="rootConnector" presStyleLbl="node2" presStyleIdx="1" presStyleCnt="2"/>
      <dgm:spPr/>
    </dgm:pt>
    <dgm:pt modelId="{CADA4602-17C1-42A1-A4C5-CD5771B74575}" type="pres">
      <dgm:prSet presAssocID="{D16959BC-4460-4DCF-B773-EAC66D0D9289}" presName="hierChild4" presStyleCnt="0"/>
      <dgm:spPr/>
    </dgm:pt>
    <dgm:pt modelId="{3B2E757C-453F-4DF0-ADB4-0724791463F0}" type="pres">
      <dgm:prSet presAssocID="{D16959BC-4460-4DCF-B773-EAC66D0D9289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45870B2D-E2E6-429D-80C3-9EFE2CF3CC3C}" type="presOf" srcId="{D16959BC-4460-4DCF-B773-EAC66D0D9289}" destId="{8D426BBE-23E6-4DF5-9BA3-68A5DD22596E}" srcOrd="0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05FA7EBD-C1F0-46C8-8382-464E56E43B4D}" type="presOf" srcId="{D16959BC-4460-4DCF-B773-EAC66D0D9289}" destId="{8F318ADC-D3CF-4979-8B3D-70A6F7E4EA01}" srcOrd="1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DD566BD2-5BF9-4A44-A476-12D8ABC9BAE2}" type="presOf" srcId="{180F4EC8-160A-4DC3-B196-A1A258152814}" destId="{B2567592-0342-49AC-AE74-4EC65280B013}" srcOrd="0" destOrd="0" presId="urn:microsoft.com/office/officeart/2005/8/layout/orgChart1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E4E8C9E0-4060-411C-A24A-5C659487F14B}" srcId="{E4B9804E-A693-4584-AFAB-D54D150A9C56}" destId="{D16959BC-4460-4DCF-B773-EAC66D0D9289}" srcOrd="1" destOrd="0" parTransId="{180F4EC8-160A-4DC3-B196-A1A258152814}" sibTransId="{3A8AFD88-7DB3-408F-832E-D34E9BF9BF2A}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AAAB5B23-8F8A-4570-8D8D-59C53B63CA29}" type="presParOf" srcId="{51E5BE6D-32EF-4D2F-B4EC-D6BAE0A2CADB}" destId="{B2567592-0342-49AC-AE74-4EC65280B013}" srcOrd="2" destOrd="0" presId="urn:microsoft.com/office/officeart/2005/8/layout/orgChart1"/>
    <dgm:cxn modelId="{57F4ACEE-A76D-4D29-9355-08D5124BC529}" type="presParOf" srcId="{51E5BE6D-32EF-4D2F-B4EC-D6BAE0A2CADB}" destId="{8745F33E-EA77-4140-B080-6CF3EA82474C}" srcOrd="3" destOrd="0" presId="urn:microsoft.com/office/officeart/2005/8/layout/orgChart1"/>
    <dgm:cxn modelId="{D245B2F5-7CE6-4D82-AD30-844D65552DB2}" type="presParOf" srcId="{8745F33E-EA77-4140-B080-6CF3EA82474C}" destId="{5F265386-BEC2-4298-9D0E-2E236B2A0304}" srcOrd="0" destOrd="0" presId="urn:microsoft.com/office/officeart/2005/8/layout/orgChart1"/>
    <dgm:cxn modelId="{FE31DE81-C37E-41CB-9884-F29725E3AC48}" type="presParOf" srcId="{5F265386-BEC2-4298-9D0E-2E236B2A0304}" destId="{8D426BBE-23E6-4DF5-9BA3-68A5DD22596E}" srcOrd="0" destOrd="0" presId="urn:microsoft.com/office/officeart/2005/8/layout/orgChart1"/>
    <dgm:cxn modelId="{BFC0C917-0E26-43F0-937A-163E884404EA}" type="presParOf" srcId="{5F265386-BEC2-4298-9D0E-2E236B2A0304}" destId="{8F318ADC-D3CF-4979-8B3D-70A6F7E4EA01}" srcOrd="1" destOrd="0" presId="urn:microsoft.com/office/officeart/2005/8/layout/orgChart1"/>
    <dgm:cxn modelId="{F97A2AAC-B868-46EE-BDA1-2B4AC90D3550}" type="presParOf" srcId="{8745F33E-EA77-4140-B080-6CF3EA82474C}" destId="{CADA4602-17C1-42A1-A4C5-CD5771B74575}" srcOrd="1" destOrd="0" presId="urn:microsoft.com/office/officeart/2005/8/layout/orgChart1"/>
    <dgm:cxn modelId="{92C2F6EA-B414-4492-B54E-E944C3EEC09B}" type="presParOf" srcId="{8745F33E-EA77-4140-B080-6CF3EA82474C}" destId="{3B2E757C-453F-4DF0-ADB4-0724791463F0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Universidad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Estudiantes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D16959BC-4460-4DCF-B773-EAC66D0D9289}">
      <dgm:prSet phldrT="[Texto]"/>
      <dgm:spPr/>
      <dgm:t>
        <a:bodyPr/>
        <a:lstStyle/>
        <a:p>
          <a:r>
            <a:rPr lang="es-EC" dirty="0"/>
            <a:t>Profesores</a:t>
          </a:r>
        </a:p>
      </dgm:t>
    </dgm:pt>
    <dgm:pt modelId="{180F4EC8-160A-4DC3-B196-A1A258152814}" type="parTrans" cxnId="{E4E8C9E0-4060-411C-A24A-5C659487F14B}">
      <dgm:prSet/>
      <dgm:spPr/>
      <dgm:t>
        <a:bodyPr/>
        <a:lstStyle/>
        <a:p>
          <a:endParaRPr lang="es-EC"/>
        </a:p>
      </dgm:t>
    </dgm:pt>
    <dgm:pt modelId="{3A8AFD88-7DB3-408F-832E-D34E9BF9BF2A}" type="sibTrans" cxnId="{E4E8C9E0-4060-411C-A24A-5C659487F14B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2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2" custLinFactNeighborX="2701" custLinFactNeighborY="-5785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2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B2567592-0342-49AC-AE74-4EC65280B013}" type="pres">
      <dgm:prSet presAssocID="{180F4EC8-160A-4DC3-B196-A1A258152814}" presName="Name37" presStyleLbl="parChTrans1D2" presStyleIdx="1" presStyleCnt="2"/>
      <dgm:spPr/>
    </dgm:pt>
    <dgm:pt modelId="{8745F33E-EA77-4140-B080-6CF3EA82474C}" type="pres">
      <dgm:prSet presAssocID="{D16959BC-4460-4DCF-B773-EAC66D0D9289}" presName="hierRoot2" presStyleCnt="0">
        <dgm:presLayoutVars>
          <dgm:hierBranch val="init"/>
        </dgm:presLayoutVars>
      </dgm:prSet>
      <dgm:spPr/>
    </dgm:pt>
    <dgm:pt modelId="{5F265386-BEC2-4298-9D0E-2E236B2A0304}" type="pres">
      <dgm:prSet presAssocID="{D16959BC-4460-4DCF-B773-EAC66D0D9289}" presName="rootComposite" presStyleCnt="0"/>
      <dgm:spPr/>
    </dgm:pt>
    <dgm:pt modelId="{8D426BBE-23E6-4DF5-9BA3-68A5DD22596E}" type="pres">
      <dgm:prSet presAssocID="{D16959BC-4460-4DCF-B773-EAC66D0D9289}" presName="rootText" presStyleLbl="node2" presStyleIdx="1" presStyleCnt="2">
        <dgm:presLayoutVars>
          <dgm:chPref val="3"/>
        </dgm:presLayoutVars>
      </dgm:prSet>
      <dgm:spPr/>
    </dgm:pt>
    <dgm:pt modelId="{8F318ADC-D3CF-4979-8B3D-70A6F7E4EA01}" type="pres">
      <dgm:prSet presAssocID="{D16959BC-4460-4DCF-B773-EAC66D0D9289}" presName="rootConnector" presStyleLbl="node2" presStyleIdx="1" presStyleCnt="2"/>
      <dgm:spPr/>
    </dgm:pt>
    <dgm:pt modelId="{CADA4602-17C1-42A1-A4C5-CD5771B74575}" type="pres">
      <dgm:prSet presAssocID="{D16959BC-4460-4DCF-B773-EAC66D0D9289}" presName="hierChild4" presStyleCnt="0"/>
      <dgm:spPr/>
    </dgm:pt>
    <dgm:pt modelId="{3B2E757C-453F-4DF0-ADB4-0724791463F0}" type="pres">
      <dgm:prSet presAssocID="{D16959BC-4460-4DCF-B773-EAC66D0D9289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45870B2D-E2E6-429D-80C3-9EFE2CF3CC3C}" type="presOf" srcId="{D16959BC-4460-4DCF-B773-EAC66D0D9289}" destId="{8D426BBE-23E6-4DF5-9BA3-68A5DD22596E}" srcOrd="0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05FA7EBD-C1F0-46C8-8382-464E56E43B4D}" type="presOf" srcId="{D16959BC-4460-4DCF-B773-EAC66D0D9289}" destId="{8F318ADC-D3CF-4979-8B3D-70A6F7E4EA01}" srcOrd="1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DD566BD2-5BF9-4A44-A476-12D8ABC9BAE2}" type="presOf" srcId="{180F4EC8-160A-4DC3-B196-A1A258152814}" destId="{B2567592-0342-49AC-AE74-4EC65280B013}" srcOrd="0" destOrd="0" presId="urn:microsoft.com/office/officeart/2005/8/layout/orgChart1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E4E8C9E0-4060-411C-A24A-5C659487F14B}" srcId="{E4B9804E-A693-4584-AFAB-D54D150A9C56}" destId="{D16959BC-4460-4DCF-B773-EAC66D0D9289}" srcOrd="1" destOrd="0" parTransId="{180F4EC8-160A-4DC3-B196-A1A258152814}" sibTransId="{3A8AFD88-7DB3-408F-832E-D34E9BF9BF2A}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AAAB5B23-8F8A-4570-8D8D-59C53B63CA29}" type="presParOf" srcId="{51E5BE6D-32EF-4D2F-B4EC-D6BAE0A2CADB}" destId="{B2567592-0342-49AC-AE74-4EC65280B013}" srcOrd="2" destOrd="0" presId="urn:microsoft.com/office/officeart/2005/8/layout/orgChart1"/>
    <dgm:cxn modelId="{57F4ACEE-A76D-4D29-9355-08D5124BC529}" type="presParOf" srcId="{51E5BE6D-32EF-4D2F-B4EC-D6BAE0A2CADB}" destId="{8745F33E-EA77-4140-B080-6CF3EA82474C}" srcOrd="3" destOrd="0" presId="urn:microsoft.com/office/officeart/2005/8/layout/orgChart1"/>
    <dgm:cxn modelId="{D245B2F5-7CE6-4D82-AD30-844D65552DB2}" type="presParOf" srcId="{8745F33E-EA77-4140-B080-6CF3EA82474C}" destId="{5F265386-BEC2-4298-9D0E-2E236B2A0304}" srcOrd="0" destOrd="0" presId="urn:microsoft.com/office/officeart/2005/8/layout/orgChart1"/>
    <dgm:cxn modelId="{FE31DE81-C37E-41CB-9884-F29725E3AC48}" type="presParOf" srcId="{5F265386-BEC2-4298-9D0E-2E236B2A0304}" destId="{8D426BBE-23E6-4DF5-9BA3-68A5DD22596E}" srcOrd="0" destOrd="0" presId="urn:microsoft.com/office/officeart/2005/8/layout/orgChart1"/>
    <dgm:cxn modelId="{BFC0C917-0E26-43F0-937A-163E884404EA}" type="presParOf" srcId="{5F265386-BEC2-4298-9D0E-2E236B2A0304}" destId="{8F318ADC-D3CF-4979-8B3D-70A6F7E4EA01}" srcOrd="1" destOrd="0" presId="urn:microsoft.com/office/officeart/2005/8/layout/orgChart1"/>
    <dgm:cxn modelId="{F97A2AAC-B868-46EE-BDA1-2B4AC90D3550}" type="presParOf" srcId="{8745F33E-EA77-4140-B080-6CF3EA82474C}" destId="{CADA4602-17C1-42A1-A4C5-CD5771B74575}" srcOrd="1" destOrd="0" presId="urn:microsoft.com/office/officeart/2005/8/layout/orgChart1"/>
    <dgm:cxn modelId="{92C2F6EA-B414-4492-B54E-E944C3EEC09B}" type="presParOf" srcId="{8745F33E-EA77-4140-B080-6CF3EA82474C}" destId="{3B2E757C-453F-4DF0-ADB4-0724791463F0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Equipo de futbol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Jugadores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D16959BC-4460-4DCF-B773-EAC66D0D9289}">
      <dgm:prSet phldrT="[Texto]"/>
      <dgm:spPr/>
      <dgm:t>
        <a:bodyPr/>
        <a:lstStyle/>
        <a:p>
          <a:r>
            <a:rPr lang="es-EC" dirty="0"/>
            <a:t>Director Técnico</a:t>
          </a:r>
        </a:p>
      </dgm:t>
    </dgm:pt>
    <dgm:pt modelId="{180F4EC8-160A-4DC3-B196-A1A258152814}" type="parTrans" cxnId="{E4E8C9E0-4060-411C-A24A-5C659487F14B}">
      <dgm:prSet/>
      <dgm:spPr/>
      <dgm:t>
        <a:bodyPr/>
        <a:lstStyle/>
        <a:p>
          <a:endParaRPr lang="es-EC"/>
        </a:p>
      </dgm:t>
    </dgm:pt>
    <dgm:pt modelId="{3A8AFD88-7DB3-408F-832E-D34E9BF9BF2A}" type="sibTrans" cxnId="{E4E8C9E0-4060-411C-A24A-5C659487F14B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2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2" custLinFactNeighborX="2701" custLinFactNeighborY="-5785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2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B2567592-0342-49AC-AE74-4EC65280B013}" type="pres">
      <dgm:prSet presAssocID="{180F4EC8-160A-4DC3-B196-A1A258152814}" presName="Name37" presStyleLbl="parChTrans1D2" presStyleIdx="1" presStyleCnt="2"/>
      <dgm:spPr/>
    </dgm:pt>
    <dgm:pt modelId="{8745F33E-EA77-4140-B080-6CF3EA82474C}" type="pres">
      <dgm:prSet presAssocID="{D16959BC-4460-4DCF-B773-EAC66D0D9289}" presName="hierRoot2" presStyleCnt="0">
        <dgm:presLayoutVars>
          <dgm:hierBranch val="init"/>
        </dgm:presLayoutVars>
      </dgm:prSet>
      <dgm:spPr/>
    </dgm:pt>
    <dgm:pt modelId="{5F265386-BEC2-4298-9D0E-2E236B2A0304}" type="pres">
      <dgm:prSet presAssocID="{D16959BC-4460-4DCF-B773-EAC66D0D9289}" presName="rootComposite" presStyleCnt="0"/>
      <dgm:spPr/>
    </dgm:pt>
    <dgm:pt modelId="{8D426BBE-23E6-4DF5-9BA3-68A5DD22596E}" type="pres">
      <dgm:prSet presAssocID="{D16959BC-4460-4DCF-B773-EAC66D0D9289}" presName="rootText" presStyleLbl="node2" presStyleIdx="1" presStyleCnt="2">
        <dgm:presLayoutVars>
          <dgm:chPref val="3"/>
        </dgm:presLayoutVars>
      </dgm:prSet>
      <dgm:spPr/>
    </dgm:pt>
    <dgm:pt modelId="{8F318ADC-D3CF-4979-8B3D-70A6F7E4EA01}" type="pres">
      <dgm:prSet presAssocID="{D16959BC-4460-4DCF-B773-EAC66D0D9289}" presName="rootConnector" presStyleLbl="node2" presStyleIdx="1" presStyleCnt="2"/>
      <dgm:spPr/>
    </dgm:pt>
    <dgm:pt modelId="{CADA4602-17C1-42A1-A4C5-CD5771B74575}" type="pres">
      <dgm:prSet presAssocID="{D16959BC-4460-4DCF-B773-EAC66D0D9289}" presName="hierChild4" presStyleCnt="0"/>
      <dgm:spPr/>
    </dgm:pt>
    <dgm:pt modelId="{3B2E757C-453F-4DF0-ADB4-0724791463F0}" type="pres">
      <dgm:prSet presAssocID="{D16959BC-4460-4DCF-B773-EAC66D0D9289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45870B2D-E2E6-429D-80C3-9EFE2CF3CC3C}" type="presOf" srcId="{D16959BC-4460-4DCF-B773-EAC66D0D9289}" destId="{8D426BBE-23E6-4DF5-9BA3-68A5DD22596E}" srcOrd="0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05FA7EBD-C1F0-46C8-8382-464E56E43B4D}" type="presOf" srcId="{D16959BC-4460-4DCF-B773-EAC66D0D9289}" destId="{8F318ADC-D3CF-4979-8B3D-70A6F7E4EA01}" srcOrd="1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DD566BD2-5BF9-4A44-A476-12D8ABC9BAE2}" type="presOf" srcId="{180F4EC8-160A-4DC3-B196-A1A258152814}" destId="{B2567592-0342-49AC-AE74-4EC65280B013}" srcOrd="0" destOrd="0" presId="urn:microsoft.com/office/officeart/2005/8/layout/orgChart1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E4E8C9E0-4060-411C-A24A-5C659487F14B}" srcId="{E4B9804E-A693-4584-AFAB-D54D150A9C56}" destId="{D16959BC-4460-4DCF-B773-EAC66D0D9289}" srcOrd="1" destOrd="0" parTransId="{180F4EC8-160A-4DC3-B196-A1A258152814}" sibTransId="{3A8AFD88-7DB3-408F-832E-D34E9BF9BF2A}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AAAB5B23-8F8A-4570-8D8D-59C53B63CA29}" type="presParOf" srcId="{51E5BE6D-32EF-4D2F-B4EC-D6BAE0A2CADB}" destId="{B2567592-0342-49AC-AE74-4EC65280B013}" srcOrd="2" destOrd="0" presId="urn:microsoft.com/office/officeart/2005/8/layout/orgChart1"/>
    <dgm:cxn modelId="{57F4ACEE-A76D-4D29-9355-08D5124BC529}" type="presParOf" srcId="{51E5BE6D-32EF-4D2F-B4EC-D6BAE0A2CADB}" destId="{8745F33E-EA77-4140-B080-6CF3EA82474C}" srcOrd="3" destOrd="0" presId="urn:microsoft.com/office/officeart/2005/8/layout/orgChart1"/>
    <dgm:cxn modelId="{D245B2F5-7CE6-4D82-AD30-844D65552DB2}" type="presParOf" srcId="{8745F33E-EA77-4140-B080-6CF3EA82474C}" destId="{5F265386-BEC2-4298-9D0E-2E236B2A0304}" srcOrd="0" destOrd="0" presId="urn:microsoft.com/office/officeart/2005/8/layout/orgChart1"/>
    <dgm:cxn modelId="{FE31DE81-C37E-41CB-9884-F29725E3AC48}" type="presParOf" srcId="{5F265386-BEC2-4298-9D0E-2E236B2A0304}" destId="{8D426BBE-23E6-4DF5-9BA3-68A5DD22596E}" srcOrd="0" destOrd="0" presId="urn:microsoft.com/office/officeart/2005/8/layout/orgChart1"/>
    <dgm:cxn modelId="{BFC0C917-0E26-43F0-937A-163E884404EA}" type="presParOf" srcId="{5F265386-BEC2-4298-9D0E-2E236B2A0304}" destId="{8F318ADC-D3CF-4979-8B3D-70A6F7E4EA01}" srcOrd="1" destOrd="0" presId="urn:microsoft.com/office/officeart/2005/8/layout/orgChart1"/>
    <dgm:cxn modelId="{F97A2AAC-B868-46EE-BDA1-2B4AC90D3550}" type="presParOf" srcId="{8745F33E-EA77-4140-B080-6CF3EA82474C}" destId="{CADA4602-17C1-42A1-A4C5-CD5771B74575}" srcOrd="1" destOrd="0" presId="urn:microsoft.com/office/officeart/2005/8/layout/orgChart1"/>
    <dgm:cxn modelId="{92C2F6EA-B414-4492-B54E-E944C3EEC09B}" type="presParOf" srcId="{8745F33E-EA77-4140-B080-6CF3EA82474C}" destId="{3B2E757C-453F-4DF0-ADB4-0724791463F0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Relación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Persona A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D16959BC-4460-4DCF-B773-EAC66D0D9289}">
      <dgm:prSet phldrT="[Texto]"/>
      <dgm:spPr/>
      <dgm:t>
        <a:bodyPr/>
        <a:lstStyle/>
        <a:p>
          <a:r>
            <a:rPr lang="es-EC" dirty="0"/>
            <a:t>Persona B</a:t>
          </a:r>
        </a:p>
      </dgm:t>
    </dgm:pt>
    <dgm:pt modelId="{180F4EC8-160A-4DC3-B196-A1A258152814}" type="parTrans" cxnId="{E4E8C9E0-4060-411C-A24A-5C659487F14B}">
      <dgm:prSet/>
      <dgm:spPr/>
      <dgm:t>
        <a:bodyPr/>
        <a:lstStyle/>
        <a:p>
          <a:endParaRPr lang="es-EC"/>
        </a:p>
      </dgm:t>
    </dgm:pt>
    <dgm:pt modelId="{3A8AFD88-7DB3-408F-832E-D34E9BF9BF2A}" type="sibTrans" cxnId="{E4E8C9E0-4060-411C-A24A-5C659487F14B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2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2" custLinFactNeighborX="2701" custLinFactNeighborY="-5785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2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B2567592-0342-49AC-AE74-4EC65280B013}" type="pres">
      <dgm:prSet presAssocID="{180F4EC8-160A-4DC3-B196-A1A258152814}" presName="Name37" presStyleLbl="parChTrans1D2" presStyleIdx="1" presStyleCnt="2"/>
      <dgm:spPr/>
    </dgm:pt>
    <dgm:pt modelId="{8745F33E-EA77-4140-B080-6CF3EA82474C}" type="pres">
      <dgm:prSet presAssocID="{D16959BC-4460-4DCF-B773-EAC66D0D9289}" presName="hierRoot2" presStyleCnt="0">
        <dgm:presLayoutVars>
          <dgm:hierBranch val="init"/>
        </dgm:presLayoutVars>
      </dgm:prSet>
      <dgm:spPr/>
    </dgm:pt>
    <dgm:pt modelId="{5F265386-BEC2-4298-9D0E-2E236B2A0304}" type="pres">
      <dgm:prSet presAssocID="{D16959BC-4460-4DCF-B773-EAC66D0D9289}" presName="rootComposite" presStyleCnt="0"/>
      <dgm:spPr/>
    </dgm:pt>
    <dgm:pt modelId="{8D426BBE-23E6-4DF5-9BA3-68A5DD22596E}" type="pres">
      <dgm:prSet presAssocID="{D16959BC-4460-4DCF-B773-EAC66D0D9289}" presName="rootText" presStyleLbl="node2" presStyleIdx="1" presStyleCnt="2" custLinFactNeighborX="19319" custLinFactNeighborY="-6064">
        <dgm:presLayoutVars>
          <dgm:chPref val="3"/>
        </dgm:presLayoutVars>
      </dgm:prSet>
      <dgm:spPr/>
    </dgm:pt>
    <dgm:pt modelId="{8F318ADC-D3CF-4979-8B3D-70A6F7E4EA01}" type="pres">
      <dgm:prSet presAssocID="{D16959BC-4460-4DCF-B773-EAC66D0D9289}" presName="rootConnector" presStyleLbl="node2" presStyleIdx="1" presStyleCnt="2"/>
      <dgm:spPr/>
    </dgm:pt>
    <dgm:pt modelId="{CADA4602-17C1-42A1-A4C5-CD5771B74575}" type="pres">
      <dgm:prSet presAssocID="{D16959BC-4460-4DCF-B773-EAC66D0D9289}" presName="hierChild4" presStyleCnt="0"/>
      <dgm:spPr/>
    </dgm:pt>
    <dgm:pt modelId="{3B2E757C-453F-4DF0-ADB4-0724791463F0}" type="pres">
      <dgm:prSet presAssocID="{D16959BC-4460-4DCF-B773-EAC66D0D9289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45870B2D-E2E6-429D-80C3-9EFE2CF3CC3C}" type="presOf" srcId="{D16959BC-4460-4DCF-B773-EAC66D0D9289}" destId="{8D426BBE-23E6-4DF5-9BA3-68A5DD22596E}" srcOrd="0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05FA7EBD-C1F0-46C8-8382-464E56E43B4D}" type="presOf" srcId="{D16959BC-4460-4DCF-B773-EAC66D0D9289}" destId="{8F318ADC-D3CF-4979-8B3D-70A6F7E4EA01}" srcOrd="1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DD566BD2-5BF9-4A44-A476-12D8ABC9BAE2}" type="presOf" srcId="{180F4EC8-160A-4DC3-B196-A1A258152814}" destId="{B2567592-0342-49AC-AE74-4EC65280B013}" srcOrd="0" destOrd="0" presId="urn:microsoft.com/office/officeart/2005/8/layout/orgChart1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E4E8C9E0-4060-411C-A24A-5C659487F14B}" srcId="{E4B9804E-A693-4584-AFAB-D54D150A9C56}" destId="{D16959BC-4460-4DCF-B773-EAC66D0D9289}" srcOrd="1" destOrd="0" parTransId="{180F4EC8-160A-4DC3-B196-A1A258152814}" sibTransId="{3A8AFD88-7DB3-408F-832E-D34E9BF9BF2A}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AAAB5B23-8F8A-4570-8D8D-59C53B63CA29}" type="presParOf" srcId="{51E5BE6D-32EF-4D2F-B4EC-D6BAE0A2CADB}" destId="{B2567592-0342-49AC-AE74-4EC65280B013}" srcOrd="2" destOrd="0" presId="urn:microsoft.com/office/officeart/2005/8/layout/orgChart1"/>
    <dgm:cxn modelId="{57F4ACEE-A76D-4D29-9355-08D5124BC529}" type="presParOf" srcId="{51E5BE6D-32EF-4D2F-B4EC-D6BAE0A2CADB}" destId="{8745F33E-EA77-4140-B080-6CF3EA82474C}" srcOrd="3" destOrd="0" presId="urn:microsoft.com/office/officeart/2005/8/layout/orgChart1"/>
    <dgm:cxn modelId="{D245B2F5-7CE6-4D82-AD30-844D65552DB2}" type="presParOf" srcId="{8745F33E-EA77-4140-B080-6CF3EA82474C}" destId="{5F265386-BEC2-4298-9D0E-2E236B2A0304}" srcOrd="0" destOrd="0" presId="urn:microsoft.com/office/officeart/2005/8/layout/orgChart1"/>
    <dgm:cxn modelId="{FE31DE81-C37E-41CB-9884-F29725E3AC48}" type="presParOf" srcId="{5F265386-BEC2-4298-9D0E-2E236B2A0304}" destId="{8D426BBE-23E6-4DF5-9BA3-68A5DD22596E}" srcOrd="0" destOrd="0" presId="urn:microsoft.com/office/officeart/2005/8/layout/orgChart1"/>
    <dgm:cxn modelId="{BFC0C917-0E26-43F0-937A-163E884404EA}" type="presParOf" srcId="{5F265386-BEC2-4298-9D0E-2E236B2A0304}" destId="{8F318ADC-D3CF-4979-8B3D-70A6F7E4EA01}" srcOrd="1" destOrd="0" presId="urn:microsoft.com/office/officeart/2005/8/layout/orgChart1"/>
    <dgm:cxn modelId="{F97A2AAC-B868-46EE-BDA1-2B4AC90D3550}" type="presParOf" srcId="{8745F33E-EA77-4140-B080-6CF3EA82474C}" destId="{CADA4602-17C1-42A1-A4C5-CD5771B74575}" srcOrd="1" destOrd="0" presId="urn:microsoft.com/office/officeart/2005/8/layout/orgChart1"/>
    <dgm:cxn modelId="{92C2F6EA-B414-4492-B54E-E944C3EEC09B}" type="presParOf" srcId="{8745F33E-EA77-4140-B080-6CF3EA82474C}" destId="{3B2E757C-453F-4DF0-ADB4-0724791463F0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protesta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Objetivo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D16959BC-4460-4DCF-B773-EAC66D0D9289}">
      <dgm:prSet phldrT="[Texto]"/>
      <dgm:spPr/>
      <dgm:t>
        <a:bodyPr/>
        <a:lstStyle/>
        <a:p>
          <a:r>
            <a:rPr lang="es-EC" dirty="0"/>
            <a:t>Grupo de personas</a:t>
          </a:r>
        </a:p>
      </dgm:t>
    </dgm:pt>
    <dgm:pt modelId="{180F4EC8-160A-4DC3-B196-A1A258152814}" type="parTrans" cxnId="{E4E8C9E0-4060-411C-A24A-5C659487F14B}">
      <dgm:prSet/>
      <dgm:spPr/>
      <dgm:t>
        <a:bodyPr/>
        <a:lstStyle/>
        <a:p>
          <a:endParaRPr lang="es-EC"/>
        </a:p>
      </dgm:t>
    </dgm:pt>
    <dgm:pt modelId="{3A8AFD88-7DB3-408F-832E-D34E9BF9BF2A}" type="sibTrans" cxnId="{E4E8C9E0-4060-411C-A24A-5C659487F14B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2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2" custLinFactNeighborX="2701" custLinFactNeighborY="-5785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2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B2567592-0342-49AC-AE74-4EC65280B013}" type="pres">
      <dgm:prSet presAssocID="{180F4EC8-160A-4DC3-B196-A1A258152814}" presName="Name37" presStyleLbl="parChTrans1D2" presStyleIdx="1" presStyleCnt="2"/>
      <dgm:spPr/>
    </dgm:pt>
    <dgm:pt modelId="{8745F33E-EA77-4140-B080-6CF3EA82474C}" type="pres">
      <dgm:prSet presAssocID="{D16959BC-4460-4DCF-B773-EAC66D0D9289}" presName="hierRoot2" presStyleCnt="0">
        <dgm:presLayoutVars>
          <dgm:hierBranch val="init"/>
        </dgm:presLayoutVars>
      </dgm:prSet>
      <dgm:spPr/>
    </dgm:pt>
    <dgm:pt modelId="{5F265386-BEC2-4298-9D0E-2E236B2A0304}" type="pres">
      <dgm:prSet presAssocID="{D16959BC-4460-4DCF-B773-EAC66D0D9289}" presName="rootComposite" presStyleCnt="0"/>
      <dgm:spPr/>
    </dgm:pt>
    <dgm:pt modelId="{8D426BBE-23E6-4DF5-9BA3-68A5DD22596E}" type="pres">
      <dgm:prSet presAssocID="{D16959BC-4460-4DCF-B773-EAC66D0D9289}" presName="rootText" presStyleLbl="node2" presStyleIdx="1" presStyleCnt="2" custLinFactNeighborX="19319" custLinFactNeighborY="-6064">
        <dgm:presLayoutVars>
          <dgm:chPref val="3"/>
        </dgm:presLayoutVars>
      </dgm:prSet>
      <dgm:spPr/>
    </dgm:pt>
    <dgm:pt modelId="{8F318ADC-D3CF-4979-8B3D-70A6F7E4EA01}" type="pres">
      <dgm:prSet presAssocID="{D16959BC-4460-4DCF-B773-EAC66D0D9289}" presName="rootConnector" presStyleLbl="node2" presStyleIdx="1" presStyleCnt="2"/>
      <dgm:spPr/>
    </dgm:pt>
    <dgm:pt modelId="{CADA4602-17C1-42A1-A4C5-CD5771B74575}" type="pres">
      <dgm:prSet presAssocID="{D16959BC-4460-4DCF-B773-EAC66D0D9289}" presName="hierChild4" presStyleCnt="0"/>
      <dgm:spPr/>
    </dgm:pt>
    <dgm:pt modelId="{3B2E757C-453F-4DF0-ADB4-0724791463F0}" type="pres">
      <dgm:prSet presAssocID="{D16959BC-4460-4DCF-B773-EAC66D0D9289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45870B2D-E2E6-429D-80C3-9EFE2CF3CC3C}" type="presOf" srcId="{D16959BC-4460-4DCF-B773-EAC66D0D9289}" destId="{8D426BBE-23E6-4DF5-9BA3-68A5DD22596E}" srcOrd="0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05FA7EBD-C1F0-46C8-8382-464E56E43B4D}" type="presOf" srcId="{D16959BC-4460-4DCF-B773-EAC66D0D9289}" destId="{8F318ADC-D3CF-4979-8B3D-70A6F7E4EA01}" srcOrd="1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DD566BD2-5BF9-4A44-A476-12D8ABC9BAE2}" type="presOf" srcId="{180F4EC8-160A-4DC3-B196-A1A258152814}" destId="{B2567592-0342-49AC-AE74-4EC65280B013}" srcOrd="0" destOrd="0" presId="urn:microsoft.com/office/officeart/2005/8/layout/orgChart1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E4E8C9E0-4060-411C-A24A-5C659487F14B}" srcId="{E4B9804E-A693-4584-AFAB-D54D150A9C56}" destId="{D16959BC-4460-4DCF-B773-EAC66D0D9289}" srcOrd="1" destOrd="0" parTransId="{180F4EC8-160A-4DC3-B196-A1A258152814}" sibTransId="{3A8AFD88-7DB3-408F-832E-D34E9BF9BF2A}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AAAB5B23-8F8A-4570-8D8D-59C53B63CA29}" type="presParOf" srcId="{51E5BE6D-32EF-4D2F-B4EC-D6BAE0A2CADB}" destId="{B2567592-0342-49AC-AE74-4EC65280B013}" srcOrd="2" destOrd="0" presId="urn:microsoft.com/office/officeart/2005/8/layout/orgChart1"/>
    <dgm:cxn modelId="{57F4ACEE-A76D-4D29-9355-08D5124BC529}" type="presParOf" srcId="{51E5BE6D-32EF-4D2F-B4EC-D6BAE0A2CADB}" destId="{8745F33E-EA77-4140-B080-6CF3EA82474C}" srcOrd="3" destOrd="0" presId="urn:microsoft.com/office/officeart/2005/8/layout/orgChart1"/>
    <dgm:cxn modelId="{D245B2F5-7CE6-4D82-AD30-844D65552DB2}" type="presParOf" srcId="{8745F33E-EA77-4140-B080-6CF3EA82474C}" destId="{5F265386-BEC2-4298-9D0E-2E236B2A0304}" srcOrd="0" destOrd="0" presId="urn:microsoft.com/office/officeart/2005/8/layout/orgChart1"/>
    <dgm:cxn modelId="{FE31DE81-C37E-41CB-9884-F29725E3AC48}" type="presParOf" srcId="{5F265386-BEC2-4298-9D0E-2E236B2A0304}" destId="{8D426BBE-23E6-4DF5-9BA3-68A5DD22596E}" srcOrd="0" destOrd="0" presId="urn:microsoft.com/office/officeart/2005/8/layout/orgChart1"/>
    <dgm:cxn modelId="{BFC0C917-0E26-43F0-937A-163E884404EA}" type="presParOf" srcId="{5F265386-BEC2-4298-9D0E-2E236B2A0304}" destId="{8F318ADC-D3CF-4979-8B3D-70A6F7E4EA01}" srcOrd="1" destOrd="0" presId="urn:microsoft.com/office/officeart/2005/8/layout/orgChart1"/>
    <dgm:cxn modelId="{F97A2AAC-B868-46EE-BDA1-2B4AC90D3550}" type="presParOf" srcId="{8745F33E-EA77-4140-B080-6CF3EA82474C}" destId="{CADA4602-17C1-42A1-A4C5-CD5771B74575}" srcOrd="1" destOrd="0" presId="urn:microsoft.com/office/officeart/2005/8/layout/orgChart1"/>
    <dgm:cxn modelId="{92C2F6EA-B414-4492-B54E-E944C3EEC09B}" type="presParOf" srcId="{8745F33E-EA77-4140-B080-6CF3EA82474C}" destId="{3B2E757C-453F-4DF0-ADB4-0724791463F0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</a:t>
          </a:r>
          <a:r>
            <a:rPr lang="es-EC" sz="3000" dirty="0" err="1"/>
            <a:t>Vehiculo</a:t>
          </a:r>
          <a:r>
            <a:rPr lang="es-EC" sz="3000" dirty="0"/>
            <a:t> 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Reproductor de música</a:t>
          </a:r>
        </a:p>
      </dgm:t>
    </dgm:pt>
    <dgm:pt modelId="{D593A7C5-4A18-4C44-9E6E-6CA12EEBA58B}" type="parTrans" cxnId="{E27167B7-1B6A-43E8-A5D9-74C8E94B996D}">
      <dgm:prSet/>
      <dgm:spPr/>
    </dgm:pt>
    <dgm:pt modelId="{7A737E1A-CF44-4623-AF16-E23A122437A4}" type="sibTrans" cxnId="{E27167B7-1B6A-43E8-A5D9-74C8E94B996D}">
      <dgm:prSet/>
      <dgm:spPr/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1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1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1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Pescar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Pescadores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D16959BC-4460-4DCF-B773-EAC66D0D9289}">
      <dgm:prSet phldrT="[Texto]"/>
      <dgm:spPr/>
      <dgm:t>
        <a:bodyPr/>
        <a:lstStyle/>
        <a:p>
          <a:r>
            <a:rPr lang="es-EC" dirty="0"/>
            <a:t>Peces</a:t>
          </a:r>
        </a:p>
      </dgm:t>
    </dgm:pt>
    <dgm:pt modelId="{180F4EC8-160A-4DC3-B196-A1A258152814}" type="parTrans" cxnId="{E4E8C9E0-4060-411C-A24A-5C659487F14B}">
      <dgm:prSet/>
      <dgm:spPr/>
      <dgm:t>
        <a:bodyPr/>
        <a:lstStyle/>
        <a:p>
          <a:endParaRPr lang="es-EC"/>
        </a:p>
      </dgm:t>
    </dgm:pt>
    <dgm:pt modelId="{3A8AFD88-7DB3-408F-832E-D34E9BF9BF2A}" type="sibTrans" cxnId="{E4E8C9E0-4060-411C-A24A-5C659487F14B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2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2" custLinFactNeighborX="2701" custLinFactNeighborY="-5785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2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B2567592-0342-49AC-AE74-4EC65280B013}" type="pres">
      <dgm:prSet presAssocID="{180F4EC8-160A-4DC3-B196-A1A258152814}" presName="Name37" presStyleLbl="parChTrans1D2" presStyleIdx="1" presStyleCnt="2"/>
      <dgm:spPr/>
    </dgm:pt>
    <dgm:pt modelId="{8745F33E-EA77-4140-B080-6CF3EA82474C}" type="pres">
      <dgm:prSet presAssocID="{D16959BC-4460-4DCF-B773-EAC66D0D9289}" presName="hierRoot2" presStyleCnt="0">
        <dgm:presLayoutVars>
          <dgm:hierBranch val="init"/>
        </dgm:presLayoutVars>
      </dgm:prSet>
      <dgm:spPr/>
    </dgm:pt>
    <dgm:pt modelId="{5F265386-BEC2-4298-9D0E-2E236B2A0304}" type="pres">
      <dgm:prSet presAssocID="{D16959BC-4460-4DCF-B773-EAC66D0D9289}" presName="rootComposite" presStyleCnt="0"/>
      <dgm:spPr/>
    </dgm:pt>
    <dgm:pt modelId="{8D426BBE-23E6-4DF5-9BA3-68A5DD22596E}" type="pres">
      <dgm:prSet presAssocID="{D16959BC-4460-4DCF-B773-EAC66D0D9289}" presName="rootText" presStyleLbl="node2" presStyleIdx="1" presStyleCnt="2" custLinFactNeighborX="19319" custLinFactNeighborY="-6064">
        <dgm:presLayoutVars>
          <dgm:chPref val="3"/>
        </dgm:presLayoutVars>
      </dgm:prSet>
      <dgm:spPr/>
    </dgm:pt>
    <dgm:pt modelId="{8F318ADC-D3CF-4979-8B3D-70A6F7E4EA01}" type="pres">
      <dgm:prSet presAssocID="{D16959BC-4460-4DCF-B773-EAC66D0D9289}" presName="rootConnector" presStyleLbl="node2" presStyleIdx="1" presStyleCnt="2"/>
      <dgm:spPr/>
    </dgm:pt>
    <dgm:pt modelId="{CADA4602-17C1-42A1-A4C5-CD5771B74575}" type="pres">
      <dgm:prSet presAssocID="{D16959BC-4460-4DCF-B773-EAC66D0D9289}" presName="hierChild4" presStyleCnt="0"/>
      <dgm:spPr/>
    </dgm:pt>
    <dgm:pt modelId="{3B2E757C-453F-4DF0-ADB4-0724791463F0}" type="pres">
      <dgm:prSet presAssocID="{D16959BC-4460-4DCF-B773-EAC66D0D9289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45870B2D-E2E6-429D-80C3-9EFE2CF3CC3C}" type="presOf" srcId="{D16959BC-4460-4DCF-B773-EAC66D0D9289}" destId="{8D426BBE-23E6-4DF5-9BA3-68A5DD22596E}" srcOrd="0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05FA7EBD-C1F0-46C8-8382-464E56E43B4D}" type="presOf" srcId="{D16959BC-4460-4DCF-B773-EAC66D0D9289}" destId="{8F318ADC-D3CF-4979-8B3D-70A6F7E4EA01}" srcOrd="1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DD566BD2-5BF9-4A44-A476-12D8ABC9BAE2}" type="presOf" srcId="{180F4EC8-160A-4DC3-B196-A1A258152814}" destId="{B2567592-0342-49AC-AE74-4EC65280B013}" srcOrd="0" destOrd="0" presId="urn:microsoft.com/office/officeart/2005/8/layout/orgChart1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E4E8C9E0-4060-411C-A24A-5C659487F14B}" srcId="{E4B9804E-A693-4584-AFAB-D54D150A9C56}" destId="{D16959BC-4460-4DCF-B773-EAC66D0D9289}" srcOrd="1" destOrd="0" parTransId="{180F4EC8-160A-4DC3-B196-A1A258152814}" sibTransId="{3A8AFD88-7DB3-408F-832E-D34E9BF9BF2A}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AAAB5B23-8F8A-4570-8D8D-59C53B63CA29}" type="presParOf" srcId="{51E5BE6D-32EF-4D2F-B4EC-D6BAE0A2CADB}" destId="{B2567592-0342-49AC-AE74-4EC65280B013}" srcOrd="2" destOrd="0" presId="urn:microsoft.com/office/officeart/2005/8/layout/orgChart1"/>
    <dgm:cxn modelId="{57F4ACEE-A76D-4D29-9355-08D5124BC529}" type="presParOf" srcId="{51E5BE6D-32EF-4D2F-B4EC-D6BAE0A2CADB}" destId="{8745F33E-EA77-4140-B080-6CF3EA82474C}" srcOrd="3" destOrd="0" presId="urn:microsoft.com/office/officeart/2005/8/layout/orgChart1"/>
    <dgm:cxn modelId="{D245B2F5-7CE6-4D82-AD30-844D65552DB2}" type="presParOf" srcId="{8745F33E-EA77-4140-B080-6CF3EA82474C}" destId="{5F265386-BEC2-4298-9D0E-2E236B2A0304}" srcOrd="0" destOrd="0" presId="urn:microsoft.com/office/officeart/2005/8/layout/orgChart1"/>
    <dgm:cxn modelId="{FE31DE81-C37E-41CB-9884-F29725E3AC48}" type="presParOf" srcId="{5F265386-BEC2-4298-9D0E-2E236B2A0304}" destId="{8D426BBE-23E6-4DF5-9BA3-68A5DD22596E}" srcOrd="0" destOrd="0" presId="urn:microsoft.com/office/officeart/2005/8/layout/orgChart1"/>
    <dgm:cxn modelId="{BFC0C917-0E26-43F0-937A-163E884404EA}" type="presParOf" srcId="{5F265386-BEC2-4298-9D0E-2E236B2A0304}" destId="{8F318ADC-D3CF-4979-8B3D-70A6F7E4EA01}" srcOrd="1" destOrd="0" presId="urn:microsoft.com/office/officeart/2005/8/layout/orgChart1"/>
    <dgm:cxn modelId="{F97A2AAC-B868-46EE-BDA1-2B4AC90D3550}" type="presParOf" srcId="{8745F33E-EA77-4140-B080-6CF3EA82474C}" destId="{CADA4602-17C1-42A1-A4C5-CD5771B74575}" srcOrd="1" destOrd="0" presId="urn:microsoft.com/office/officeart/2005/8/layout/orgChart1"/>
    <dgm:cxn modelId="{92C2F6EA-B414-4492-B54E-E944C3EEC09B}" type="presParOf" srcId="{8745F33E-EA77-4140-B080-6CF3EA82474C}" destId="{3B2E757C-453F-4DF0-ADB4-0724791463F0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/>
      <dgm:spPr/>
      <dgm:t>
        <a:bodyPr/>
        <a:lstStyle/>
        <a:p>
          <a:r>
            <a:rPr lang="es-EC" dirty="0"/>
            <a:t>Clase Existir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00FCA6C8-CD27-4DA2-B578-46322125942C}">
      <dgm:prSet phldrT="[Texto]"/>
      <dgm:spPr/>
      <dgm:t>
        <a:bodyPr/>
        <a:lstStyle/>
        <a:p>
          <a:r>
            <a:rPr lang="es-EC" dirty="0"/>
            <a:t>Comida</a:t>
          </a:r>
        </a:p>
      </dgm:t>
    </dgm:pt>
    <dgm:pt modelId="{C8874AEB-771C-4087-AAD8-26A3A7794905}" type="parTrans" cxnId="{9EAF6EC4-0C83-4144-A09F-5AB5523976A4}">
      <dgm:prSet/>
      <dgm:spPr/>
      <dgm:t>
        <a:bodyPr/>
        <a:lstStyle/>
        <a:p>
          <a:endParaRPr lang="es-EC"/>
        </a:p>
      </dgm:t>
    </dgm:pt>
    <dgm:pt modelId="{52B3312D-8C2A-44E4-BEB4-783F6C946327}" type="sibTrans" cxnId="{9EAF6EC4-0C83-4144-A09F-5AB5523976A4}">
      <dgm:prSet/>
      <dgm:spPr/>
      <dgm:t>
        <a:bodyPr/>
        <a:lstStyle/>
        <a:p>
          <a:endParaRPr lang="es-EC"/>
        </a:p>
      </dgm:t>
    </dgm:pt>
    <dgm:pt modelId="{D16959BC-4460-4DCF-B773-EAC66D0D9289}">
      <dgm:prSet phldrT="[Texto]"/>
      <dgm:spPr/>
      <dgm:t>
        <a:bodyPr/>
        <a:lstStyle/>
        <a:p>
          <a:r>
            <a:rPr lang="es-EC" dirty="0"/>
            <a:t>Oxigeno</a:t>
          </a:r>
        </a:p>
      </dgm:t>
    </dgm:pt>
    <dgm:pt modelId="{180F4EC8-160A-4DC3-B196-A1A258152814}" type="parTrans" cxnId="{E4E8C9E0-4060-411C-A24A-5C659487F14B}">
      <dgm:prSet/>
      <dgm:spPr/>
      <dgm:t>
        <a:bodyPr/>
        <a:lstStyle/>
        <a:p>
          <a:endParaRPr lang="es-EC"/>
        </a:p>
      </dgm:t>
    </dgm:pt>
    <dgm:pt modelId="{3A8AFD88-7DB3-408F-832E-D34E9BF9BF2A}" type="sibTrans" cxnId="{E4E8C9E0-4060-411C-A24A-5C659487F14B}">
      <dgm:prSet/>
      <dgm:spPr/>
      <dgm:t>
        <a:bodyPr/>
        <a:lstStyle/>
        <a:p>
          <a:endParaRPr lang="es-EC"/>
        </a:p>
      </dgm:t>
    </dgm:pt>
    <dgm:pt modelId="{2A68AC74-2F13-448D-BF07-B9D2ED830D44}">
      <dgm:prSet phldrT="[Texto]"/>
      <dgm:spPr/>
      <dgm:t>
        <a:bodyPr/>
        <a:lstStyle/>
        <a:p>
          <a:r>
            <a:rPr lang="es-EC" dirty="0"/>
            <a:t>Agua</a:t>
          </a:r>
        </a:p>
      </dgm:t>
    </dgm:pt>
    <dgm:pt modelId="{0941545A-8166-4532-9C12-45F703FFBDCC}" type="parTrans" cxnId="{1F014755-7FA8-45D0-8790-02C20630FFE7}">
      <dgm:prSet/>
      <dgm:spPr/>
    </dgm:pt>
    <dgm:pt modelId="{06FF630F-A811-46A7-98A0-A739A19EBBBE}" type="sibTrans" cxnId="{1F014755-7FA8-45D0-8790-02C20630FFE7}">
      <dgm:prSet/>
      <dgm:spPr/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217966" custScaleY="184127" custLinFactNeighborX="4598" custLinFactNeighborY="-1079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EFAA7A61-9C9B-4D9B-8B55-0BBFC91215A7}" type="pres">
      <dgm:prSet presAssocID="{C8874AEB-771C-4087-AAD8-26A3A7794905}" presName="Name37" presStyleLbl="parChTrans1D2" presStyleIdx="0" presStyleCnt="3"/>
      <dgm:spPr/>
    </dgm:pt>
    <dgm:pt modelId="{F9D5E1EC-FB52-4CF4-A55C-FFAE56C18EC8}" type="pres">
      <dgm:prSet presAssocID="{00FCA6C8-CD27-4DA2-B578-46322125942C}" presName="hierRoot2" presStyleCnt="0">
        <dgm:presLayoutVars>
          <dgm:hierBranch val="init"/>
        </dgm:presLayoutVars>
      </dgm:prSet>
      <dgm:spPr/>
    </dgm:pt>
    <dgm:pt modelId="{ADB05363-4060-4A09-A514-2DC810218E97}" type="pres">
      <dgm:prSet presAssocID="{00FCA6C8-CD27-4DA2-B578-46322125942C}" presName="rootComposite" presStyleCnt="0"/>
      <dgm:spPr/>
    </dgm:pt>
    <dgm:pt modelId="{012C9067-349C-4ED9-B171-B516DD9952D4}" type="pres">
      <dgm:prSet presAssocID="{00FCA6C8-CD27-4DA2-B578-46322125942C}" presName="rootText" presStyleLbl="node2" presStyleIdx="0" presStyleCnt="3" custLinFactNeighborX="2701" custLinFactNeighborY="-5785">
        <dgm:presLayoutVars>
          <dgm:chPref val="3"/>
        </dgm:presLayoutVars>
      </dgm:prSet>
      <dgm:spPr/>
    </dgm:pt>
    <dgm:pt modelId="{E0FA7E43-B9AC-406F-9BB0-32803B4F8D4A}" type="pres">
      <dgm:prSet presAssocID="{00FCA6C8-CD27-4DA2-B578-46322125942C}" presName="rootConnector" presStyleLbl="node2" presStyleIdx="0" presStyleCnt="3"/>
      <dgm:spPr/>
    </dgm:pt>
    <dgm:pt modelId="{1256E3C8-3C1E-4592-9EF1-7F85A9521049}" type="pres">
      <dgm:prSet presAssocID="{00FCA6C8-CD27-4DA2-B578-46322125942C}" presName="hierChild4" presStyleCnt="0"/>
      <dgm:spPr/>
    </dgm:pt>
    <dgm:pt modelId="{F355DC2F-DEA8-49F5-AB18-6A11343ED8C6}" type="pres">
      <dgm:prSet presAssocID="{00FCA6C8-CD27-4DA2-B578-46322125942C}" presName="hierChild5" presStyleCnt="0"/>
      <dgm:spPr/>
    </dgm:pt>
    <dgm:pt modelId="{B2567592-0342-49AC-AE74-4EC65280B013}" type="pres">
      <dgm:prSet presAssocID="{180F4EC8-160A-4DC3-B196-A1A258152814}" presName="Name37" presStyleLbl="parChTrans1D2" presStyleIdx="1" presStyleCnt="3"/>
      <dgm:spPr/>
    </dgm:pt>
    <dgm:pt modelId="{8745F33E-EA77-4140-B080-6CF3EA82474C}" type="pres">
      <dgm:prSet presAssocID="{D16959BC-4460-4DCF-B773-EAC66D0D9289}" presName="hierRoot2" presStyleCnt="0">
        <dgm:presLayoutVars>
          <dgm:hierBranch val="init"/>
        </dgm:presLayoutVars>
      </dgm:prSet>
      <dgm:spPr/>
    </dgm:pt>
    <dgm:pt modelId="{5F265386-BEC2-4298-9D0E-2E236B2A0304}" type="pres">
      <dgm:prSet presAssocID="{D16959BC-4460-4DCF-B773-EAC66D0D9289}" presName="rootComposite" presStyleCnt="0"/>
      <dgm:spPr/>
    </dgm:pt>
    <dgm:pt modelId="{8D426BBE-23E6-4DF5-9BA3-68A5DD22596E}" type="pres">
      <dgm:prSet presAssocID="{D16959BC-4460-4DCF-B773-EAC66D0D9289}" presName="rootText" presStyleLbl="node2" presStyleIdx="1" presStyleCnt="3" custLinFactNeighborX="15718" custLinFactNeighborY="-2977">
        <dgm:presLayoutVars>
          <dgm:chPref val="3"/>
        </dgm:presLayoutVars>
      </dgm:prSet>
      <dgm:spPr/>
    </dgm:pt>
    <dgm:pt modelId="{8F318ADC-D3CF-4979-8B3D-70A6F7E4EA01}" type="pres">
      <dgm:prSet presAssocID="{D16959BC-4460-4DCF-B773-EAC66D0D9289}" presName="rootConnector" presStyleLbl="node2" presStyleIdx="1" presStyleCnt="3"/>
      <dgm:spPr/>
    </dgm:pt>
    <dgm:pt modelId="{CADA4602-17C1-42A1-A4C5-CD5771B74575}" type="pres">
      <dgm:prSet presAssocID="{D16959BC-4460-4DCF-B773-EAC66D0D9289}" presName="hierChild4" presStyleCnt="0"/>
      <dgm:spPr/>
    </dgm:pt>
    <dgm:pt modelId="{3B2E757C-453F-4DF0-ADB4-0724791463F0}" type="pres">
      <dgm:prSet presAssocID="{D16959BC-4460-4DCF-B773-EAC66D0D9289}" presName="hierChild5" presStyleCnt="0"/>
      <dgm:spPr/>
    </dgm:pt>
    <dgm:pt modelId="{E05C2766-80C5-4897-BD75-46E4C1C42083}" type="pres">
      <dgm:prSet presAssocID="{0941545A-8166-4532-9C12-45F703FFBDCC}" presName="Name37" presStyleLbl="parChTrans1D2" presStyleIdx="2" presStyleCnt="3"/>
      <dgm:spPr/>
    </dgm:pt>
    <dgm:pt modelId="{68D1E21D-77CC-48A8-AF62-5A73B0EEE3C1}" type="pres">
      <dgm:prSet presAssocID="{2A68AC74-2F13-448D-BF07-B9D2ED830D44}" presName="hierRoot2" presStyleCnt="0">
        <dgm:presLayoutVars>
          <dgm:hierBranch val="init"/>
        </dgm:presLayoutVars>
      </dgm:prSet>
      <dgm:spPr/>
    </dgm:pt>
    <dgm:pt modelId="{8AF2D267-FBA0-4289-AF1F-A859CE155835}" type="pres">
      <dgm:prSet presAssocID="{2A68AC74-2F13-448D-BF07-B9D2ED830D44}" presName="rootComposite" presStyleCnt="0"/>
      <dgm:spPr/>
    </dgm:pt>
    <dgm:pt modelId="{4936F055-CE4A-4AF8-AFCA-E4D6C9E8C6FA}" type="pres">
      <dgm:prSet presAssocID="{2A68AC74-2F13-448D-BF07-B9D2ED830D44}" presName="rootText" presStyleLbl="node2" presStyleIdx="2" presStyleCnt="3" custLinFactNeighborX="18007" custLinFactNeighborY="-2058">
        <dgm:presLayoutVars>
          <dgm:chPref val="3"/>
        </dgm:presLayoutVars>
      </dgm:prSet>
      <dgm:spPr/>
    </dgm:pt>
    <dgm:pt modelId="{8131FBB6-0C5D-465E-872B-878BEB4E6043}" type="pres">
      <dgm:prSet presAssocID="{2A68AC74-2F13-448D-BF07-B9D2ED830D44}" presName="rootConnector" presStyleLbl="node2" presStyleIdx="2" presStyleCnt="3"/>
      <dgm:spPr/>
    </dgm:pt>
    <dgm:pt modelId="{D4853A7F-21C9-4D20-888C-380CC985F6F0}" type="pres">
      <dgm:prSet presAssocID="{2A68AC74-2F13-448D-BF07-B9D2ED830D44}" presName="hierChild4" presStyleCnt="0"/>
      <dgm:spPr/>
    </dgm:pt>
    <dgm:pt modelId="{E18E8D9A-6334-45F2-A6C3-DC1A6E26F4D2}" type="pres">
      <dgm:prSet presAssocID="{2A68AC74-2F13-448D-BF07-B9D2ED830D44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45870B2D-E2E6-429D-80C3-9EFE2CF3CC3C}" type="presOf" srcId="{D16959BC-4460-4DCF-B773-EAC66D0D9289}" destId="{8D426BBE-23E6-4DF5-9BA3-68A5DD22596E}" srcOrd="0" destOrd="0" presId="urn:microsoft.com/office/officeart/2005/8/layout/orgChart1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DE872F5C-ECF8-4ACC-8249-5D5013E504F2}" type="presOf" srcId="{00FCA6C8-CD27-4DA2-B578-46322125942C}" destId="{E0FA7E43-B9AC-406F-9BB0-32803B4F8D4A}" srcOrd="1" destOrd="0" presId="urn:microsoft.com/office/officeart/2005/8/layout/orgChart1"/>
    <dgm:cxn modelId="{1B2F0B55-A1CA-4CB9-BC0E-EB4D07AD9AC6}" type="presOf" srcId="{2A68AC74-2F13-448D-BF07-B9D2ED830D44}" destId="{4936F055-CE4A-4AF8-AFCA-E4D6C9E8C6FA}" srcOrd="0" destOrd="0" presId="urn:microsoft.com/office/officeart/2005/8/layout/orgChart1"/>
    <dgm:cxn modelId="{1F014755-7FA8-45D0-8790-02C20630FFE7}" srcId="{E4B9804E-A693-4584-AFAB-D54D150A9C56}" destId="{2A68AC74-2F13-448D-BF07-B9D2ED830D44}" srcOrd="2" destOrd="0" parTransId="{0941545A-8166-4532-9C12-45F703FFBDCC}" sibTransId="{06FF630F-A811-46A7-98A0-A739A19EBBBE}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543BABAF-92D7-4925-A7CA-D2EC928CF7AF}" type="presOf" srcId="{00FCA6C8-CD27-4DA2-B578-46322125942C}" destId="{012C9067-349C-4ED9-B171-B516DD9952D4}" srcOrd="0" destOrd="0" presId="urn:microsoft.com/office/officeart/2005/8/layout/orgChart1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05FA7EBD-C1F0-46C8-8382-464E56E43B4D}" type="presOf" srcId="{D16959BC-4460-4DCF-B773-EAC66D0D9289}" destId="{8F318ADC-D3CF-4979-8B3D-70A6F7E4EA01}" srcOrd="1" destOrd="0" presId="urn:microsoft.com/office/officeart/2005/8/layout/orgChart1"/>
    <dgm:cxn modelId="{F33468C4-1857-422A-AE38-4FF9A4A4C8CC}" type="presOf" srcId="{0941545A-8166-4532-9C12-45F703FFBDCC}" destId="{E05C2766-80C5-4897-BD75-46E4C1C42083}" srcOrd="0" destOrd="0" presId="urn:microsoft.com/office/officeart/2005/8/layout/orgChart1"/>
    <dgm:cxn modelId="{9EAF6EC4-0C83-4144-A09F-5AB5523976A4}" srcId="{E4B9804E-A693-4584-AFAB-D54D150A9C56}" destId="{00FCA6C8-CD27-4DA2-B578-46322125942C}" srcOrd="0" destOrd="0" parTransId="{C8874AEB-771C-4087-AAD8-26A3A7794905}" sibTransId="{52B3312D-8C2A-44E4-BEB4-783F6C946327}"/>
    <dgm:cxn modelId="{DD566BD2-5BF9-4A44-A476-12D8ABC9BAE2}" type="presOf" srcId="{180F4EC8-160A-4DC3-B196-A1A258152814}" destId="{B2567592-0342-49AC-AE74-4EC65280B013}" srcOrd="0" destOrd="0" presId="urn:microsoft.com/office/officeart/2005/8/layout/orgChart1"/>
    <dgm:cxn modelId="{82E810DE-1757-4986-9F6D-27D78C6206B1}" type="presOf" srcId="{C8874AEB-771C-4087-AAD8-26A3A7794905}" destId="{EFAA7A61-9C9B-4D9B-8B55-0BBFC91215A7}" srcOrd="0" destOrd="0" presId="urn:microsoft.com/office/officeart/2005/8/layout/orgChart1"/>
    <dgm:cxn modelId="{E4E8C9E0-4060-411C-A24A-5C659487F14B}" srcId="{E4B9804E-A693-4584-AFAB-D54D150A9C56}" destId="{D16959BC-4460-4DCF-B773-EAC66D0D9289}" srcOrd="1" destOrd="0" parTransId="{180F4EC8-160A-4DC3-B196-A1A258152814}" sibTransId="{3A8AFD88-7DB3-408F-832E-D34E9BF9BF2A}"/>
    <dgm:cxn modelId="{7B5BDBE2-EDB7-46AA-B3F9-4510F4A989F3}" type="presOf" srcId="{2A68AC74-2F13-448D-BF07-B9D2ED830D44}" destId="{8131FBB6-0C5D-465E-872B-878BEB4E6043}" srcOrd="1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380F23DE-6E94-4747-9D1C-ED27F39FE387}" type="presParOf" srcId="{51E5BE6D-32EF-4D2F-B4EC-D6BAE0A2CADB}" destId="{EFAA7A61-9C9B-4D9B-8B55-0BBFC91215A7}" srcOrd="0" destOrd="0" presId="urn:microsoft.com/office/officeart/2005/8/layout/orgChart1"/>
    <dgm:cxn modelId="{3C362025-5BF4-4609-BA66-8CAA5B54EDCE}" type="presParOf" srcId="{51E5BE6D-32EF-4D2F-B4EC-D6BAE0A2CADB}" destId="{F9D5E1EC-FB52-4CF4-A55C-FFAE56C18EC8}" srcOrd="1" destOrd="0" presId="urn:microsoft.com/office/officeart/2005/8/layout/orgChart1"/>
    <dgm:cxn modelId="{3771E80F-66D6-42F5-914C-6D29C08D2616}" type="presParOf" srcId="{F9D5E1EC-FB52-4CF4-A55C-FFAE56C18EC8}" destId="{ADB05363-4060-4A09-A514-2DC810218E97}" srcOrd="0" destOrd="0" presId="urn:microsoft.com/office/officeart/2005/8/layout/orgChart1"/>
    <dgm:cxn modelId="{1CB14075-D4E7-4568-A9D8-2FBA51D93D4E}" type="presParOf" srcId="{ADB05363-4060-4A09-A514-2DC810218E97}" destId="{012C9067-349C-4ED9-B171-B516DD9952D4}" srcOrd="0" destOrd="0" presId="urn:microsoft.com/office/officeart/2005/8/layout/orgChart1"/>
    <dgm:cxn modelId="{1A9EEC4D-0DDE-43A0-A59D-0524470596FE}" type="presParOf" srcId="{ADB05363-4060-4A09-A514-2DC810218E97}" destId="{E0FA7E43-B9AC-406F-9BB0-32803B4F8D4A}" srcOrd="1" destOrd="0" presId="urn:microsoft.com/office/officeart/2005/8/layout/orgChart1"/>
    <dgm:cxn modelId="{A33AF7FA-29C7-46BB-87A5-A859AF6BC28C}" type="presParOf" srcId="{F9D5E1EC-FB52-4CF4-A55C-FFAE56C18EC8}" destId="{1256E3C8-3C1E-4592-9EF1-7F85A9521049}" srcOrd="1" destOrd="0" presId="urn:microsoft.com/office/officeart/2005/8/layout/orgChart1"/>
    <dgm:cxn modelId="{63D34C0D-3FEC-43DA-BD03-3D47CE6D998D}" type="presParOf" srcId="{F9D5E1EC-FB52-4CF4-A55C-FFAE56C18EC8}" destId="{F355DC2F-DEA8-49F5-AB18-6A11343ED8C6}" srcOrd="2" destOrd="0" presId="urn:microsoft.com/office/officeart/2005/8/layout/orgChart1"/>
    <dgm:cxn modelId="{AAAB5B23-8F8A-4570-8D8D-59C53B63CA29}" type="presParOf" srcId="{51E5BE6D-32EF-4D2F-B4EC-D6BAE0A2CADB}" destId="{B2567592-0342-49AC-AE74-4EC65280B013}" srcOrd="2" destOrd="0" presId="urn:microsoft.com/office/officeart/2005/8/layout/orgChart1"/>
    <dgm:cxn modelId="{57F4ACEE-A76D-4D29-9355-08D5124BC529}" type="presParOf" srcId="{51E5BE6D-32EF-4D2F-B4EC-D6BAE0A2CADB}" destId="{8745F33E-EA77-4140-B080-6CF3EA82474C}" srcOrd="3" destOrd="0" presId="urn:microsoft.com/office/officeart/2005/8/layout/orgChart1"/>
    <dgm:cxn modelId="{D245B2F5-7CE6-4D82-AD30-844D65552DB2}" type="presParOf" srcId="{8745F33E-EA77-4140-B080-6CF3EA82474C}" destId="{5F265386-BEC2-4298-9D0E-2E236B2A0304}" srcOrd="0" destOrd="0" presId="urn:microsoft.com/office/officeart/2005/8/layout/orgChart1"/>
    <dgm:cxn modelId="{FE31DE81-C37E-41CB-9884-F29725E3AC48}" type="presParOf" srcId="{5F265386-BEC2-4298-9D0E-2E236B2A0304}" destId="{8D426BBE-23E6-4DF5-9BA3-68A5DD22596E}" srcOrd="0" destOrd="0" presId="urn:microsoft.com/office/officeart/2005/8/layout/orgChart1"/>
    <dgm:cxn modelId="{BFC0C917-0E26-43F0-937A-163E884404EA}" type="presParOf" srcId="{5F265386-BEC2-4298-9D0E-2E236B2A0304}" destId="{8F318ADC-D3CF-4979-8B3D-70A6F7E4EA01}" srcOrd="1" destOrd="0" presId="urn:microsoft.com/office/officeart/2005/8/layout/orgChart1"/>
    <dgm:cxn modelId="{F97A2AAC-B868-46EE-BDA1-2B4AC90D3550}" type="presParOf" srcId="{8745F33E-EA77-4140-B080-6CF3EA82474C}" destId="{CADA4602-17C1-42A1-A4C5-CD5771B74575}" srcOrd="1" destOrd="0" presId="urn:microsoft.com/office/officeart/2005/8/layout/orgChart1"/>
    <dgm:cxn modelId="{92C2F6EA-B414-4492-B54E-E944C3EEC09B}" type="presParOf" srcId="{8745F33E-EA77-4140-B080-6CF3EA82474C}" destId="{3B2E757C-453F-4DF0-ADB4-0724791463F0}" srcOrd="2" destOrd="0" presId="urn:microsoft.com/office/officeart/2005/8/layout/orgChart1"/>
    <dgm:cxn modelId="{C56046EA-E0F3-47EC-9FB7-EB0566EE7A1E}" type="presParOf" srcId="{51E5BE6D-32EF-4D2F-B4EC-D6BAE0A2CADB}" destId="{E05C2766-80C5-4897-BD75-46E4C1C42083}" srcOrd="4" destOrd="0" presId="urn:microsoft.com/office/officeart/2005/8/layout/orgChart1"/>
    <dgm:cxn modelId="{64344828-20D3-46C1-9E77-AF1F31F44AAD}" type="presParOf" srcId="{51E5BE6D-32EF-4D2F-B4EC-D6BAE0A2CADB}" destId="{68D1E21D-77CC-48A8-AF62-5A73B0EEE3C1}" srcOrd="5" destOrd="0" presId="urn:microsoft.com/office/officeart/2005/8/layout/orgChart1"/>
    <dgm:cxn modelId="{3656825D-EC14-4EB3-8AA7-5D19B3C3B2C5}" type="presParOf" srcId="{68D1E21D-77CC-48A8-AF62-5A73B0EEE3C1}" destId="{8AF2D267-FBA0-4289-AF1F-A859CE155835}" srcOrd="0" destOrd="0" presId="urn:microsoft.com/office/officeart/2005/8/layout/orgChart1"/>
    <dgm:cxn modelId="{3A697E64-2822-42FC-905D-57867CF9198E}" type="presParOf" srcId="{8AF2D267-FBA0-4289-AF1F-A859CE155835}" destId="{4936F055-CE4A-4AF8-AFCA-E4D6C9E8C6FA}" srcOrd="0" destOrd="0" presId="urn:microsoft.com/office/officeart/2005/8/layout/orgChart1"/>
    <dgm:cxn modelId="{D3EF9D8D-28DC-45A8-BA87-6C20E30758C4}" type="presParOf" srcId="{8AF2D267-FBA0-4289-AF1F-A859CE155835}" destId="{8131FBB6-0C5D-465E-872B-878BEB4E6043}" srcOrd="1" destOrd="0" presId="urn:microsoft.com/office/officeart/2005/8/layout/orgChart1"/>
    <dgm:cxn modelId="{82582241-5C04-46F8-8286-56FDF9FAFE71}" type="presParOf" srcId="{68D1E21D-77CC-48A8-AF62-5A73B0EEE3C1}" destId="{D4853A7F-21C9-4D20-888C-380CC985F6F0}" srcOrd="1" destOrd="0" presId="urn:microsoft.com/office/officeart/2005/8/layout/orgChart1"/>
    <dgm:cxn modelId="{182794C5-FA58-40AA-9641-CCB3ADA18631}" type="presParOf" srcId="{68D1E21D-77CC-48A8-AF62-5A73B0EEE3C1}" destId="{E18E8D9A-6334-45F2-A6C3-DC1A6E26F4D2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Teléfono 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 err="1"/>
            <a:t>Camara</a:t>
          </a:r>
          <a:endParaRPr lang="es-EC" sz="3000" dirty="0"/>
        </a:p>
      </dgm:t>
    </dgm:pt>
    <dgm:pt modelId="{D593A7C5-4A18-4C44-9E6E-6CA12EEBA58B}" type="parTrans" cxnId="{E27167B7-1B6A-43E8-A5D9-74C8E94B996D}">
      <dgm:prSet/>
      <dgm:spPr/>
    </dgm:pt>
    <dgm:pt modelId="{7A737E1A-CF44-4623-AF16-E23A122437A4}" type="sibTrans" cxnId="{E27167B7-1B6A-43E8-A5D9-74C8E94B996D}">
      <dgm:prSet/>
      <dgm:spPr/>
    </dgm:pt>
    <dgm:pt modelId="{1DE279A7-A89F-4D3D-9E04-D12540C1DB9A}">
      <dgm:prSet phldrT="[Texto]" custT="1"/>
      <dgm:spPr/>
      <dgm:t>
        <a:bodyPr/>
        <a:lstStyle/>
        <a:p>
          <a:r>
            <a:rPr lang="es-EC" sz="3000" dirty="0"/>
            <a:t>Bluetooth </a:t>
          </a:r>
        </a:p>
      </dgm:t>
    </dgm:pt>
    <dgm:pt modelId="{FB022318-97A6-4995-BEFF-B099B53BDE2F}" type="parTrans" cxnId="{0541F602-660E-4310-9329-AC7228A3B544}">
      <dgm:prSet/>
      <dgm:spPr/>
    </dgm:pt>
    <dgm:pt modelId="{2584A22A-47A7-4A54-B617-EF0B2C68B535}" type="sibTrans" cxnId="{0541F602-660E-4310-9329-AC7228A3B544}">
      <dgm:prSet/>
      <dgm:spPr/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2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2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2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255F981-C067-4F6F-8DCB-12CF85DC6539}" type="pres">
      <dgm:prSet presAssocID="{FB022318-97A6-4995-BEFF-B099B53BDE2F}" presName="Name37" presStyleLbl="parChTrans1D2" presStyleIdx="1" presStyleCnt="2"/>
      <dgm:spPr/>
    </dgm:pt>
    <dgm:pt modelId="{6819865A-EEBB-48C4-B17D-28F88219092F}" type="pres">
      <dgm:prSet presAssocID="{1DE279A7-A89F-4D3D-9E04-D12540C1DB9A}" presName="hierRoot2" presStyleCnt="0">
        <dgm:presLayoutVars>
          <dgm:hierBranch val="init"/>
        </dgm:presLayoutVars>
      </dgm:prSet>
      <dgm:spPr/>
    </dgm:pt>
    <dgm:pt modelId="{3F5DD3CD-8801-4600-94EB-89BC024D687E}" type="pres">
      <dgm:prSet presAssocID="{1DE279A7-A89F-4D3D-9E04-D12540C1DB9A}" presName="rootComposite" presStyleCnt="0"/>
      <dgm:spPr/>
    </dgm:pt>
    <dgm:pt modelId="{D111BE77-C9F5-49E0-BD2C-5C82F5A38563}" type="pres">
      <dgm:prSet presAssocID="{1DE279A7-A89F-4D3D-9E04-D12540C1DB9A}" presName="rootText" presStyleLbl="node2" presStyleIdx="1" presStyleCnt="2">
        <dgm:presLayoutVars>
          <dgm:chPref val="3"/>
        </dgm:presLayoutVars>
      </dgm:prSet>
      <dgm:spPr/>
    </dgm:pt>
    <dgm:pt modelId="{FFD2B52C-DE3F-4084-A67D-D1FF2706852F}" type="pres">
      <dgm:prSet presAssocID="{1DE279A7-A89F-4D3D-9E04-D12540C1DB9A}" presName="rootConnector" presStyleLbl="node2" presStyleIdx="1" presStyleCnt="2"/>
      <dgm:spPr/>
    </dgm:pt>
    <dgm:pt modelId="{E0139E1C-4252-4FDF-B0C2-2510268EC1BE}" type="pres">
      <dgm:prSet presAssocID="{1DE279A7-A89F-4D3D-9E04-D12540C1DB9A}" presName="hierChild4" presStyleCnt="0"/>
      <dgm:spPr/>
    </dgm:pt>
    <dgm:pt modelId="{CB45789B-530A-4BBA-9CEA-DB6ECB83CEFE}" type="pres">
      <dgm:prSet presAssocID="{1DE279A7-A89F-4D3D-9E04-D12540C1DB9A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0541F602-660E-4310-9329-AC7228A3B544}" srcId="{E4B9804E-A693-4584-AFAB-D54D150A9C56}" destId="{1DE279A7-A89F-4D3D-9E04-D12540C1DB9A}" srcOrd="1" destOrd="0" parTransId="{FB022318-97A6-4995-BEFF-B099B53BDE2F}" sibTransId="{2584A22A-47A7-4A54-B617-EF0B2C68B535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19FF9D53-81C0-4584-B598-786C854206D4}" type="presOf" srcId="{FB022318-97A6-4995-BEFF-B099B53BDE2F}" destId="{E255F981-C067-4F6F-8DCB-12CF85DC6539}" srcOrd="0" destOrd="0" presId="urn:microsoft.com/office/officeart/2005/8/layout/orgChart1"/>
    <dgm:cxn modelId="{98B6817C-636E-4AEB-8F29-D05C273E250B}" type="presOf" srcId="{1DE279A7-A89F-4D3D-9E04-D12540C1DB9A}" destId="{FFD2B52C-DE3F-4084-A67D-D1FF2706852F}" srcOrd="1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79C110E7-45F4-4C0E-B141-7DA0753F1613}" type="presOf" srcId="{1DE279A7-A89F-4D3D-9E04-D12540C1DB9A}" destId="{D111BE77-C9F5-49E0-BD2C-5C82F5A38563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76237BC9-45FE-4F40-902D-44EB8AAD34E3}" type="presParOf" srcId="{51E5BE6D-32EF-4D2F-B4EC-D6BAE0A2CADB}" destId="{E255F981-C067-4F6F-8DCB-12CF85DC6539}" srcOrd="2" destOrd="0" presId="urn:microsoft.com/office/officeart/2005/8/layout/orgChart1"/>
    <dgm:cxn modelId="{1CCEC3FD-4DD5-41C2-AF43-F96CDBC11D47}" type="presParOf" srcId="{51E5BE6D-32EF-4D2F-B4EC-D6BAE0A2CADB}" destId="{6819865A-EEBB-48C4-B17D-28F88219092F}" srcOrd="3" destOrd="0" presId="urn:microsoft.com/office/officeart/2005/8/layout/orgChart1"/>
    <dgm:cxn modelId="{437C333F-06C7-4641-A336-602F1F7F58DB}" type="presParOf" srcId="{6819865A-EEBB-48C4-B17D-28F88219092F}" destId="{3F5DD3CD-8801-4600-94EB-89BC024D687E}" srcOrd="0" destOrd="0" presId="urn:microsoft.com/office/officeart/2005/8/layout/orgChart1"/>
    <dgm:cxn modelId="{33D6DDBB-C224-4919-9D56-49BC40A5E264}" type="presParOf" srcId="{3F5DD3CD-8801-4600-94EB-89BC024D687E}" destId="{D111BE77-C9F5-49E0-BD2C-5C82F5A38563}" srcOrd="0" destOrd="0" presId="urn:microsoft.com/office/officeart/2005/8/layout/orgChart1"/>
    <dgm:cxn modelId="{39505F09-BC8C-4C0A-BFB6-B910D98CB252}" type="presParOf" srcId="{3F5DD3CD-8801-4600-94EB-89BC024D687E}" destId="{FFD2B52C-DE3F-4084-A67D-D1FF2706852F}" srcOrd="1" destOrd="0" presId="urn:microsoft.com/office/officeart/2005/8/layout/orgChart1"/>
    <dgm:cxn modelId="{88ADA023-63C2-4A5E-B672-8A2BA99EF0E1}" type="presParOf" srcId="{6819865A-EEBB-48C4-B17D-28F88219092F}" destId="{E0139E1C-4252-4FDF-B0C2-2510268EC1BE}" srcOrd="1" destOrd="0" presId="urn:microsoft.com/office/officeart/2005/8/layout/orgChart1"/>
    <dgm:cxn modelId="{98F02155-0D11-45C5-9276-1291154DB070}" type="presParOf" srcId="{6819865A-EEBB-48C4-B17D-28F88219092F}" destId="{CB45789B-530A-4BBA-9CEA-DB6ECB83CEFE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Persona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Tarjeta de Crédito</a:t>
          </a:r>
        </a:p>
      </dgm:t>
    </dgm:pt>
    <dgm:pt modelId="{D593A7C5-4A18-4C44-9E6E-6CA12EEBA58B}" type="parTrans" cxnId="{E27167B7-1B6A-43E8-A5D9-74C8E94B996D}">
      <dgm:prSet/>
      <dgm:spPr/>
    </dgm:pt>
    <dgm:pt modelId="{7A737E1A-CF44-4623-AF16-E23A122437A4}" type="sibTrans" cxnId="{E27167B7-1B6A-43E8-A5D9-74C8E94B996D}">
      <dgm:prSet/>
      <dgm:spPr/>
    </dgm:pt>
    <dgm:pt modelId="{1DE279A7-A89F-4D3D-9E04-D12540C1DB9A}">
      <dgm:prSet phldrT="[Texto]" custT="1"/>
      <dgm:spPr/>
      <dgm:t>
        <a:bodyPr/>
        <a:lstStyle/>
        <a:p>
          <a:r>
            <a:rPr lang="es-EC" sz="3000" dirty="0"/>
            <a:t>Tarjeta de Debido</a:t>
          </a:r>
        </a:p>
      </dgm:t>
    </dgm:pt>
    <dgm:pt modelId="{FB022318-97A6-4995-BEFF-B099B53BDE2F}" type="parTrans" cxnId="{0541F602-660E-4310-9329-AC7228A3B544}">
      <dgm:prSet/>
      <dgm:spPr/>
    </dgm:pt>
    <dgm:pt modelId="{2584A22A-47A7-4A54-B617-EF0B2C68B535}" type="sibTrans" cxnId="{0541F602-660E-4310-9329-AC7228A3B544}">
      <dgm:prSet/>
      <dgm:spPr/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 custLinFactNeighborX="-4606" custLinFactNeighborY="4860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2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2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2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255F981-C067-4F6F-8DCB-12CF85DC6539}" type="pres">
      <dgm:prSet presAssocID="{FB022318-97A6-4995-BEFF-B099B53BDE2F}" presName="Name37" presStyleLbl="parChTrans1D2" presStyleIdx="1" presStyleCnt="2"/>
      <dgm:spPr/>
    </dgm:pt>
    <dgm:pt modelId="{6819865A-EEBB-48C4-B17D-28F88219092F}" type="pres">
      <dgm:prSet presAssocID="{1DE279A7-A89F-4D3D-9E04-D12540C1DB9A}" presName="hierRoot2" presStyleCnt="0">
        <dgm:presLayoutVars>
          <dgm:hierBranch val="init"/>
        </dgm:presLayoutVars>
      </dgm:prSet>
      <dgm:spPr/>
    </dgm:pt>
    <dgm:pt modelId="{3F5DD3CD-8801-4600-94EB-89BC024D687E}" type="pres">
      <dgm:prSet presAssocID="{1DE279A7-A89F-4D3D-9E04-D12540C1DB9A}" presName="rootComposite" presStyleCnt="0"/>
      <dgm:spPr/>
    </dgm:pt>
    <dgm:pt modelId="{D111BE77-C9F5-49E0-BD2C-5C82F5A38563}" type="pres">
      <dgm:prSet presAssocID="{1DE279A7-A89F-4D3D-9E04-D12540C1DB9A}" presName="rootText" presStyleLbl="node2" presStyleIdx="1" presStyleCnt="2">
        <dgm:presLayoutVars>
          <dgm:chPref val="3"/>
        </dgm:presLayoutVars>
      </dgm:prSet>
      <dgm:spPr/>
    </dgm:pt>
    <dgm:pt modelId="{FFD2B52C-DE3F-4084-A67D-D1FF2706852F}" type="pres">
      <dgm:prSet presAssocID="{1DE279A7-A89F-4D3D-9E04-D12540C1DB9A}" presName="rootConnector" presStyleLbl="node2" presStyleIdx="1" presStyleCnt="2"/>
      <dgm:spPr/>
    </dgm:pt>
    <dgm:pt modelId="{E0139E1C-4252-4FDF-B0C2-2510268EC1BE}" type="pres">
      <dgm:prSet presAssocID="{1DE279A7-A89F-4D3D-9E04-D12540C1DB9A}" presName="hierChild4" presStyleCnt="0"/>
      <dgm:spPr/>
    </dgm:pt>
    <dgm:pt modelId="{CB45789B-530A-4BBA-9CEA-DB6ECB83CEFE}" type="pres">
      <dgm:prSet presAssocID="{1DE279A7-A89F-4D3D-9E04-D12540C1DB9A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0541F602-660E-4310-9329-AC7228A3B544}" srcId="{E4B9804E-A693-4584-AFAB-D54D150A9C56}" destId="{1DE279A7-A89F-4D3D-9E04-D12540C1DB9A}" srcOrd="1" destOrd="0" parTransId="{FB022318-97A6-4995-BEFF-B099B53BDE2F}" sibTransId="{2584A22A-47A7-4A54-B617-EF0B2C68B535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19FF9D53-81C0-4584-B598-786C854206D4}" type="presOf" srcId="{FB022318-97A6-4995-BEFF-B099B53BDE2F}" destId="{E255F981-C067-4F6F-8DCB-12CF85DC6539}" srcOrd="0" destOrd="0" presId="urn:microsoft.com/office/officeart/2005/8/layout/orgChart1"/>
    <dgm:cxn modelId="{98B6817C-636E-4AEB-8F29-D05C273E250B}" type="presOf" srcId="{1DE279A7-A89F-4D3D-9E04-D12540C1DB9A}" destId="{FFD2B52C-DE3F-4084-A67D-D1FF2706852F}" srcOrd="1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79C110E7-45F4-4C0E-B141-7DA0753F1613}" type="presOf" srcId="{1DE279A7-A89F-4D3D-9E04-D12540C1DB9A}" destId="{D111BE77-C9F5-49E0-BD2C-5C82F5A38563}" srcOrd="0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76237BC9-45FE-4F40-902D-44EB8AAD34E3}" type="presParOf" srcId="{51E5BE6D-32EF-4D2F-B4EC-D6BAE0A2CADB}" destId="{E255F981-C067-4F6F-8DCB-12CF85DC6539}" srcOrd="2" destOrd="0" presId="urn:microsoft.com/office/officeart/2005/8/layout/orgChart1"/>
    <dgm:cxn modelId="{1CCEC3FD-4DD5-41C2-AF43-F96CDBC11D47}" type="presParOf" srcId="{51E5BE6D-32EF-4D2F-B4EC-D6BAE0A2CADB}" destId="{6819865A-EEBB-48C4-B17D-28F88219092F}" srcOrd="3" destOrd="0" presId="urn:microsoft.com/office/officeart/2005/8/layout/orgChart1"/>
    <dgm:cxn modelId="{437C333F-06C7-4641-A336-602F1F7F58DB}" type="presParOf" srcId="{6819865A-EEBB-48C4-B17D-28F88219092F}" destId="{3F5DD3CD-8801-4600-94EB-89BC024D687E}" srcOrd="0" destOrd="0" presId="urn:microsoft.com/office/officeart/2005/8/layout/orgChart1"/>
    <dgm:cxn modelId="{33D6DDBB-C224-4919-9D56-49BC40A5E264}" type="presParOf" srcId="{3F5DD3CD-8801-4600-94EB-89BC024D687E}" destId="{D111BE77-C9F5-49E0-BD2C-5C82F5A38563}" srcOrd="0" destOrd="0" presId="urn:microsoft.com/office/officeart/2005/8/layout/orgChart1"/>
    <dgm:cxn modelId="{39505F09-BC8C-4C0A-BFB6-B910D98CB252}" type="presParOf" srcId="{3F5DD3CD-8801-4600-94EB-89BC024D687E}" destId="{FFD2B52C-DE3F-4084-A67D-D1FF2706852F}" srcOrd="1" destOrd="0" presId="urn:microsoft.com/office/officeart/2005/8/layout/orgChart1"/>
    <dgm:cxn modelId="{88ADA023-63C2-4A5E-B672-8A2BA99EF0E1}" type="presParOf" srcId="{6819865A-EEBB-48C4-B17D-28F88219092F}" destId="{E0139E1C-4252-4FDF-B0C2-2510268EC1BE}" srcOrd="1" destOrd="0" presId="urn:microsoft.com/office/officeart/2005/8/layout/orgChart1"/>
    <dgm:cxn modelId="{98F02155-0D11-45C5-9276-1291154DB070}" type="presParOf" srcId="{6819865A-EEBB-48C4-B17D-28F88219092F}" destId="{CB45789B-530A-4BBA-9CEA-DB6ECB83CEFE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Pelea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Guantes de Boxeo</a:t>
          </a:r>
        </a:p>
      </dgm:t>
    </dgm:pt>
    <dgm:pt modelId="{D593A7C5-4A18-4C44-9E6E-6CA12EEBA58B}" type="parTrans" cxnId="{E27167B7-1B6A-43E8-A5D9-74C8E94B996D}">
      <dgm:prSet/>
      <dgm:spPr/>
      <dgm:t>
        <a:bodyPr/>
        <a:lstStyle/>
        <a:p>
          <a:endParaRPr lang="es-EC"/>
        </a:p>
      </dgm:t>
    </dgm:pt>
    <dgm:pt modelId="{7A737E1A-CF44-4623-AF16-E23A122437A4}" type="sibTrans" cxnId="{E27167B7-1B6A-43E8-A5D9-74C8E94B996D}">
      <dgm:prSet/>
      <dgm:spPr/>
      <dgm:t>
        <a:bodyPr/>
        <a:lstStyle/>
        <a:p>
          <a:endParaRPr lang="es-EC"/>
        </a:p>
      </dgm:t>
    </dgm:pt>
    <dgm:pt modelId="{1DE279A7-A89F-4D3D-9E04-D12540C1DB9A}">
      <dgm:prSet phldrT="[Texto]" custT="1"/>
      <dgm:spPr/>
      <dgm:t>
        <a:bodyPr/>
        <a:lstStyle/>
        <a:p>
          <a:r>
            <a:rPr lang="es-EC" sz="3000" dirty="0"/>
            <a:t>Armas blancas</a:t>
          </a:r>
        </a:p>
      </dgm:t>
    </dgm:pt>
    <dgm:pt modelId="{FB022318-97A6-4995-BEFF-B099B53BDE2F}" type="parTrans" cxnId="{0541F602-660E-4310-9329-AC7228A3B544}">
      <dgm:prSet/>
      <dgm:spPr/>
      <dgm:t>
        <a:bodyPr/>
        <a:lstStyle/>
        <a:p>
          <a:endParaRPr lang="es-EC"/>
        </a:p>
      </dgm:t>
    </dgm:pt>
    <dgm:pt modelId="{2584A22A-47A7-4A54-B617-EF0B2C68B535}" type="sibTrans" cxnId="{0541F602-660E-4310-9329-AC7228A3B544}">
      <dgm:prSet/>
      <dgm:spPr/>
      <dgm:t>
        <a:bodyPr/>
        <a:lstStyle/>
        <a:p>
          <a:endParaRPr lang="es-EC"/>
        </a:p>
      </dgm:t>
    </dgm:pt>
    <dgm:pt modelId="{3331CCCD-8091-4DAE-825C-CBAA9BA13007}">
      <dgm:prSet phldrT="[Texto]" custT="1"/>
      <dgm:spPr/>
      <dgm:t>
        <a:bodyPr/>
        <a:lstStyle/>
        <a:p>
          <a:r>
            <a:rPr lang="es-EC" sz="3000" dirty="0"/>
            <a:t>Armas de fuego</a:t>
          </a:r>
        </a:p>
      </dgm:t>
    </dgm:pt>
    <dgm:pt modelId="{AEBA6F6A-1C3A-4856-88D5-BC7FE9913AEA}" type="parTrans" cxnId="{C7462A37-2480-48D5-8616-01334BAD56AD}">
      <dgm:prSet/>
      <dgm:spPr/>
      <dgm:t>
        <a:bodyPr/>
        <a:lstStyle/>
        <a:p>
          <a:endParaRPr lang="es-EC"/>
        </a:p>
      </dgm:t>
    </dgm:pt>
    <dgm:pt modelId="{6B05877F-36E3-4699-8C3C-5A582EDB71BE}" type="sibTrans" cxnId="{C7462A37-2480-48D5-8616-01334BAD56AD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 custLinFactNeighborX="-4606" custLinFactNeighborY="4860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3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3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3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255F981-C067-4F6F-8DCB-12CF85DC6539}" type="pres">
      <dgm:prSet presAssocID="{FB022318-97A6-4995-BEFF-B099B53BDE2F}" presName="Name37" presStyleLbl="parChTrans1D2" presStyleIdx="1" presStyleCnt="3"/>
      <dgm:spPr/>
    </dgm:pt>
    <dgm:pt modelId="{6819865A-EEBB-48C4-B17D-28F88219092F}" type="pres">
      <dgm:prSet presAssocID="{1DE279A7-A89F-4D3D-9E04-D12540C1DB9A}" presName="hierRoot2" presStyleCnt="0">
        <dgm:presLayoutVars>
          <dgm:hierBranch val="init"/>
        </dgm:presLayoutVars>
      </dgm:prSet>
      <dgm:spPr/>
    </dgm:pt>
    <dgm:pt modelId="{3F5DD3CD-8801-4600-94EB-89BC024D687E}" type="pres">
      <dgm:prSet presAssocID="{1DE279A7-A89F-4D3D-9E04-D12540C1DB9A}" presName="rootComposite" presStyleCnt="0"/>
      <dgm:spPr/>
    </dgm:pt>
    <dgm:pt modelId="{D111BE77-C9F5-49E0-BD2C-5C82F5A38563}" type="pres">
      <dgm:prSet presAssocID="{1DE279A7-A89F-4D3D-9E04-D12540C1DB9A}" presName="rootText" presStyleLbl="node2" presStyleIdx="1" presStyleCnt="3">
        <dgm:presLayoutVars>
          <dgm:chPref val="3"/>
        </dgm:presLayoutVars>
      </dgm:prSet>
      <dgm:spPr/>
    </dgm:pt>
    <dgm:pt modelId="{FFD2B52C-DE3F-4084-A67D-D1FF2706852F}" type="pres">
      <dgm:prSet presAssocID="{1DE279A7-A89F-4D3D-9E04-D12540C1DB9A}" presName="rootConnector" presStyleLbl="node2" presStyleIdx="1" presStyleCnt="3"/>
      <dgm:spPr/>
    </dgm:pt>
    <dgm:pt modelId="{E0139E1C-4252-4FDF-B0C2-2510268EC1BE}" type="pres">
      <dgm:prSet presAssocID="{1DE279A7-A89F-4D3D-9E04-D12540C1DB9A}" presName="hierChild4" presStyleCnt="0"/>
      <dgm:spPr/>
    </dgm:pt>
    <dgm:pt modelId="{CB45789B-530A-4BBA-9CEA-DB6ECB83CEFE}" type="pres">
      <dgm:prSet presAssocID="{1DE279A7-A89F-4D3D-9E04-D12540C1DB9A}" presName="hierChild5" presStyleCnt="0"/>
      <dgm:spPr/>
    </dgm:pt>
    <dgm:pt modelId="{19CBDEB6-1D65-4A36-A1D9-FA48DC14C83C}" type="pres">
      <dgm:prSet presAssocID="{AEBA6F6A-1C3A-4856-88D5-BC7FE9913AEA}" presName="Name37" presStyleLbl="parChTrans1D2" presStyleIdx="2" presStyleCnt="3"/>
      <dgm:spPr/>
    </dgm:pt>
    <dgm:pt modelId="{049E1290-B35E-42FE-B874-05EB51DA1163}" type="pres">
      <dgm:prSet presAssocID="{3331CCCD-8091-4DAE-825C-CBAA9BA13007}" presName="hierRoot2" presStyleCnt="0">
        <dgm:presLayoutVars>
          <dgm:hierBranch val="init"/>
        </dgm:presLayoutVars>
      </dgm:prSet>
      <dgm:spPr/>
    </dgm:pt>
    <dgm:pt modelId="{23DD3B04-0A30-45B4-A601-3E29D475936F}" type="pres">
      <dgm:prSet presAssocID="{3331CCCD-8091-4DAE-825C-CBAA9BA13007}" presName="rootComposite" presStyleCnt="0"/>
      <dgm:spPr/>
    </dgm:pt>
    <dgm:pt modelId="{54C77A2C-92E7-4EB9-8FD8-518D8514BA1D}" type="pres">
      <dgm:prSet presAssocID="{3331CCCD-8091-4DAE-825C-CBAA9BA13007}" presName="rootText" presStyleLbl="node2" presStyleIdx="2" presStyleCnt="3">
        <dgm:presLayoutVars>
          <dgm:chPref val="3"/>
        </dgm:presLayoutVars>
      </dgm:prSet>
      <dgm:spPr/>
    </dgm:pt>
    <dgm:pt modelId="{7B239967-534B-4029-8414-E59988419CCB}" type="pres">
      <dgm:prSet presAssocID="{3331CCCD-8091-4DAE-825C-CBAA9BA13007}" presName="rootConnector" presStyleLbl="node2" presStyleIdx="2" presStyleCnt="3"/>
      <dgm:spPr/>
    </dgm:pt>
    <dgm:pt modelId="{34D43A5A-9252-4546-AF25-D2C618420F99}" type="pres">
      <dgm:prSet presAssocID="{3331CCCD-8091-4DAE-825C-CBAA9BA13007}" presName="hierChild4" presStyleCnt="0"/>
      <dgm:spPr/>
    </dgm:pt>
    <dgm:pt modelId="{2E18B2CC-5C0D-40AB-8CA2-D55E00C78FB5}" type="pres">
      <dgm:prSet presAssocID="{3331CCCD-8091-4DAE-825C-CBAA9BA13007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0541F602-660E-4310-9329-AC7228A3B544}" srcId="{E4B9804E-A693-4584-AFAB-D54D150A9C56}" destId="{1DE279A7-A89F-4D3D-9E04-D12540C1DB9A}" srcOrd="1" destOrd="0" parTransId="{FB022318-97A6-4995-BEFF-B099B53BDE2F}" sibTransId="{2584A22A-47A7-4A54-B617-EF0B2C68B535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C7462A37-2480-48D5-8616-01334BAD56AD}" srcId="{E4B9804E-A693-4584-AFAB-D54D150A9C56}" destId="{3331CCCD-8091-4DAE-825C-CBAA9BA13007}" srcOrd="2" destOrd="0" parTransId="{AEBA6F6A-1C3A-4856-88D5-BC7FE9913AEA}" sibTransId="{6B05877F-36E3-4699-8C3C-5A582EDB71BE}"/>
    <dgm:cxn modelId="{CDC1F660-5955-430E-8F4F-9C9EC196C484}" type="presOf" srcId="{3331CCCD-8091-4DAE-825C-CBAA9BA13007}" destId="{54C77A2C-92E7-4EB9-8FD8-518D8514BA1D}" srcOrd="0" destOrd="0" presId="urn:microsoft.com/office/officeart/2005/8/layout/orgChart1"/>
    <dgm:cxn modelId="{45C44C62-97D2-4537-B6AC-5C488F5E83FB}" type="presOf" srcId="{AEBA6F6A-1C3A-4856-88D5-BC7FE9913AEA}" destId="{19CBDEB6-1D65-4A36-A1D9-FA48DC14C83C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19FF9D53-81C0-4584-B598-786C854206D4}" type="presOf" srcId="{FB022318-97A6-4995-BEFF-B099B53BDE2F}" destId="{E255F981-C067-4F6F-8DCB-12CF85DC6539}" srcOrd="0" destOrd="0" presId="urn:microsoft.com/office/officeart/2005/8/layout/orgChart1"/>
    <dgm:cxn modelId="{98B6817C-636E-4AEB-8F29-D05C273E250B}" type="presOf" srcId="{1DE279A7-A89F-4D3D-9E04-D12540C1DB9A}" destId="{FFD2B52C-DE3F-4084-A67D-D1FF2706852F}" srcOrd="1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79C110E7-45F4-4C0E-B141-7DA0753F1613}" type="presOf" srcId="{1DE279A7-A89F-4D3D-9E04-D12540C1DB9A}" destId="{D111BE77-C9F5-49E0-BD2C-5C82F5A38563}" srcOrd="0" destOrd="0" presId="urn:microsoft.com/office/officeart/2005/8/layout/orgChart1"/>
    <dgm:cxn modelId="{181F86F2-8BA9-4ACD-9C42-9866C7930D7B}" type="presOf" srcId="{3331CCCD-8091-4DAE-825C-CBAA9BA13007}" destId="{7B239967-534B-4029-8414-E59988419CCB}" srcOrd="1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76237BC9-45FE-4F40-902D-44EB8AAD34E3}" type="presParOf" srcId="{51E5BE6D-32EF-4D2F-B4EC-D6BAE0A2CADB}" destId="{E255F981-C067-4F6F-8DCB-12CF85DC6539}" srcOrd="2" destOrd="0" presId="urn:microsoft.com/office/officeart/2005/8/layout/orgChart1"/>
    <dgm:cxn modelId="{1CCEC3FD-4DD5-41C2-AF43-F96CDBC11D47}" type="presParOf" srcId="{51E5BE6D-32EF-4D2F-B4EC-D6BAE0A2CADB}" destId="{6819865A-EEBB-48C4-B17D-28F88219092F}" srcOrd="3" destOrd="0" presId="urn:microsoft.com/office/officeart/2005/8/layout/orgChart1"/>
    <dgm:cxn modelId="{437C333F-06C7-4641-A336-602F1F7F58DB}" type="presParOf" srcId="{6819865A-EEBB-48C4-B17D-28F88219092F}" destId="{3F5DD3CD-8801-4600-94EB-89BC024D687E}" srcOrd="0" destOrd="0" presId="urn:microsoft.com/office/officeart/2005/8/layout/orgChart1"/>
    <dgm:cxn modelId="{33D6DDBB-C224-4919-9D56-49BC40A5E264}" type="presParOf" srcId="{3F5DD3CD-8801-4600-94EB-89BC024D687E}" destId="{D111BE77-C9F5-49E0-BD2C-5C82F5A38563}" srcOrd="0" destOrd="0" presId="urn:microsoft.com/office/officeart/2005/8/layout/orgChart1"/>
    <dgm:cxn modelId="{39505F09-BC8C-4C0A-BFB6-B910D98CB252}" type="presParOf" srcId="{3F5DD3CD-8801-4600-94EB-89BC024D687E}" destId="{FFD2B52C-DE3F-4084-A67D-D1FF2706852F}" srcOrd="1" destOrd="0" presId="urn:microsoft.com/office/officeart/2005/8/layout/orgChart1"/>
    <dgm:cxn modelId="{88ADA023-63C2-4A5E-B672-8A2BA99EF0E1}" type="presParOf" srcId="{6819865A-EEBB-48C4-B17D-28F88219092F}" destId="{E0139E1C-4252-4FDF-B0C2-2510268EC1BE}" srcOrd="1" destOrd="0" presId="urn:microsoft.com/office/officeart/2005/8/layout/orgChart1"/>
    <dgm:cxn modelId="{98F02155-0D11-45C5-9276-1291154DB070}" type="presParOf" srcId="{6819865A-EEBB-48C4-B17D-28F88219092F}" destId="{CB45789B-530A-4BBA-9CEA-DB6ECB83CEFE}" srcOrd="2" destOrd="0" presId="urn:microsoft.com/office/officeart/2005/8/layout/orgChart1"/>
    <dgm:cxn modelId="{CD8157B0-7DE1-4BA5-B6DA-26D07BAAA6F1}" type="presParOf" srcId="{51E5BE6D-32EF-4D2F-B4EC-D6BAE0A2CADB}" destId="{19CBDEB6-1D65-4A36-A1D9-FA48DC14C83C}" srcOrd="4" destOrd="0" presId="urn:microsoft.com/office/officeart/2005/8/layout/orgChart1"/>
    <dgm:cxn modelId="{2CB8C367-0818-46CE-924A-6F961F371694}" type="presParOf" srcId="{51E5BE6D-32EF-4D2F-B4EC-D6BAE0A2CADB}" destId="{049E1290-B35E-42FE-B874-05EB51DA1163}" srcOrd="5" destOrd="0" presId="urn:microsoft.com/office/officeart/2005/8/layout/orgChart1"/>
    <dgm:cxn modelId="{87A16FF7-7835-429A-B6E5-646D22969ADD}" type="presParOf" srcId="{049E1290-B35E-42FE-B874-05EB51DA1163}" destId="{23DD3B04-0A30-45B4-A601-3E29D475936F}" srcOrd="0" destOrd="0" presId="urn:microsoft.com/office/officeart/2005/8/layout/orgChart1"/>
    <dgm:cxn modelId="{27CC34D5-288D-4270-8CEE-E731BD47D761}" type="presParOf" srcId="{23DD3B04-0A30-45B4-A601-3E29D475936F}" destId="{54C77A2C-92E7-4EB9-8FD8-518D8514BA1D}" srcOrd="0" destOrd="0" presId="urn:microsoft.com/office/officeart/2005/8/layout/orgChart1"/>
    <dgm:cxn modelId="{E86B9E88-6301-4882-AFF4-28EDE60FAB6B}" type="presParOf" srcId="{23DD3B04-0A30-45B4-A601-3E29D475936F}" destId="{7B239967-534B-4029-8414-E59988419CCB}" srcOrd="1" destOrd="0" presId="urn:microsoft.com/office/officeart/2005/8/layout/orgChart1"/>
    <dgm:cxn modelId="{C648E4AA-C55E-43F1-9F93-2C5F565D6492}" type="presParOf" srcId="{049E1290-B35E-42FE-B874-05EB51DA1163}" destId="{34D43A5A-9252-4546-AF25-D2C618420F99}" srcOrd="1" destOrd="0" presId="urn:microsoft.com/office/officeart/2005/8/layout/orgChart1"/>
    <dgm:cxn modelId="{E0006B89-64B0-4C68-8C56-21ABB3D403DD}" type="presParOf" srcId="{049E1290-B35E-42FE-B874-05EB51DA1163}" destId="{2E18B2CC-5C0D-40AB-8CA2-D55E00C78FB5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CPU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Mouse</a:t>
          </a:r>
        </a:p>
      </dgm:t>
    </dgm:pt>
    <dgm:pt modelId="{D593A7C5-4A18-4C44-9E6E-6CA12EEBA58B}" type="parTrans" cxnId="{E27167B7-1B6A-43E8-A5D9-74C8E94B996D}">
      <dgm:prSet/>
      <dgm:spPr/>
      <dgm:t>
        <a:bodyPr/>
        <a:lstStyle/>
        <a:p>
          <a:endParaRPr lang="es-EC"/>
        </a:p>
      </dgm:t>
    </dgm:pt>
    <dgm:pt modelId="{7A737E1A-CF44-4623-AF16-E23A122437A4}" type="sibTrans" cxnId="{E27167B7-1B6A-43E8-A5D9-74C8E94B996D}">
      <dgm:prSet/>
      <dgm:spPr/>
      <dgm:t>
        <a:bodyPr/>
        <a:lstStyle/>
        <a:p>
          <a:endParaRPr lang="es-EC"/>
        </a:p>
      </dgm:t>
    </dgm:pt>
    <dgm:pt modelId="{1DE279A7-A89F-4D3D-9E04-D12540C1DB9A}">
      <dgm:prSet phldrT="[Texto]" custT="1"/>
      <dgm:spPr/>
      <dgm:t>
        <a:bodyPr/>
        <a:lstStyle/>
        <a:p>
          <a:r>
            <a:rPr lang="es-EC" sz="3000" dirty="0"/>
            <a:t>Teclado</a:t>
          </a:r>
        </a:p>
      </dgm:t>
    </dgm:pt>
    <dgm:pt modelId="{FB022318-97A6-4995-BEFF-B099B53BDE2F}" type="parTrans" cxnId="{0541F602-660E-4310-9329-AC7228A3B544}">
      <dgm:prSet/>
      <dgm:spPr/>
      <dgm:t>
        <a:bodyPr/>
        <a:lstStyle/>
        <a:p>
          <a:endParaRPr lang="es-EC"/>
        </a:p>
      </dgm:t>
    </dgm:pt>
    <dgm:pt modelId="{2584A22A-47A7-4A54-B617-EF0B2C68B535}" type="sibTrans" cxnId="{0541F602-660E-4310-9329-AC7228A3B544}">
      <dgm:prSet/>
      <dgm:spPr/>
      <dgm:t>
        <a:bodyPr/>
        <a:lstStyle/>
        <a:p>
          <a:endParaRPr lang="es-EC"/>
        </a:p>
      </dgm:t>
    </dgm:pt>
    <dgm:pt modelId="{3331CCCD-8091-4DAE-825C-CBAA9BA13007}">
      <dgm:prSet phldrT="[Texto]" custT="1"/>
      <dgm:spPr/>
      <dgm:t>
        <a:bodyPr/>
        <a:lstStyle/>
        <a:p>
          <a:r>
            <a:rPr lang="es-EC" sz="3000" dirty="0"/>
            <a:t>Parlantes</a:t>
          </a:r>
        </a:p>
      </dgm:t>
    </dgm:pt>
    <dgm:pt modelId="{AEBA6F6A-1C3A-4856-88D5-BC7FE9913AEA}" type="parTrans" cxnId="{C7462A37-2480-48D5-8616-01334BAD56AD}">
      <dgm:prSet/>
      <dgm:spPr/>
      <dgm:t>
        <a:bodyPr/>
        <a:lstStyle/>
        <a:p>
          <a:endParaRPr lang="es-EC"/>
        </a:p>
      </dgm:t>
    </dgm:pt>
    <dgm:pt modelId="{6B05877F-36E3-4699-8C3C-5A582EDB71BE}" type="sibTrans" cxnId="{C7462A37-2480-48D5-8616-01334BAD56AD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 custLinFactNeighborX="-4606" custLinFactNeighborY="4860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3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3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3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255F981-C067-4F6F-8DCB-12CF85DC6539}" type="pres">
      <dgm:prSet presAssocID="{FB022318-97A6-4995-BEFF-B099B53BDE2F}" presName="Name37" presStyleLbl="parChTrans1D2" presStyleIdx="1" presStyleCnt="3"/>
      <dgm:spPr/>
    </dgm:pt>
    <dgm:pt modelId="{6819865A-EEBB-48C4-B17D-28F88219092F}" type="pres">
      <dgm:prSet presAssocID="{1DE279A7-A89F-4D3D-9E04-D12540C1DB9A}" presName="hierRoot2" presStyleCnt="0">
        <dgm:presLayoutVars>
          <dgm:hierBranch val="init"/>
        </dgm:presLayoutVars>
      </dgm:prSet>
      <dgm:spPr/>
    </dgm:pt>
    <dgm:pt modelId="{3F5DD3CD-8801-4600-94EB-89BC024D687E}" type="pres">
      <dgm:prSet presAssocID="{1DE279A7-A89F-4D3D-9E04-D12540C1DB9A}" presName="rootComposite" presStyleCnt="0"/>
      <dgm:spPr/>
    </dgm:pt>
    <dgm:pt modelId="{D111BE77-C9F5-49E0-BD2C-5C82F5A38563}" type="pres">
      <dgm:prSet presAssocID="{1DE279A7-A89F-4D3D-9E04-D12540C1DB9A}" presName="rootText" presStyleLbl="node2" presStyleIdx="1" presStyleCnt="3">
        <dgm:presLayoutVars>
          <dgm:chPref val="3"/>
        </dgm:presLayoutVars>
      </dgm:prSet>
      <dgm:spPr/>
    </dgm:pt>
    <dgm:pt modelId="{FFD2B52C-DE3F-4084-A67D-D1FF2706852F}" type="pres">
      <dgm:prSet presAssocID="{1DE279A7-A89F-4D3D-9E04-D12540C1DB9A}" presName="rootConnector" presStyleLbl="node2" presStyleIdx="1" presStyleCnt="3"/>
      <dgm:spPr/>
    </dgm:pt>
    <dgm:pt modelId="{E0139E1C-4252-4FDF-B0C2-2510268EC1BE}" type="pres">
      <dgm:prSet presAssocID="{1DE279A7-A89F-4D3D-9E04-D12540C1DB9A}" presName="hierChild4" presStyleCnt="0"/>
      <dgm:spPr/>
    </dgm:pt>
    <dgm:pt modelId="{CB45789B-530A-4BBA-9CEA-DB6ECB83CEFE}" type="pres">
      <dgm:prSet presAssocID="{1DE279A7-A89F-4D3D-9E04-D12540C1DB9A}" presName="hierChild5" presStyleCnt="0"/>
      <dgm:spPr/>
    </dgm:pt>
    <dgm:pt modelId="{19CBDEB6-1D65-4A36-A1D9-FA48DC14C83C}" type="pres">
      <dgm:prSet presAssocID="{AEBA6F6A-1C3A-4856-88D5-BC7FE9913AEA}" presName="Name37" presStyleLbl="parChTrans1D2" presStyleIdx="2" presStyleCnt="3"/>
      <dgm:spPr/>
    </dgm:pt>
    <dgm:pt modelId="{049E1290-B35E-42FE-B874-05EB51DA1163}" type="pres">
      <dgm:prSet presAssocID="{3331CCCD-8091-4DAE-825C-CBAA9BA13007}" presName="hierRoot2" presStyleCnt="0">
        <dgm:presLayoutVars>
          <dgm:hierBranch val="init"/>
        </dgm:presLayoutVars>
      </dgm:prSet>
      <dgm:spPr/>
    </dgm:pt>
    <dgm:pt modelId="{23DD3B04-0A30-45B4-A601-3E29D475936F}" type="pres">
      <dgm:prSet presAssocID="{3331CCCD-8091-4DAE-825C-CBAA9BA13007}" presName="rootComposite" presStyleCnt="0"/>
      <dgm:spPr/>
    </dgm:pt>
    <dgm:pt modelId="{54C77A2C-92E7-4EB9-8FD8-518D8514BA1D}" type="pres">
      <dgm:prSet presAssocID="{3331CCCD-8091-4DAE-825C-CBAA9BA13007}" presName="rootText" presStyleLbl="node2" presStyleIdx="2" presStyleCnt="3">
        <dgm:presLayoutVars>
          <dgm:chPref val="3"/>
        </dgm:presLayoutVars>
      </dgm:prSet>
      <dgm:spPr/>
    </dgm:pt>
    <dgm:pt modelId="{7B239967-534B-4029-8414-E59988419CCB}" type="pres">
      <dgm:prSet presAssocID="{3331CCCD-8091-4DAE-825C-CBAA9BA13007}" presName="rootConnector" presStyleLbl="node2" presStyleIdx="2" presStyleCnt="3"/>
      <dgm:spPr/>
    </dgm:pt>
    <dgm:pt modelId="{34D43A5A-9252-4546-AF25-D2C618420F99}" type="pres">
      <dgm:prSet presAssocID="{3331CCCD-8091-4DAE-825C-CBAA9BA13007}" presName="hierChild4" presStyleCnt="0"/>
      <dgm:spPr/>
    </dgm:pt>
    <dgm:pt modelId="{2E18B2CC-5C0D-40AB-8CA2-D55E00C78FB5}" type="pres">
      <dgm:prSet presAssocID="{3331CCCD-8091-4DAE-825C-CBAA9BA13007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0541F602-660E-4310-9329-AC7228A3B544}" srcId="{E4B9804E-A693-4584-AFAB-D54D150A9C56}" destId="{1DE279A7-A89F-4D3D-9E04-D12540C1DB9A}" srcOrd="1" destOrd="0" parTransId="{FB022318-97A6-4995-BEFF-B099B53BDE2F}" sibTransId="{2584A22A-47A7-4A54-B617-EF0B2C68B535}"/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C7462A37-2480-48D5-8616-01334BAD56AD}" srcId="{E4B9804E-A693-4584-AFAB-D54D150A9C56}" destId="{3331CCCD-8091-4DAE-825C-CBAA9BA13007}" srcOrd="2" destOrd="0" parTransId="{AEBA6F6A-1C3A-4856-88D5-BC7FE9913AEA}" sibTransId="{6B05877F-36E3-4699-8C3C-5A582EDB71BE}"/>
    <dgm:cxn modelId="{CDC1F660-5955-430E-8F4F-9C9EC196C484}" type="presOf" srcId="{3331CCCD-8091-4DAE-825C-CBAA9BA13007}" destId="{54C77A2C-92E7-4EB9-8FD8-518D8514BA1D}" srcOrd="0" destOrd="0" presId="urn:microsoft.com/office/officeart/2005/8/layout/orgChart1"/>
    <dgm:cxn modelId="{45C44C62-97D2-4537-B6AC-5C488F5E83FB}" type="presOf" srcId="{AEBA6F6A-1C3A-4856-88D5-BC7FE9913AEA}" destId="{19CBDEB6-1D65-4A36-A1D9-FA48DC14C83C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19FF9D53-81C0-4584-B598-786C854206D4}" type="presOf" srcId="{FB022318-97A6-4995-BEFF-B099B53BDE2F}" destId="{E255F981-C067-4F6F-8DCB-12CF85DC6539}" srcOrd="0" destOrd="0" presId="urn:microsoft.com/office/officeart/2005/8/layout/orgChart1"/>
    <dgm:cxn modelId="{98B6817C-636E-4AEB-8F29-D05C273E250B}" type="presOf" srcId="{1DE279A7-A89F-4D3D-9E04-D12540C1DB9A}" destId="{FFD2B52C-DE3F-4084-A67D-D1FF2706852F}" srcOrd="1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79C110E7-45F4-4C0E-B141-7DA0753F1613}" type="presOf" srcId="{1DE279A7-A89F-4D3D-9E04-D12540C1DB9A}" destId="{D111BE77-C9F5-49E0-BD2C-5C82F5A38563}" srcOrd="0" destOrd="0" presId="urn:microsoft.com/office/officeart/2005/8/layout/orgChart1"/>
    <dgm:cxn modelId="{181F86F2-8BA9-4ACD-9C42-9866C7930D7B}" type="presOf" srcId="{3331CCCD-8091-4DAE-825C-CBAA9BA13007}" destId="{7B239967-534B-4029-8414-E59988419CCB}" srcOrd="1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76237BC9-45FE-4F40-902D-44EB8AAD34E3}" type="presParOf" srcId="{51E5BE6D-32EF-4D2F-B4EC-D6BAE0A2CADB}" destId="{E255F981-C067-4F6F-8DCB-12CF85DC6539}" srcOrd="2" destOrd="0" presId="urn:microsoft.com/office/officeart/2005/8/layout/orgChart1"/>
    <dgm:cxn modelId="{1CCEC3FD-4DD5-41C2-AF43-F96CDBC11D47}" type="presParOf" srcId="{51E5BE6D-32EF-4D2F-B4EC-D6BAE0A2CADB}" destId="{6819865A-EEBB-48C4-B17D-28F88219092F}" srcOrd="3" destOrd="0" presId="urn:microsoft.com/office/officeart/2005/8/layout/orgChart1"/>
    <dgm:cxn modelId="{437C333F-06C7-4641-A336-602F1F7F58DB}" type="presParOf" srcId="{6819865A-EEBB-48C4-B17D-28F88219092F}" destId="{3F5DD3CD-8801-4600-94EB-89BC024D687E}" srcOrd="0" destOrd="0" presId="urn:microsoft.com/office/officeart/2005/8/layout/orgChart1"/>
    <dgm:cxn modelId="{33D6DDBB-C224-4919-9D56-49BC40A5E264}" type="presParOf" srcId="{3F5DD3CD-8801-4600-94EB-89BC024D687E}" destId="{D111BE77-C9F5-49E0-BD2C-5C82F5A38563}" srcOrd="0" destOrd="0" presId="urn:microsoft.com/office/officeart/2005/8/layout/orgChart1"/>
    <dgm:cxn modelId="{39505F09-BC8C-4C0A-BFB6-B910D98CB252}" type="presParOf" srcId="{3F5DD3CD-8801-4600-94EB-89BC024D687E}" destId="{FFD2B52C-DE3F-4084-A67D-D1FF2706852F}" srcOrd="1" destOrd="0" presId="urn:microsoft.com/office/officeart/2005/8/layout/orgChart1"/>
    <dgm:cxn modelId="{88ADA023-63C2-4A5E-B672-8A2BA99EF0E1}" type="presParOf" srcId="{6819865A-EEBB-48C4-B17D-28F88219092F}" destId="{E0139E1C-4252-4FDF-B0C2-2510268EC1BE}" srcOrd="1" destOrd="0" presId="urn:microsoft.com/office/officeart/2005/8/layout/orgChart1"/>
    <dgm:cxn modelId="{98F02155-0D11-45C5-9276-1291154DB070}" type="presParOf" srcId="{6819865A-EEBB-48C4-B17D-28F88219092F}" destId="{CB45789B-530A-4BBA-9CEA-DB6ECB83CEFE}" srcOrd="2" destOrd="0" presId="urn:microsoft.com/office/officeart/2005/8/layout/orgChart1"/>
    <dgm:cxn modelId="{CD8157B0-7DE1-4BA5-B6DA-26D07BAAA6F1}" type="presParOf" srcId="{51E5BE6D-32EF-4D2F-B4EC-D6BAE0A2CADB}" destId="{19CBDEB6-1D65-4A36-A1D9-FA48DC14C83C}" srcOrd="4" destOrd="0" presId="urn:microsoft.com/office/officeart/2005/8/layout/orgChart1"/>
    <dgm:cxn modelId="{2CB8C367-0818-46CE-924A-6F961F371694}" type="presParOf" srcId="{51E5BE6D-32EF-4D2F-B4EC-D6BAE0A2CADB}" destId="{049E1290-B35E-42FE-B874-05EB51DA1163}" srcOrd="5" destOrd="0" presId="urn:microsoft.com/office/officeart/2005/8/layout/orgChart1"/>
    <dgm:cxn modelId="{87A16FF7-7835-429A-B6E5-646D22969ADD}" type="presParOf" srcId="{049E1290-B35E-42FE-B874-05EB51DA1163}" destId="{23DD3B04-0A30-45B4-A601-3E29D475936F}" srcOrd="0" destOrd="0" presId="urn:microsoft.com/office/officeart/2005/8/layout/orgChart1"/>
    <dgm:cxn modelId="{27CC34D5-288D-4270-8CEE-E731BD47D761}" type="presParOf" srcId="{23DD3B04-0A30-45B4-A601-3E29D475936F}" destId="{54C77A2C-92E7-4EB9-8FD8-518D8514BA1D}" srcOrd="0" destOrd="0" presId="urn:microsoft.com/office/officeart/2005/8/layout/orgChart1"/>
    <dgm:cxn modelId="{E86B9E88-6301-4882-AFF4-28EDE60FAB6B}" type="presParOf" srcId="{23DD3B04-0A30-45B4-A601-3E29D475936F}" destId="{7B239967-534B-4029-8414-E59988419CCB}" srcOrd="1" destOrd="0" presId="urn:microsoft.com/office/officeart/2005/8/layout/orgChart1"/>
    <dgm:cxn modelId="{C648E4AA-C55E-43F1-9F93-2C5F565D6492}" type="presParOf" srcId="{049E1290-B35E-42FE-B874-05EB51DA1163}" destId="{34D43A5A-9252-4546-AF25-D2C618420F99}" srcOrd="1" destOrd="0" presId="urn:microsoft.com/office/officeart/2005/8/layout/orgChart1"/>
    <dgm:cxn modelId="{E0006B89-64B0-4C68-8C56-21ABB3D403DD}" type="presParOf" srcId="{049E1290-B35E-42FE-B874-05EB51DA1163}" destId="{2E18B2CC-5C0D-40AB-8CA2-D55E00C78FB5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D3DBAE-51DC-4CC5-A23C-1CB76AD304FB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C"/>
        </a:p>
      </dgm:t>
    </dgm:pt>
    <dgm:pt modelId="{E4B9804E-A693-4584-AFAB-D54D150A9C56}">
      <dgm:prSet phldrT="[Texto]" custT="1"/>
      <dgm:spPr/>
      <dgm:t>
        <a:bodyPr/>
        <a:lstStyle/>
        <a:p>
          <a:r>
            <a:rPr lang="es-EC" sz="3000" dirty="0"/>
            <a:t>Clase Almohada</a:t>
          </a:r>
        </a:p>
      </dgm:t>
    </dgm:pt>
    <dgm:pt modelId="{8B5B363D-1CF9-4B2D-B4D5-1C325FFF4B25}" type="parTrans" cxnId="{0BF02C84-105C-4E87-BBE0-D76F6D6F61BD}">
      <dgm:prSet/>
      <dgm:spPr/>
      <dgm:t>
        <a:bodyPr/>
        <a:lstStyle/>
        <a:p>
          <a:endParaRPr lang="es-EC"/>
        </a:p>
      </dgm:t>
    </dgm:pt>
    <dgm:pt modelId="{7D50CDCD-79EA-4384-88A7-91FF34D1F19D}" type="sibTrans" cxnId="{0BF02C84-105C-4E87-BBE0-D76F6D6F61BD}">
      <dgm:prSet/>
      <dgm:spPr/>
      <dgm:t>
        <a:bodyPr/>
        <a:lstStyle/>
        <a:p>
          <a:endParaRPr lang="es-EC"/>
        </a:p>
      </dgm:t>
    </dgm:pt>
    <dgm:pt modelId="{CDEE3475-713E-450B-8AA1-CD15774F8B57}">
      <dgm:prSet phldrT="[Texto]" custT="1"/>
      <dgm:spPr/>
      <dgm:t>
        <a:bodyPr/>
        <a:lstStyle/>
        <a:p>
          <a:r>
            <a:rPr lang="es-EC" sz="3000" dirty="0"/>
            <a:t>Funda de almohada</a:t>
          </a:r>
        </a:p>
      </dgm:t>
    </dgm:pt>
    <dgm:pt modelId="{D593A7C5-4A18-4C44-9E6E-6CA12EEBA58B}" type="parTrans" cxnId="{E27167B7-1B6A-43E8-A5D9-74C8E94B996D}">
      <dgm:prSet/>
      <dgm:spPr/>
      <dgm:t>
        <a:bodyPr/>
        <a:lstStyle/>
        <a:p>
          <a:endParaRPr lang="es-EC"/>
        </a:p>
      </dgm:t>
    </dgm:pt>
    <dgm:pt modelId="{7A737E1A-CF44-4623-AF16-E23A122437A4}" type="sibTrans" cxnId="{E27167B7-1B6A-43E8-A5D9-74C8E94B996D}">
      <dgm:prSet/>
      <dgm:spPr/>
      <dgm:t>
        <a:bodyPr/>
        <a:lstStyle/>
        <a:p>
          <a:endParaRPr lang="es-EC"/>
        </a:p>
      </dgm:t>
    </dgm:pt>
    <dgm:pt modelId="{971D63D5-FED5-45C7-8631-4902C80601C4}" type="pres">
      <dgm:prSet presAssocID="{51D3DBAE-51DC-4CC5-A23C-1CB76AD30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7B215C-1B23-42ED-B33C-4934A6B88F44}" type="pres">
      <dgm:prSet presAssocID="{E4B9804E-A693-4584-AFAB-D54D150A9C56}" presName="hierRoot1" presStyleCnt="0">
        <dgm:presLayoutVars>
          <dgm:hierBranch val="init"/>
        </dgm:presLayoutVars>
      </dgm:prSet>
      <dgm:spPr/>
    </dgm:pt>
    <dgm:pt modelId="{C179B9AB-12F2-49F7-9484-54669B8A3A89}" type="pres">
      <dgm:prSet presAssocID="{E4B9804E-A693-4584-AFAB-D54D150A9C56}" presName="rootComposite1" presStyleCnt="0"/>
      <dgm:spPr/>
    </dgm:pt>
    <dgm:pt modelId="{C29B710B-ED5F-44FD-A946-E4BC93348A0D}" type="pres">
      <dgm:prSet presAssocID="{E4B9804E-A693-4584-AFAB-D54D150A9C56}" presName="rootText1" presStyleLbl="node0" presStyleIdx="0" presStyleCnt="1" custScaleX="161092" custScaleY="89673" custLinFactNeighborX="-4606" custLinFactNeighborY="4860">
        <dgm:presLayoutVars>
          <dgm:chPref val="3"/>
        </dgm:presLayoutVars>
      </dgm:prSet>
      <dgm:spPr/>
    </dgm:pt>
    <dgm:pt modelId="{431AE639-468A-432E-8D60-E14AD0D64398}" type="pres">
      <dgm:prSet presAssocID="{E4B9804E-A693-4584-AFAB-D54D150A9C56}" presName="rootConnector1" presStyleLbl="node1" presStyleIdx="0" presStyleCnt="0"/>
      <dgm:spPr/>
    </dgm:pt>
    <dgm:pt modelId="{51E5BE6D-32EF-4D2F-B4EC-D6BAE0A2CADB}" type="pres">
      <dgm:prSet presAssocID="{E4B9804E-A693-4584-AFAB-D54D150A9C56}" presName="hierChild2" presStyleCnt="0"/>
      <dgm:spPr/>
    </dgm:pt>
    <dgm:pt modelId="{3A834D94-C5DE-4DCC-8888-22A1DA55924F}" type="pres">
      <dgm:prSet presAssocID="{D593A7C5-4A18-4C44-9E6E-6CA12EEBA58B}" presName="Name37" presStyleLbl="parChTrans1D2" presStyleIdx="0" presStyleCnt="1"/>
      <dgm:spPr/>
    </dgm:pt>
    <dgm:pt modelId="{51E85B0B-9DC5-484B-ADED-7A64D8FC2638}" type="pres">
      <dgm:prSet presAssocID="{CDEE3475-713E-450B-8AA1-CD15774F8B57}" presName="hierRoot2" presStyleCnt="0">
        <dgm:presLayoutVars>
          <dgm:hierBranch val="init"/>
        </dgm:presLayoutVars>
      </dgm:prSet>
      <dgm:spPr/>
    </dgm:pt>
    <dgm:pt modelId="{15CCD555-177D-4274-B484-7AB798951A29}" type="pres">
      <dgm:prSet presAssocID="{CDEE3475-713E-450B-8AA1-CD15774F8B57}" presName="rootComposite" presStyleCnt="0"/>
      <dgm:spPr/>
    </dgm:pt>
    <dgm:pt modelId="{FF4EDAFC-DF08-43A2-80D0-3B84A8618950}" type="pres">
      <dgm:prSet presAssocID="{CDEE3475-713E-450B-8AA1-CD15774F8B57}" presName="rootText" presStyleLbl="node2" presStyleIdx="0" presStyleCnt="1">
        <dgm:presLayoutVars>
          <dgm:chPref val="3"/>
        </dgm:presLayoutVars>
      </dgm:prSet>
      <dgm:spPr/>
    </dgm:pt>
    <dgm:pt modelId="{B85B9B72-7F11-4E39-A108-1A427EF69857}" type="pres">
      <dgm:prSet presAssocID="{CDEE3475-713E-450B-8AA1-CD15774F8B57}" presName="rootConnector" presStyleLbl="node2" presStyleIdx="0" presStyleCnt="1"/>
      <dgm:spPr/>
    </dgm:pt>
    <dgm:pt modelId="{D2B286B3-2923-40EC-86A7-D413668B4C17}" type="pres">
      <dgm:prSet presAssocID="{CDEE3475-713E-450B-8AA1-CD15774F8B57}" presName="hierChild4" presStyleCnt="0"/>
      <dgm:spPr/>
    </dgm:pt>
    <dgm:pt modelId="{8BC088A8-0651-4BF9-AFB8-5CFD77EC93BA}" type="pres">
      <dgm:prSet presAssocID="{CDEE3475-713E-450B-8AA1-CD15774F8B57}" presName="hierChild5" presStyleCnt="0"/>
      <dgm:spPr/>
    </dgm:pt>
    <dgm:pt modelId="{EB7EF6B6-EE34-4D02-84DE-2BB01F944968}" type="pres">
      <dgm:prSet presAssocID="{E4B9804E-A693-4584-AFAB-D54D150A9C56}" presName="hierChild3" presStyleCnt="0"/>
      <dgm:spPr/>
    </dgm:pt>
  </dgm:ptLst>
  <dgm:cxnLst>
    <dgm:cxn modelId="{CB17DD33-07D0-42D3-B32A-C640A37397AF}" type="presOf" srcId="{E4B9804E-A693-4584-AFAB-D54D150A9C56}" destId="{C29B710B-ED5F-44FD-A946-E4BC93348A0D}" srcOrd="0" destOrd="0" presId="urn:microsoft.com/office/officeart/2005/8/layout/orgChart1"/>
    <dgm:cxn modelId="{1608C464-592B-49F8-A48C-1E0BE1E99FA0}" type="presOf" srcId="{D593A7C5-4A18-4C44-9E6E-6CA12EEBA58B}" destId="{3A834D94-C5DE-4DCC-8888-22A1DA55924F}" srcOrd="0" destOrd="0" presId="urn:microsoft.com/office/officeart/2005/8/layout/orgChart1"/>
    <dgm:cxn modelId="{698B0082-0A10-4B1B-A310-AC948910ABD5}" type="presOf" srcId="{CDEE3475-713E-450B-8AA1-CD15774F8B57}" destId="{B85B9B72-7F11-4E39-A108-1A427EF69857}" srcOrd="1" destOrd="0" presId="urn:microsoft.com/office/officeart/2005/8/layout/orgChart1"/>
    <dgm:cxn modelId="{0BF02C84-105C-4E87-BBE0-D76F6D6F61BD}" srcId="{51D3DBAE-51DC-4CC5-A23C-1CB76AD304FB}" destId="{E4B9804E-A693-4584-AFAB-D54D150A9C56}" srcOrd="0" destOrd="0" parTransId="{8B5B363D-1CF9-4B2D-B4D5-1C325FFF4B25}" sibTransId="{7D50CDCD-79EA-4384-88A7-91FF34D1F19D}"/>
    <dgm:cxn modelId="{0622C28B-75C0-4F61-A155-7652397E5671}" type="presOf" srcId="{51D3DBAE-51DC-4CC5-A23C-1CB76AD304FB}" destId="{971D63D5-FED5-45C7-8631-4902C80601C4}" srcOrd="0" destOrd="0" presId="urn:microsoft.com/office/officeart/2005/8/layout/orgChart1"/>
    <dgm:cxn modelId="{37CDFD93-8C15-4413-86E1-CE0AA0D4626F}" type="presOf" srcId="{CDEE3475-713E-450B-8AA1-CD15774F8B57}" destId="{FF4EDAFC-DF08-43A2-80D0-3B84A8618950}" srcOrd="0" destOrd="0" presId="urn:microsoft.com/office/officeart/2005/8/layout/orgChart1"/>
    <dgm:cxn modelId="{E27167B7-1B6A-43E8-A5D9-74C8E94B996D}" srcId="{E4B9804E-A693-4584-AFAB-D54D150A9C56}" destId="{CDEE3475-713E-450B-8AA1-CD15774F8B57}" srcOrd="0" destOrd="0" parTransId="{D593A7C5-4A18-4C44-9E6E-6CA12EEBA58B}" sibTransId="{7A737E1A-CF44-4623-AF16-E23A122437A4}"/>
    <dgm:cxn modelId="{23F891B8-FACE-4694-B509-5D600A1CCF0E}" type="presOf" srcId="{E4B9804E-A693-4584-AFAB-D54D150A9C56}" destId="{431AE639-468A-432E-8D60-E14AD0D64398}" srcOrd="1" destOrd="0" presId="urn:microsoft.com/office/officeart/2005/8/layout/orgChart1"/>
    <dgm:cxn modelId="{B06D20EF-DCEF-480E-8E1E-097E6171E69E}" type="presParOf" srcId="{971D63D5-FED5-45C7-8631-4902C80601C4}" destId="{B27B215C-1B23-42ED-B33C-4934A6B88F44}" srcOrd="0" destOrd="0" presId="urn:microsoft.com/office/officeart/2005/8/layout/orgChart1"/>
    <dgm:cxn modelId="{7F197A68-5C46-45A1-915B-0D45494A6593}" type="presParOf" srcId="{B27B215C-1B23-42ED-B33C-4934A6B88F44}" destId="{C179B9AB-12F2-49F7-9484-54669B8A3A89}" srcOrd="0" destOrd="0" presId="urn:microsoft.com/office/officeart/2005/8/layout/orgChart1"/>
    <dgm:cxn modelId="{2A055C67-7029-461F-AB0A-6B38B63C5C40}" type="presParOf" srcId="{C179B9AB-12F2-49F7-9484-54669B8A3A89}" destId="{C29B710B-ED5F-44FD-A946-E4BC93348A0D}" srcOrd="0" destOrd="0" presId="urn:microsoft.com/office/officeart/2005/8/layout/orgChart1"/>
    <dgm:cxn modelId="{15D2EE4E-3B8B-4D35-A479-ED53B56347E4}" type="presParOf" srcId="{C179B9AB-12F2-49F7-9484-54669B8A3A89}" destId="{431AE639-468A-432E-8D60-E14AD0D64398}" srcOrd="1" destOrd="0" presId="urn:microsoft.com/office/officeart/2005/8/layout/orgChart1"/>
    <dgm:cxn modelId="{06C6BA98-572B-4C01-B949-496421C78F20}" type="presParOf" srcId="{B27B215C-1B23-42ED-B33C-4934A6B88F44}" destId="{51E5BE6D-32EF-4D2F-B4EC-D6BAE0A2CADB}" srcOrd="1" destOrd="0" presId="urn:microsoft.com/office/officeart/2005/8/layout/orgChart1"/>
    <dgm:cxn modelId="{A7D6D99A-BED0-408E-A6EE-C6ED18609BC9}" type="presParOf" srcId="{51E5BE6D-32EF-4D2F-B4EC-D6BAE0A2CADB}" destId="{3A834D94-C5DE-4DCC-8888-22A1DA55924F}" srcOrd="0" destOrd="0" presId="urn:microsoft.com/office/officeart/2005/8/layout/orgChart1"/>
    <dgm:cxn modelId="{1FADB620-8A55-4CA9-BF9A-8599202FAE4D}" type="presParOf" srcId="{51E5BE6D-32EF-4D2F-B4EC-D6BAE0A2CADB}" destId="{51E85B0B-9DC5-484B-ADED-7A64D8FC2638}" srcOrd="1" destOrd="0" presId="urn:microsoft.com/office/officeart/2005/8/layout/orgChart1"/>
    <dgm:cxn modelId="{1ED78504-F4B8-4D36-94CD-56FCFF2B685E}" type="presParOf" srcId="{51E85B0B-9DC5-484B-ADED-7A64D8FC2638}" destId="{15CCD555-177D-4274-B484-7AB798951A29}" srcOrd="0" destOrd="0" presId="urn:microsoft.com/office/officeart/2005/8/layout/orgChart1"/>
    <dgm:cxn modelId="{1E30CE97-C1C4-4CDD-B33C-6F077A97C7DD}" type="presParOf" srcId="{15CCD555-177D-4274-B484-7AB798951A29}" destId="{FF4EDAFC-DF08-43A2-80D0-3B84A8618950}" srcOrd="0" destOrd="0" presId="urn:microsoft.com/office/officeart/2005/8/layout/orgChart1"/>
    <dgm:cxn modelId="{E5BD4F42-5AC1-43B1-BC35-893020F38F31}" type="presParOf" srcId="{15CCD555-177D-4274-B484-7AB798951A29}" destId="{B85B9B72-7F11-4E39-A108-1A427EF69857}" srcOrd="1" destOrd="0" presId="urn:microsoft.com/office/officeart/2005/8/layout/orgChart1"/>
    <dgm:cxn modelId="{22811513-F91C-4AD4-9925-A5B42F099033}" type="presParOf" srcId="{51E85B0B-9DC5-484B-ADED-7A64D8FC2638}" destId="{D2B286B3-2923-40EC-86A7-D413668B4C17}" srcOrd="1" destOrd="0" presId="urn:microsoft.com/office/officeart/2005/8/layout/orgChart1"/>
    <dgm:cxn modelId="{3617903B-8076-40E6-B5D0-920C94A8378D}" type="presParOf" srcId="{51E85B0B-9DC5-484B-ADED-7A64D8FC2638}" destId="{8BC088A8-0651-4BF9-AFB8-5CFD77EC93BA}" srcOrd="2" destOrd="0" presId="urn:microsoft.com/office/officeart/2005/8/layout/orgChart1"/>
    <dgm:cxn modelId="{DF5A2028-A56E-4AE1-9134-54181AA7374E}" type="presParOf" srcId="{B27B215C-1B23-42ED-B33C-4934A6B88F44}" destId="{EB7EF6B6-EE34-4D02-84DE-2BB01F9449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D212A-9BBD-4C3A-82FA-8FAC0D2944BF}">
      <dsp:nvSpPr>
        <dsp:cNvPr id="0" name=""/>
        <dsp:cNvSpPr/>
      </dsp:nvSpPr>
      <dsp:spPr>
        <a:xfrm>
          <a:off x="4833256" y="2598634"/>
          <a:ext cx="1706212" cy="592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119"/>
              </a:lnTo>
              <a:lnTo>
                <a:pt x="1706212" y="296119"/>
              </a:lnTo>
              <a:lnTo>
                <a:pt x="1706212" y="592239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98D86-D63A-4D12-A359-4F882A367BEF}">
      <dsp:nvSpPr>
        <dsp:cNvPr id="0" name=""/>
        <dsp:cNvSpPr/>
      </dsp:nvSpPr>
      <dsp:spPr>
        <a:xfrm>
          <a:off x="3127044" y="2598634"/>
          <a:ext cx="1706212" cy="592239"/>
        </a:xfrm>
        <a:custGeom>
          <a:avLst/>
          <a:gdLst/>
          <a:ahLst/>
          <a:cxnLst/>
          <a:rect l="0" t="0" r="0" b="0"/>
          <a:pathLst>
            <a:path>
              <a:moveTo>
                <a:pt x="1706212" y="0"/>
              </a:moveTo>
              <a:lnTo>
                <a:pt x="1706212" y="296119"/>
              </a:lnTo>
              <a:lnTo>
                <a:pt x="0" y="296119"/>
              </a:lnTo>
              <a:lnTo>
                <a:pt x="0" y="592239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1759733" y="2271"/>
          <a:ext cx="6147047" cy="25963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000" kern="1200" dirty="0"/>
            <a:t>Clase Empresa</a:t>
          </a:r>
        </a:p>
      </dsp:txBody>
      <dsp:txXfrm>
        <a:off x="1759733" y="2271"/>
        <a:ext cx="6147047" cy="2596362"/>
      </dsp:txXfrm>
    </dsp:sp>
    <dsp:sp modelId="{E2C846CA-B3E9-41E4-A913-6FF78D2CD6E8}">
      <dsp:nvSpPr>
        <dsp:cNvPr id="0" name=""/>
        <dsp:cNvSpPr/>
      </dsp:nvSpPr>
      <dsp:spPr>
        <a:xfrm>
          <a:off x="1716950" y="3190873"/>
          <a:ext cx="2820186" cy="14100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000" kern="1200" dirty="0"/>
            <a:t>Empleados</a:t>
          </a:r>
        </a:p>
      </dsp:txBody>
      <dsp:txXfrm>
        <a:off x="1716950" y="3190873"/>
        <a:ext cx="2820186" cy="1410093"/>
      </dsp:txXfrm>
    </dsp:sp>
    <dsp:sp modelId="{142D47F9-1050-437C-B3AD-D200052B5CEC}">
      <dsp:nvSpPr>
        <dsp:cNvPr id="0" name=""/>
        <dsp:cNvSpPr/>
      </dsp:nvSpPr>
      <dsp:spPr>
        <a:xfrm>
          <a:off x="5129376" y="3190873"/>
          <a:ext cx="2820186" cy="14100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000" kern="1200" dirty="0"/>
            <a:t>Clientes</a:t>
          </a:r>
        </a:p>
      </dsp:txBody>
      <dsp:txXfrm>
        <a:off x="5129376" y="3190873"/>
        <a:ext cx="2820186" cy="14100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34D94-C5DE-4DCC-8888-22A1DA55924F}">
      <dsp:nvSpPr>
        <dsp:cNvPr id="0" name=""/>
        <dsp:cNvSpPr/>
      </dsp:nvSpPr>
      <dsp:spPr>
        <a:xfrm>
          <a:off x="4650367" y="1878671"/>
          <a:ext cx="182889" cy="737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433"/>
              </a:lnTo>
              <a:lnTo>
                <a:pt x="182889" y="320433"/>
              </a:lnTo>
              <a:lnTo>
                <a:pt x="182889" y="737355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1452142" y="98357"/>
          <a:ext cx="6396449" cy="17803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Persona</a:t>
          </a:r>
        </a:p>
      </dsp:txBody>
      <dsp:txXfrm>
        <a:off x="1452142" y="98357"/>
        <a:ext cx="6396449" cy="1780314"/>
      </dsp:txXfrm>
    </dsp:sp>
    <dsp:sp modelId="{FF4EDAFC-DF08-43A2-80D0-3B84A8618950}">
      <dsp:nvSpPr>
        <dsp:cNvPr id="0" name=""/>
        <dsp:cNvSpPr/>
      </dsp:nvSpPr>
      <dsp:spPr>
        <a:xfrm>
          <a:off x="2847916" y="2616027"/>
          <a:ext cx="3970681" cy="1985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Pareja </a:t>
          </a:r>
        </a:p>
      </dsp:txBody>
      <dsp:txXfrm>
        <a:off x="2847916" y="2616027"/>
        <a:ext cx="3970681" cy="19853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5F981-C067-4F6F-8DCB-12CF85DC6539}">
      <dsp:nvSpPr>
        <dsp:cNvPr id="0" name=""/>
        <dsp:cNvSpPr/>
      </dsp:nvSpPr>
      <dsp:spPr>
        <a:xfrm>
          <a:off x="4833256" y="1782184"/>
          <a:ext cx="2402262" cy="833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921"/>
              </a:lnTo>
              <a:lnTo>
                <a:pt x="2402262" y="416921"/>
              </a:lnTo>
              <a:lnTo>
                <a:pt x="2402262" y="833843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4D94-C5DE-4DCC-8888-22A1DA55924F}">
      <dsp:nvSpPr>
        <dsp:cNvPr id="0" name=""/>
        <dsp:cNvSpPr/>
      </dsp:nvSpPr>
      <dsp:spPr>
        <a:xfrm>
          <a:off x="2430994" y="1782184"/>
          <a:ext cx="2402262" cy="833843"/>
        </a:xfrm>
        <a:custGeom>
          <a:avLst/>
          <a:gdLst/>
          <a:ahLst/>
          <a:cxnLst/>
          <a:rect l="0" t="0" r="0" b="0"/>
          <a:pathLst>
            <a:path>
              <a:moveTo>
                <a:pt x="2402262" y="0"/>
              </a:moveTo>
              <a:lnTo>
                <a:pt x="2402262" y="416921"/>
              </a:lnTo>
              <a:lnTo>
                <a:pt x="0" y="416921"/>
              </a:lnTo>
              <a:lnTo>
                <a:pt x="0" y="833843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1635032" y="1869"/>
          <a:ext cx="6396449" cy="178031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Humano</a:t>
          </a:r>
        </a:p>
      </dsp:txBody>
      <dsp:txXfrm>
        <a:off x="1635032" y="1869"/>
        <a:ext cx="6396449" cy="1780314"/>
      </dsp:txXfrm>
    </dsp:sp>
    <dsp:sp modelId="{FF4EDAFC-DF08-43A2-80D0-3B84A8618950}">
      <dsp:nvSpPr>
        <dsp:cNvPr id="0" name=""/>
        <dsp:cNvSpPr/>
      </dsp:nvSpPr>
      <dsp:spPr>
        <a:xfrm>
          <a:off x="445654" y="2616027"/>
          <a:ext cx="3970681" cy="1985340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Brazos</a:t>
          </a:r>
        </a:p>
      </dsp:txBody>
      <dsp:txXfrm>
        <a:off x="445654" y="2616027"/>
        <a:ext cx="3970681" cy="1985340"/>
      </dsp:txXfrm>
    </dsp:sp>
    <dsp:sp modelId="{D111BE77-C9F5-49E0-BD2C-5C82F5A38563}">
      <dsp:nvSpPr>
        <dsp:cNvPr id="0" name=""/>
        <dsp:cNvSpPr/>
      </dsp:nvSpPr>
      <dsp:spPr>
        <a:xfrm>
          <a:off x="5250178" y="2616027"/>
          <a:ext cx="3970681" cy="1985340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Piernas </a:t>
          </a:r>
        </a:p>
      </dsp:txBody>
      <dsp:txXfrm>
        <a:off x="5250178" y="2616027"/>
        <a:ext cx="3970681" cy="19853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5F981-C067-4F6F-8DCB-12CF85DC6539}">
      <dsp:nvSpPr>
        <dsp:cNvPr id="0" name=""/>
        <dsp:cNvSpPr/>
      </dsp:nvSpPr>
      <dsp:spPr>
        <a:xfrm>
          <a:off x="4833256" y="1782184"/>
          <a:ext cx="2402262" cy="833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921"/>
              </a:lnTo>
              <a:lnTo>
                <a:pt x="2402262" y="416921"/>
              </a:lnTo>
              <a:lnTo>
                <a:pt x="2402262" y="833843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4D94-C5DE-4DCC-8888-22A1DA55924F}">
      <dsp:nvSpPr>
        <dsp:cNvPr id="0" name=""/>
        <dsp:cNvSpPr/>
      </dsp:nvSpPr>
      <dsp:spPr>
        <a:xfrm>
          <a:off x="2430994" y="1782184"/>
          <a:ext cx="2402262" cy="833843"/>
        </a:xfrm>
        <a:custGeom>
          <a:avLst/>
          <a:gdLst/>
          <a:ahLst/>
          <a:cxnLst/>
          <a:rect l="0" t="0" r="0" b="0"/>
          <a:pathLst>
            <a:path>
              <a:moveTo>
                <a:pt x="2402262" y="0"/>
              </a:moveTo>
              <a:lnTo>
                <a:pt x="2402262" y="416921"/>
              </a:lnTo>
              <a:lnTo>
                <a:pt x="0" y="416921"/>
              </a:lnTo>
              <a:lnTo>
                <a:pt x="0" y="833843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1635032" y="1869"/>
          <a:ext cx="6396449" cy="178031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Niños</a:t>
          </a:r>
        </a:p>
      </dsp:txBody>
      <dsp:txXfrm>
        <a:off x="1635032" y="1869"/>
        <a:ext cx="6396449" cy="1780314"/>
      </dsp:txXfrm>
    </dsp:sp>
    <dsp:sp modelId="{FF4EDAFC-DF08-43A2-80D0-3B84A8618950}">
      <dsp:nvSpPr>
        <dsp:cNvPr id="0" name=""/>
        <dsp:cNvSpPr/>
      </dsp:nvSpPr>
      <dsp:spPr>
        <a:xfrm>
          <a:off x="445654" y="2616027"/>
          <a:ext cx="3970681" cy="1985340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Jugar videojuegos</a:t>
          </a:r>
        </a:p>
      </dsp:txBody>
      <dsp:txXfrm>
        <a:off x="445654" y="2616027"/>
        <a:ext cx="3970681" cy="1985340"/>
      </dsp:txXfrm>
    </dsp:sp>
    <dsp:sp modelId="{D111BE77-C9F5-49E0-BD2C-5C82F5A38563}">
      <dsp:nvSpPr>
        <dsp:cNvPr id="0" name=""/>
        <dsp:cNvSpPr/>
      </dsp:nvSpPr>
      <dsp:spPr>
        <a:xfrm>
          <a:off x="5250178" y="2616027"/>
          <a:ext cx="3970681" cy="1985340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Estudiar</a:t>
          </a:r>
        </a:p>
      </dsp:txBody>
      <dsp:txXfrm>
        <a:off x="5250178" y="2616027"/>
        <a:ext cx="3970681" cy="19853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BD2C0-F23A-4FC6-ADED-8E1545D9EE47}">
      <dsp:nvSpPr>
        <dsp:cNvPr id="0" name=""/>
        <dsp:cNvSpPr/>
      </dsp:nvSpPr>
      <dsp:spPr>
        <a:xfrm>
          <a:off x="5140135" y="1953178"/>
          <a:ext cx="3715025" cy="559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73"/>
              </a:lnTo>
              <a:lnTo>
                <a:pt x="3715025" y="279673"/>
              </a:lnTo>
              <a:lnTo>
                <a:pt x="3715025" y="559347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5F981-C067-4F6F-8DCB-12CF85DC6539}">
      <dsp:nvSpPr>
        <dsp:cNvPr id="0" name=""/>
        <dsp:cNvSpPr/>
      </dsp:nvSpPr>
      <dsp:spPr>
        <a:xfrm>
          <a:off x="5140135" y="1953178"/>
          <a:ext cx="398854" cy="559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73"/>
              </a:lnTo>
              <a:lnTo>
                <a:pt x="398854" y="279673"/>
              </a:lnTo>
              <a:lnTo>
                <a:pt x="398854" y="559347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4D94-C5DE-4DCC-8888-22A1DA55924F}">
      <dsp:nvSpPr>
        <dsp:cNvPr id="0" name=""/>
        <dsp:cNvSpPr/>
      </dsp:nvSpPr>
      <dsp:spPr>
        <a:xfrm>
          <a:off x="1823964" y="1953178"/>
          <a:ext cx="3316170" cy="559347"/>
        </a:xfrm>
        <a:custGeom>
          <a:avLst/>
          <a:gdLst/>
          <a:ahLst/>
          <a:cxnLst/>
          <a:rect l="0" t="0" r="0" b="0"/>
          <a:pathLst>
            <a:path>
              <a:moveTo>
                <a:pt x="3316170" y="0"/>
              </a:moveTo>
              <a:lnTo>
                <a:pt x="3316170" y="279673"/>
              </a:lnTo>
              <a:lnTo>
                <a:pt x="0" y="279673"/>
              </a:lnTo>
              <a:lnTo>
                <a:pt x="0" y="559347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994744" y="758932"/>
          <a:ext cx="4290780" cy="119424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electricidad</a:t>
          </a:r>
        </a:p>
      </dsp:txBody>
      <dsp:txXfrm>
        <a:off x="2994744" y="758932"/>
        <a:ext cx="4290780" cy="1194246"/>
      </dsp:txXfrm>
    </dsp:sp>
    <dsp:sp modelId="{FF4EDAFC-DF08-43A2-80D0-3B84A8618950}">
      <dsp:nvSpPr>
        <dsp:cNvPr id="0" name=""/>
        <dsp:cNvSpPr/>
      </dsp:nvSpPr>
      <dsp:spPr>
        <a:xfrm>
          <a:off x="65" y="2512526"/>
          <a:ext cx="3647796" cy="133177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 err="1"/>
            <a:t>Electrodomesticos</a:t>
          </a:r>
          <a:endParaRPr lang="es-EC" sz="3000" kern="1200" dirty="0"/>
        </a:p>
      </dsp:txBody>
      <dsp:txXfrm>
        <a:off x="65" y="2512526"/>
        <a:ext cx="3647796" cy="1331779"/>
      </dsp:txXfrm>
    </dsp:sp>
    <dsp:sp modelId="{D111BE77-C9F5-49E0-BD2C-5C82F5A38563}">
      <dsp:nvSpPr>
        <dsp:cNvPr id="0" name=""/>
        <dsp:cNvSpPr/>
      </dsp:nvSpPr>
      <dsp:spPr>
        <a:xfrm>
          <a:off x="4207210" y="2512526"/>
          <a:ext cx="2663558" cy="133177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 err="1"/>
            <a:t>Television</a:t>
          </a:r>
          <a:endParaRPr lang="es-EC" sz="3000" kern="1200" dirty="0"/>
        </a:p>
      </dsp:txBody>
      <dsp:txXfrm>
        <a:off x="4207210" y="2512526"/>
        <a:ext cx="2663558" cy="1331779"/>
      </dsp:txXfrm>
    </dsp:sp>
    <dsp:sp modelId="{967D4652-F3B1-41CB-9C3C-E6937D7A761F}">
      <dsp:nvSpPr>
        <dsp:cNvPr id="0" name=""/>
        <dsp:cNvSpPr/>
      </dsp:nvSpPr>
      <dsp:spPr>
        <a:xfrm>
          <a:off x="7430116" y="2512526"/>
          <a:ext cx="2850087" cy="133177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Computadora</a:t>
          </a:r>
        </a:p>
      </dsp:txBody>
      <dsp:txXfrm>
        <a:off x="7430116" y="2512526"/>
        <a:ext cx="2850087" cy="133177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BD2C0-F23A-4FC6-ADED-8E1545D9EE47}">
      <dsp:nvSpPr>
        <dsp:cNvPr id="0" name=""/>
        <dsp:cNvSpPr/>
      </dsp:nvSpPr>
      <dsp:spPr>
        <a:xfrm>
          <a:off x="5140135" y="1953178"/>
          <a:ext cx="3715025" cy="559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73"/>
              </a:lnTo>
              <a:lnTo>
                <a:pt x="3715025" y="279673"/>
              </a:lnTo>
              <a:lnTo>
                <a:pt x="3715025" y="559347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5F981-C067-4F6F-8DCB-12CF85DC6539}">
      <dsp:nvSpPr>
        <dsp:cNvPr id="0" name=""/>
        <dsp:cNvSpPr/>
      </dsp:nvSpPr>
      <dsp:spPr>
        <a:xfrm>
          <a:off x="5140135" y="1953178"/>
          <a:ext cx="398854" cy="559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73"/>
              </a:lnTo>
              <a:lnTo>
                <a:pt x="398854" y="279673"/>
              </a:lnTo>
              <a:lnTo>
                <a:pt x="398854" y="559347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4D94-C5DE-4DCC-8888-22A1DA55924F}">
      <dsp:nvSpPr>
        <dsp:cNvPr id="0" name=""/>
        <dsp:cNvSpPr/>
      </dsp:nvSpPr>
      <dsp:spPr>
        <a:xfrm>
          <a:off x="1823964" y="1953178"/>
          <a:ext cx="3316170" cy="559347"/>
        </a:xfrm>
        <a:custGeom>
          <a:avLst/>
          <a:gdLst/>
          <a:ahLst/>
          <a:cxnLst/>
          <a:rect l="0" t="0" r="0" b="0"/>
          <a:pathLst>
            <a:path>
              <a:moveTo>
                <a:pt x="3316170" y="0"/>
              </a:moveTo>
              <a:lnTo>
                <a:pt x="3316170" y="279673"/>
              </a:lnTo>
              <a:lnTo>
                <a:pt x="0" y="279673"/>
              </a:lnTo>
              <a:lnTo>
                <a:pt x="0" y="559347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994744" y="758932"/>
          <a:ext cx="4290780" cy="119424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Persona</a:t>
          </a:r>
        </a:p>
      </dsp:txBody>
      <dsp:txXfrm>
        <a:off x="2994744" y="758932"/>
        <a:ext cx="4290780" cy="1194246"/>
      </dsp:txXfrm>
    </dsp:sp>
    <dsp:sp modelId="{FF4EDAFC-DF08-43A2-80D0-3B84A8618950}">
      <dsp:nvSpPr>
        <dsp:cNvPr id="0" name=""/>
        <dsp:cNvSpPr/>
      </dsp:nvSpPr>
      <dsp:spPr>
        <a:xfrm>
          <a:off x="65" y="2512526"/>
          <a:ext cx="3647796" cy="133177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Lentes</a:t>
          </a:r>
        </a:p>
      </dsp:txBody>
      <dsp:txXfrm>
        <a:off x="65" y="2512526"/>
        <a:ext cx="3647796" cy="1331779"/>
      </dsp:txXfrm>
    </dsp:sp>
    <dsp:sp modelId="{D111BE77-C9F5-49E0-BD2C-5C82F5A38563}">
      <dsp:nvSpPr>
        <dsp:cNvPr id="0" name=""/>
        <dsp:cNvSpPr/>
      </dsp:nvSpPr>
      <dsp:spPr>
        <a:xfrm>
          <a:off x="4207210" y="2512526"/>
          <a:ext cx="2663558" cy="133177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Piercings</a:t>
          </a:r>
        </a:p>
      </dsp:txBody>
      <dsp:txXfrm>
        <a:off x="4207210" y="2512526"/>
        <a:ext cx="2663558" cy="1331779"/>
      </dsp:txXfrm>
    </dsp:sp>
    <dsp:sp modelId="{967D4652-F3B1-41CB-9C3C-E6937D7A761F}">
      <dsp:nvSpPr>
        <dsp:cNvPr id="0" name=""/>
        <dsp:cNvSpPr/>
      </dsp:nvSpPr>
      <dsp:spPr>
        <a:xfrm>
          <a:off x="7430116" y="2512526"/>
          <a:ext cx="2850087" cy="133177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Tatuajes</a:t>
          </a:r>
        </a:p>
      </dsp:txBody>
      <dsp:txXfrm>
        <a:off x="7430116" y="2512526"/>
        <a:ext cx="2850087" cy="133177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5F981-C067-4F6F-8DCB-12CF85DC6539}">
      <dsp:nvSpPr>
        <dsp:cNvPr id="0" name=""/>
        <dsp:cNvSpPr/>
      </dsp:nvSpPr>
      <dsp:spPr>
        <a:xfrm>
          <a:off x="5170717" y="1879187"/>
          <a:ext cx="3106192" cy="736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89"/>
              </a:lnTo>
              <a:lnTo>
                <a:pt x="3106192" y="319889"/>
              </a:lnTo>
              <a:lnTo>
                <a:pt x="3106192" y="736929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4D94-C5DE-4DCC-8888-22A1DA55924F}">
      <dsp:nvSpPr>
        <dsp:cNvPr id="0" name=""/>
        <dsp:cNvSpPr/>
      </dsp:nvSpPr>
      <dsp:spPr>
        <a:xfrm>
          <a:off x="2719735" y="1879187"/>
          <a:ext cx="2450982" cy="738146"/>
        </a:xfrm>
        <a:custGeom>
          <a:avLst/>
          <a:gdLst/>
          <a:ahLst/>
          <a:cxnLst/>
          <a:rect l="0" t="0" r="0" b="0"/>
          <a:pathLst>
            <a:path>
              <a:moveTo>
                <a:pt x="2450982" y="0"/>
              </a:moveTo>
              <a:lnTo>
                <a:pt x="2450982" y="321106"/>
              </a:lnTo>
              <a:lnTo>
                <a:pt x="0" y="321106"/>
              </a:lnTo>
              <a:lnTo>
                <a:pt x="0" y="738146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1971585" y="98367"/>
          <a:ext cx="6398265" cy="178081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Campo</a:t>
          </a:r>
        </a:p>
      </dsp:txBody>
      <dsp:txXfrm>
        <a:off x="1971585" y="98367"/>
        <a:ext cx="6398265" cy="1780819"/>
      </dsp:txXfrm>
    </dsp:sp>
    <dsp:sp modelId="{FF4EDAFC-DF08-43A2-80D0-3B84A8618950}">
      <dsp:nvSpPr>
        <dsp:cNvPr id="0" name=""/>
        <dsp:cNvSpPr/>
      </dsp:nvSpPr>
      <dsp:spPr>
        <a:xfrm>
          <a:off x="0" y="2617333"/>
          <a:ext cx="5439471" cy="198590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Agricultura</a:t>
          </a:r>
        </a:p>
      </dsp:txBody>
      <dsp:txXfrm>
        <a:off x="0" y="2617333"/>
        <a:ext cx="5439471" cy="1985904"/>
      </dsp:txXfrm>
    </dsp:sp>
    <dsp:sp modelId="{D111BE77-C9F5-49E0-BD2C-5C82F5A38563}">
      <dsp:nvSpPr>
        <dsp:cNvPr id="0" name=""/>
        <dsp:cNvSpPr/>
      </dsp:nvSpPr>
      <dsp:spPr>
        <a:xfrm>
          <a:off x="6291006" y="2616116"/>
          <a:ext cx="3971808" cy="198590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 err="1"/>
            <a:t>Ganaderia</a:t>
          </a:r>
          <a:endParaRPr lang="es-EC" sz="3000" kern="1200" dirty="0"/>
        </a:p>
      </dsp:txBody>
      <dsp:txXfrm>
        <a:off x="6291006" y="2616116"/>
        <a:ext cx="3971808" cy="198590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AE648-A64A-445C-8411-6FD0ACE3A7F5}">
      <dsp:nvSpPr>
        <dsp:cNvPr id="0" name=""/>
        <dsp:cNvSpPr/>
      </dsp:nvSpPr>
      <dsp:spPr>
        <a:xfrm>
          <a:off x="5140135" y="1947022"/>
          <a:ext cx="3780661" cy="569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614"/>
              </a:lnTo>
              <a:lnTo>
                <a:pt x="3780661" y="284614"/>
              </a:lnTo>
              <a:lnTo>
                <a:pt x="3780661" y="569229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5F981-C067-4F6F-8DCB-12CF85DC6539}">
      <dsp:nvSpPr>
        <dsp:cNvPr id="0" name=""/>
        <dsp:cNvSpPr/>
      </dsp:nvSpPr>
      <dsp:spPr>
        <a:xfrm>
          <a:off x="5140135" y="1947022"/>
          <a:ext cx="500813" cy="569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614"/>
              </a:lnTo>
              <a:lnTo>
                <a:pt x="500813" y="284614"/>
              </a:lnTo>
              <a:lnTo>
                <a:pt x="500813" y="569229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4D94-C5DE-4DCC-8888-22A1DA55924F}">
      <dsp:nvSpPr>
        <dsp:cNvPr id="0" name=""/>
        <dsp:cNvSpPr/>
      </dsp:nvSpPr>
      <dsp:spPr>
        <a:xfrm>
          <a:off x="1856122" y="1947022"/>
          <a:ext cx="3284012" cy="603071"/>
        </a:xfrm>
        <a:custGeom>
          <a:avLst/>
          <a:gdLst/>
          <a:ahLst/>
          <a:cxnLst/>
          <a:rect l="0" t="0" r="0" b="0"/>
          <a:pathLst>
            <a:path>
              <a:moveTo>
                <a:pt x="3284012" y="0"/>
              </a:moveTo>
              <a:lnTo>
                <a:pt x="3284012" y="318456"/>
              </a:lnTo>
              <a:lnTo>
                <a:pt x="0" y="318456"/>
              </a:lnTo>
              <a:lnTo>
                <a:pt x="0" y="603071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956840" y="731676"/>
          <a:ext cx="4366588" cy="121534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Arboles</a:t>
          </a:r>
        </a:p>
      </dsp:txBody>
      <dsp:txXfrm>
        <a:off x="2956840" y="731676"/>
        <a:ext cx="4366588" cy="1215346"/>
      </dsp:txXfrm>
    </dsp:sp>
    <dsp:sp modelId="{FF4EDAFC-DF08-43A2-80D0-3B84A8618950}">
      <dsp:nvSpPr>
        <dsp:cNvPr id="0" name=""/>
        <dsp:cNvSpPr/>
      </dsp:nvSpPr>
      <dsp:spPr>
        <a:xfrm>
          <a:off x="0" y="2550094"/>
          <a:ext cx="3712245" cy="135530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Papeles</a:t>
          </a:r>
        </a:p>
      </dsp:txBody>
      <dsp:txXfrm>
        <a:off x="0" y="2550094"/>
        <a:ext cx="3712245" cy="1355309"/>
      </dsp:txXfrm>
    </dsp:sp>
    <dsp:sp modelId="{D111BE77-C9F5-49E0-BD2C-5C82F5A38563}">
      <dsp:nvSpPr>
        <dsp:cNvPr id="0" name=""/>
        <dsp:cNvSpPr/>
      </dsp:nvSpPr>
      <dsp:spPr>
        <a:xfrm>
          <a:off x="4285639" y="2516252"/>
          <a:ext cx="2710618" cy="135530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Lápices</a:t>
          </a:r>
        </a:p>
      </dsp:txBody>
      <dsp:txXfrm>
        <a:off x="4285639" y="2516252"/>
        <a:ext cx="2710618" cy="1355309"/>
      </dsp:txXfrm>
    </dsp:sp>
    <dsp:sp modelId="{9265E441-873D-4B49-BD2C-2F9A13956AB2}">
      <dsp:nvSpPr>
        <dsp:cNvPr id="0" name=""/>
        <dsp:cNvSpPr/>
      </dsp:nvSpPr>
      <dsp:spPr>
        <a:xfrm>
          <a:off x="7565487" y="2516252"/>
          <a:ext cx="2710618" cy="135530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Madera</a:t>
          </a:r>
        </a:p>
      </dsp:txBody>
      <dsp:txXfrm>
        <a:off x="7565487" y="2516252"/>
        <a:ext cx="2710618" cy="135530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AE648-A64A-445C-8411-6FD0ACE3A7F5}">
      <dsp:nvSpPr>
        <dsp:cNvPr id="0" name=""/>
        <dsp:cNvSpPr/>
      </dsp:nvSpPr>
      <dsp:spPr>
        <a:xfrm>
          <a:off x="4907374" y="1916623"/>
          <a:ext cx="4013422" cy="599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014"/>
              </a:lnTo>
              <a:lnTo>
                <a:pt x="4013422" y="315014"/>
              </a:lnTo>
              <a:lnTo>
                <a:pt x="4013422" y="599629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5F981-C067-4F6F-8DCB-12CF85DC6539}">
      <dsp:nvSpPr>
        <dsp:cNvPr id="0" name=""/>
        <dsp:cNvSpPr/>
      </dsp:nvSpPr>
      <dsp:spPr>
        <a:xfrm>
          <a:off x="4907374" y="1916623"/>
          <a:ext cx="733574" cy="599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014"/>
              </a:lnTo>
              <a:lnTo>
                <a:pt x="733574" y="315014"/>
              </a:lnTo>
              <a:lnTo>
                <a:pt x="733574" y="599629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4D94-C5DE-4DCC-8888-22A1DA55924F}">
      <dsp:nvSpPr>
        <dsp:cNvPr id="0" name=""/>
        <dsp:cNvSpPr/>
      </dsp:nvSpPr>
      <dsp:spPr>
        <a:xfrm>
          <a:off x="1856122" y="1916623"/>
          <a:ext cx="3051251" cy="633471"/>
        </a:xfrm>
        <a:custGeom>
          <a:avLst/>
          <a:gdLst/>
          <a:ahLst/>
          <a:cxnLst/>
          <a:rect l="0" t="0" r="0" b="0"/>
          <a:pathLst>
            <a:path>
              <a:moveTo>
                <a:pt x="3051251" y="0"/>
              </a:moveTo>
              <a:lnTo>
                <a:pt x="3051251" y="348856"/>
              </a:lnTo>
              <a:lnTo>
                <a:pt x="0" y="348856"/>
              </a:lnTo>
              <a:lnTo>
                <a:pt x="0" y="633471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724079" y="701276"/>
          <a:ext cx="4366588" cy="121534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</a:t>
          </a:r>
          <a:r>
            <a:rPr lang="es-EC" sz="3000" kern="1200" dirty="0" err="1"/>
            <a:t>petroleo</a:t>
          </a:r>
          <a:endParaRPr lang="es-EC" sz="3000" kern="1200" dirty="0"/>
        </a:p>
      </dsp:txBody>
      <dsp:txXfrm>
        <a:off x="2724079" y="701276"/>
        <a:ext cx="4366588" cy="1215346"/>
      </dsp:txXfrm>
    </dsp:sp>
    <dsp:sp modelId="{FF4EDAFC-DF08-43A2-80D0-3B84A8618950}">
      <dsp:nvSpPr>
        <dsp:cNvPr id="0" name=""/>
        <dsp:cNvSpPr/>
      </dsp:nvSpPr>
      <dsp:spPr>
        <a:xfrm>
          <a:off x="0" y="2550094"/>
          <a:ext cx="3712245" cy="135530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Combustible</a:t>
          </a:r>
        </a:p>
      </dsp:txBody>
      <dsp:txXfrm>
        <a:off x="0" y="2550094"/>
        <a:ext cx="3712245" cy="1355309"/>
      </dsp:txXfrm>
    </dsp:sp>
    <dsp:sp modelId="{D111BE77-C9F5-49E0-BD2C-5C82F5A38563}">
      <dsp:nvSpPr>
        <dsp:cNvPr id="0" name=""/>
        <dsp:cNvSpPr/>
      </dsp:nvSpPr>
      <dsp:spPr>
        <a:xfrm>
          <a:off x="4285639" y="2516252"/>
          <a:ext cx="2710618" cy="135530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Calefacción</a:t>
          </a:r>
        </a:p>
      </dsp:txBody>
      <dsp:txXfrm>
        <a:off x="4285639" y="2516252"/>
        <a:ext cx="2710618" cy="1355309"/>
      </dsp:txXfrm>
    </dsp:sp>
    <dsp:sp modelId="{9265E441-873D-4B49-BD2C-2F9A13956AB2}">
      <dsp:nvSpPr>
        <dsp:cNvPr id="0" name=""/>
        <dsp:cNvSpPr/>
      </dsp:nvSpPr>
      <dsp:spPr>
        <a:xfrm>
          <a:off x="7565487" y="2516252"/>
          <a:ext cx="2710618" cy="135530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Iluminación</a:t>
          </a:r>
        </a:p>
      </dsp:txBody>
      <dsp:txXfrm>
        <a:off x="7565487" y="2516252"/>
        <a:ext cx="2710618" cy="135530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AE648-A64A-445C-8411-6FD0ACE3A7F5}">
      <dsp:nvSpPr>
        <dsp:cNvPr id="0" name=""/>
        <dsp:cNvSpPr/>
      </dsp:nvSpPr>
      <dsp:spPr>
        <a:xfrm>
          <a:off x="4907374" y="1916623"/>
          <a:ext cx="4013422" cy="599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014"/>
              </a:lnTo>
              <a:lnTo>
                <a:pt x="4013422" y="315014"/>
              </a:lnTo>
              <a:lnTo>
                <a:pt x="4013422" y="599629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5F981-C067-4F6F-8DCB-12CF85DC6539}">
      <dsp:nvSpPr>
        <dsp:cNvPr id="0" name=""/>
        <dsp:cNvSpPr/>
      </dsp:nvSpPr>
      <dsp:spPr>
        <a:xfrm>
          <a:off x="4907374" y="1916623"/>
          <a:ext cx="733574" cy="599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014"/>
              </a:lnTo>
              <a:lnTo>
                <a:pt x="733574" y="315014"/>
              </a:lnTo>
              <a:lnTo>
                <a:pt x="733574" y="599629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4D94-C5DE-4DCC-8888-22A1DA55924F}">
      <dsp:nvSpPr>
        <dsp:cNvPr id="0" name=""/>
        <dsp:cNvSpPr/>
      </dsp:nvSpPr>
      <dsp:spPr>
        <a:xfrm>
          <a:off x="1856122" y="1916623"/>
          <a:ext cx="3051251" cy="633471"/>
        </a:xfrm>
        <a:custGeom>
          <a:avLst/>
          <a:gdLst/>
          <a:ahLst/>
          <a:cxnLst/>
          <a:rect l="0" t="0" r="0" b="0"/>
          <a:pathLst>
            <a:path>
              <a:moveTo>
                <a:pt x="3051251" y="0"/>
              </a:moveTo>
              <a:lnTo>
                <a:pt x="3051251" y="348856"/>
              </a:lnTo>
              <a:lnTo>
                <a:pt x="0" y="348856"/>
              </a:lnTo>
              <a:lnTo>
                <a:pt x="0" y="633471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724079" y="701276"/>
          <a:ext cx="4366588" cy="121534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Oro</a:t>
          </a:r>
        </a:p>
      </dsp:txBody>
      <dsp:txXfrm>
        <a:off x="2724079" y="701276"/>
        <a:ext cx="4366588" cy="1215346"/>
      </dsp:txXfrm>
    </dsp:sp>
    <dsp:sp modelId="{FF4EDAFC-DF08-43A2-80D0-3B84A8618950}">
      <dsp:nvSpPr>
        <dsp:cNvPr id="0" name=""/>
        <dsp:cNvSpPr/>
      </dsp:nvSpPr>
      <dsp:spPr>
        <a:xfrm>
          <a:off x="0" y="2550094"/>
          <a:ext cx="3712245" cy="135530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Anillos</a:t>
          </a:r>
        </a:p>
      </dsp:txBody>
      <dsp:txXfrm>
        <a:off x="0" y="2550094"/>
        <a:ext cx="3712245" cy="1355309"/>
      </dsp:txXfrm>
    </dsp:sp>
    <dsp:sp modelId="{D111BE77-C9F5-49E0-BD2C-5C82F5A38563}">
      <dsp:nvSpPr>
        <dsp:cNvPr id="0" name=""/>
        <dsp:cNvSpPr/>
      </dsp:nvSpPr>
      <dsp:spPr>
        <a:xfrm>
          <a:off x="4285639" y="2516252"/>
          <a:ext cx="2710618" cy="135530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Joyas</a:t>
          </a:r>
        </a:p>
      </dsp:txBody>
      <dsp:txXfrm>
        <a:off x="4285639" y="2516252"/>
        <a:ext cx="2710618" cy="1355309"/>
      </dsp:txXfrm>
    </dsp:sp>
    <dsp:sp modelId="{9265E441-873D-4B49-BD2C-2F9A13956AB2}">
      <dsp:nvSpPr>
        <dsp:cNvPr id="0" name=""/>
        <dsp:cNvSpPr/>
      </dsp:nvSpPr>
      <dsp:spPr>
        <a:xfrm>
          <a:off x="7565487" y="2516252"/>
          <a:ext cx="2710618" cy="135530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Monedas</a:t>
          </a:r>
        </a:p>
      </dsp:txBody>
      <dsp:txXfrm>
        <a:off x="7565487" y="2516252"/>
        <a:ext cx="2710618" cy="135530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AE648-A64A-445C-8411-6FD0ACE3A7F5}">
      <dsp:nvSpPr>
        <dsp:cNvPr id="0" name=""/>
        <dsp:cNvSpPr/>
      </dsp:nvSpPr>
      <dsp:spPr>
        <a:xfrm>
          <a:off x="4907374" y="1916623"/>
          <a:ext cx="4013422" cy="599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014"/>
              </a:lnTo>
              <a:lnTo>
                <a:pt x="4013422" y="315014"/>
              </a:lnTo>
              <a:lnTo>
                <a:pt x="4013422" y="599629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5F981-C067-4F6F-8DCB-12CF85DC6539}">
      <dsp:nvSpPr>
        <dsp:cNvPr id="0" name=""/>
        <dsp:cNvSpPr/>
      </dsp:nvSpPr>
      <dsp:spPr>
        <a:xfrm>
          <a:off x="4907374" y="1916623"/>
          <a:ext cx="733574" cy="599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014"/>
              </a:lnTo>
              <a:lnTo>
                <a:pt x="733574" y="315014"/>
              </a:lnTo>
              <a:lnTo>
                <a:pt x="733574" y="599629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4D94-C5DE-4DCC-8888-22A1DA55924F}">
      <dsp:nvSpPr>
        <dsp:cNvPr id="0" name=""/>
        <dsp:cNvSpPr/>
      </dsp:nvSpPr>
      <dsp:spPr>
        <a:xfrm>
          <a:off x="1856122" y="1916623"/>
          <a:ext cx="3051251" cy="633471"/>
        </a:xfrm>
        <a:custGeom>
          <a:avLst/>
          <a:gdLst/>
          <a:ahLst/>
          <a:cxnLst/>
          <a:rect l="0" t="0" r="0" b="0"/>
          <a:pathLst>
            <a:path>
              <a:moveTo>
                <a:pt x="3051251" y="0"/>
              </a:moveTo>
              <a:lnTo>
                <a:pt x="3051251" y="348856"/>
              </a:lnTo>
              <a:lnTo>
                <a:pt x="0" y="348856"/>
              </a:lnTo>
              <a:lnTo>
                <a:pt x="0" y="633471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724079" y="701276"/>
          <a:ext cx="4366588" cy="1215346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Leche</a:t>
          </a:r>
        </a:p>
      </dsp:txBody>
      <dsp:txXfrm>
        <a:off x="2724079" y="701276"/>
        <a:ext cx="4366588" cy="1215346"/>
      </dsp:txXfrm>
    </dsp:sp>
    <dsp:sp modelId="{FF4EDAFC-DF08-43A2-80D0-3B84A8618950}">
      <dsp:nvSpPr>
        <dsp:cNvPr id="0" name=""/>
        <dsp:cNvSpPr/>
      </dsp:nvSpPr>
      <dsp:spPr>
        <a:xfrm>
          <a:off x="0" y="2550094"/>
          <a:ext cx="3712245" cy="135530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Yogurt</a:t>
          </a:r>
        </a:p>
      </dsp:txBody>
      <dsp:txXfrm>
        <a:off x="0" y="2550094"/>
        <a:ext cx="3712245" cy="1355309"/>
      </dsp:txXfrm>
    </dsp:sp>
    <dsp:sp modelId="{D111BE77-C9F5-49E0-BD2C-5C82F5A38563}">
      <dsp:nvSpPr>
        <dsp:cNvPr id="0" name=""/>
        <dsp:cNvSpPr/>
      </dsp:nvSpPr>
      <dsp:spPr>
        <a:xfrm>
          <a:off x="4285639" y="2516252"/>
          <a:ext cx="2710618" cy="135530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Queso</a:t>
          </a:r>
        </a:p>
      </dsp:txBody>
      <dsp:txXfrm>
        <a:off x="4285639" y="2516252"/>
        <a:ext cx="2710618" cy="1355309"/>
      </dsp:txXfrm>
    </dsp:sp>
    <dsp:sp modelId="{9265E441-873D-4B49-BD2C-2F9A13956AB2}">
      <dsp:nvSpPr>
        <dsp:cNvPr id="0" name=""/>
        <dsp:cNvSpPr/>
      </dsp:nvSpPr>
      <dsp:spPr>
        <a:xfrm>
          <a:off x="7565487" y="2516252"/>
          <a:ext cx="2710618" cy="135530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Crema de leche</a:t>
          </a:r>
        </a:p>
      </dsp:txBody>
      <dsp:txXfrm>
        <a:off x="7565487" y="2516252"/>
        <a:ext cx="2710618" cy="1355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98D86-D63A-4D12-A359-4F882A367BEF}">
      <dsp:nvSpPr>
        <dsp:cNvPr id="0" name=""/>
        <dsp:cNvSpPr/>
      </dsp:nvSpPr>
      <dsp:spPr>
        <a:xfrm>
          <a:off x="4787536" y="1782184"/>
          <a:ext cx="91440" cy="8338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3843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1635032" y="1869"/>
          <a:ext cx="6396449" cy="17803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Arma</a:t>
          </a:r>
        </a:p>
      </dsp:txBody>
      <dsp:txXfrm>
        <a:off x="1635032" y="1869"/>
        <a:ext cx="6396449" cy="1780314"/>
      </dsp:txXfrm>
    </dsp:sp>
    <dsp:sp modelId="{E2C846CA-B3E9-41E4-A913-6FF78D2CD6E8}">
      <dsp:nvSpPr>
        <dsp:cNvPr id="0" name=""/>
        <dsp:cNvSpPr/>
      </dsp:nvSpPr>
      <dsp:spPr>
        <a:xfrm>
          <a:off x="2545072" y="2616027"/>
          <a:ext cx="4576368" cy="1985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200" kern="1200" dirty="0"/>
            <a:t>Equipamiento/mejoras</a:t>
          </a:r>
        </a:p>
      </dsp:txBody>
      <dsp:txXfrm>
        <a:off x="2545072" y="2616027"/>
        <a:ext cx="4576368" cy="19853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34D94-C5DE-4DCC-8888-22A1DA55924F}">
      <dsp:nvSpPr>
        <dsp:cNvPr id="0" name=""/>
        <dsp:cNvSpPr/>
      </dsp:nvSpPr>
      <dsp:spPr>
        <a:xfrm>
          <a:off x="4737730" y="1862405"/>
          <a:ext cx="91440" cy="828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8774"/>
              </a:lnTo>
            </a:path>
          </a:pathLst>
        </a:cu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1437754" y="0"/>
          <a:ext cx="6691393" cy="186240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Consumidores primarios</a:t>
          </a:r>
        </a:p>
      </dsp:txBody>
      <dsp:txXfrm>
        <a:off x="1437754" y="0"/>
        <a:ext cx="6691393" cy="1862405"/>
      </dsp:txXfrm>
    </dsp:sp>
    <dsp:sp modelId="{FF4EDAFC-DF08-43A2-80D0-3B84A8618950}">
      <dsp:nvSpPr>
        <dsp:cNvPr id="0" name=""/>
        <dsp:cNvSpPr/>
      </dsp:nvSpPr>
      <dsp:spPr>
        <a:xfrm>
          <a:off x="1437754" y="2691180"/>
          <a:ext cx="6691393" cy="1862405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Consumidores secundarios</a:t>
          </a:r>
        </a:p>
      </dsp:txBody>
      <dsp:txXfrm>
        <a:off x="1437754" y="2691180"/>
        <a:ext cx="6691393" cy="186240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4D7E8-7298-46A0-97E3-160623B8B9BC}">
      <dsp:nvSpPr>
        <dsp:cNvPr id="0" name=""/>
        <dsp:cNvSpPr/>
      </dsp:nvSpPr>
      <dsp:spPr>
        <a:xfrm>
          <a:off x="4833256" y="2514127"/>
          <a:ext cx="3821220" cy="423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867"/>
              </a:lnTo>
              <a:lnTo>
                <a:pt x="3821220" y="211867"/>
              </a:lnTo>
              <a:lnTo>
                <a:pt x="3821220" y="423735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E9CD1-8E67-4200-AB94-0C09D8586C57}">
      <dsp:nvSpPr>
        <dsp:cNvPr id="0" name=""/>
        <dsp:cNvSpPr/>
      </dsp:nvSpPr>
      <dsp:spPr>
        <a:xfrm>
          <a:off x="4833256" y="2514127"/>
          <a:ext cx="1183393" cy="423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867"/>
              </a:lnTo>
              <a:lnTo>
                <a:pt x="1183393" y="211867"/>
              </a:lnTo>
              <a:lnTo>
                <a:pt x="1183393" y="423735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3453562" y="2514127"/>
          <a:ext cx="1379694" cy="423735"/>
        </a:xfrm>
        <a:custGeom>
          <a:avLst/>
          <a:gdLst/>
          <a:ahLst/>
          <a:cxnLst/>
          <a:rect l="0" t="0" r="0" b="0"/>
          <a:pathLst>
            <a:path>
              <a:moveTo>
                <a:pt x="1379694" y="0"/>
              </a:moveTo>
              <a:lnTo>
                <a:pt x="1379694" y="211867"/>
              </a:lnTo>
              <a:lnTo>
                <a:pt x="0" y="211867"/>
              </a:lnTo>
              <a:lnTo>
                <a:pt x="0" y="423735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98D86-D63A-4D12-A359-4F882A367BEF}">
      <dsp:nvSpPr>
        <dsp:cNvPr id="0" name=""/>
        <dsp:cNvSpPr/>
      </dsp:nvSpPr>
      <dsp:spPr>
        <a:xfrm>
          <a:off x="1012036" y="2514127"/>
          <a:ext cx="3821220" cy="423735"/>
        </a:xfrm>
        <a:custGeom>
          <a:avLst/>
          <a:gdLst/>
          <a:ahLst/>
          <a:cxnLst/>
          <a:rect l="0" t="0" r="0" b="0"/>
          <a:pathLst>
            <a:path>
              <a:moveTo>
                <a:pt x="3821220" y="0"/>
              </a:moveTo>
              <a:lnTo>
                <a:pt x="3821220" y="211867"/>
              </a:lnTo>
              <a:lnTo>
                <a:pt x="0" y="211867"/>
              </a:lnTo>
              <a:lnTo>
                <a:pt x="0" y="423735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634208" y="656479"/>
          <a:ext cx="4398097" cy="1857648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400" kern="1200" dirty="0"/>
            <a:t>Clase Antivirus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400" kern="1200" dirty="0"/>
            <a:t>-Nombre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400" kern="1200" dirty="0"/>
            <a:t>-Seguridad()</a:t>
          </a:r>
        </a:p>
      </dsp:txBody>
      <dsp:txXfrm>
        <a:off x="2634208" y="656479"/>
        <a:ext cx="4398097" cy="1857648"/>
      </dsp:txXfrm>
    </dsp:sp>
    <dsp:sp modelId="{E2C846CA-B3E9-41E4-A913-6FF78D2CD6E8}">
      <dsp:nvSpPr>
        <dsp:cNvPr id="0" name=""/>
        <dsp:cNvSpPr/>
      </dsp:nvSpPr>
      <dsp:spPr>
        <a:xfrm>
          <a:off x="3140" y="2937863"/>
          <a:ext cx="2017790" cy="1008895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400" kern="1200" dirty="0"/>
            <a:t>AVAST</a:t>
          </a:r>
        </a:p>
      </dsp:txBody>
      <dsp:txXfrm>
        <a:off x="3140" y="2937863"/>
        <a:ext cx="2017790" cy="1008895"/>
      </dsp:txXfrm>
    </dsp:sp>
    <dsp:sp modelId="{012C9067-349C-4ED9-B171-B516DD9952D4}">
      <dsp:nvSpPr>
        <dsp:cNvPr id="0" name=""/>
        <dsp:cNvSpPr/>
      </dsp:nvSpPr>
      <dsp:spPr>
        <a:xfrm>
          <a:off x="2444667" y="2937863"/>
          <a:ext cx="2017790" cy="1008895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400" kern="1200" dirty="0"/>
            <a:t>NORTON</a:t>
          </a:r>
        </a:p>
      </dsp:txBody>
      <dsp:txXfrm>
        <a:off x="2444667" y="2937863"/>
        <a:ext cx="2017790" cy="1008895"/>
      </dsp:txXfrm>
    </dsp:sp>
    <dsp:sp modelId="{9DC2F3E4-F4A5-4922-B799-4B80FF3A739F}">
      <dsp:nvSpPr>
        <dsp:cNvPr id="0" name=""/>
        <dsp:cNvSpPr/>
      </dsp:nvSpPr>
      <dsp:spPr>
        <a:xfrm>
          <a:off x="4848824" y="2937863"/>
          <a:ext cx="2335652" cy="1008895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400" kern="1200" dirty="0"/>
            <a:t>ESET</a:t>
          </a:r>
        </a:p>
      </dsp:txBody>
      <dsp:txXfrm>
        <a:off x="4848824" y="2937863"/>
        <a:ext cx="2335652" cy="1008895"/>
      </dsp:txXfrm>
    </dsp:sp>
    <dsp:sp modelId="{D0D7CC5F-E28E-41EF-BD00-DFFC243717DE}">
      <dsp:nvSpPr>
        <dsp:cNvPr id="0" name=""/>
        <dsp:cNvSpPr/>
      </dsp:nvSpPr>
      <dsp:spPr>
        <a:xfrm>
          <a:off x="7645582" y="2937863"/>
          <a:ext cx="2017790" cy="1008895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400" kern="1200" dirty="0"/>
            <a:t>PANDA</a:t>
          </a:r>
        </a:p>
      </dsp:txBody>
      <dsp:txXfrm>
        <a:off x="7645582" y="2937863"/>
        <a:ext cx="2017790" cy="100889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4D7E8-7298-46A0-97E3-160623B8B9BC}">
      <dsp:nvSpPr>
        <dsp:cNvPr id="0" name=""/>
        <dsp:cNvSpPr/>
      </dsp:nvSpPr>
      <dsp:spPr>
        <a:xfrm>
          <a:off x="5286612" y="2518000"/>
          <a:ext cx="4001358" cy="466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059"/>
              </a:lnTo>
              <a:lnTo>
                <a:pt x="4001358" y="239059"/>
              </a:lnTo>
              <a:lnTo>
                <a:pt x="4001358" y="466435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E9CD1-8E67-4200-AB94-0C09D8586C57}">
      <dsp:nvSpPr>
        <dsp:cNvPr id="0" name=""/>
        <dsp:cNvSpPr/>
      </dsp:nvSpPr>
      <dsp:spPr>
        <a:xfrm>
          <a:off x="5286612" y="2518000"/>
          <a:ext cx="1170446" cy="466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059"/>
              </a:lnTo>
              <a:lnTo>
                <a:pt x="1170446" y="239059"/>
              </a:lnTo>
              <a:lnTo>
                <a:pt x="1170446" y="466435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3706357" y="2518000"/>
          <a:ext cx="1580254" cy="466435"/>
        </a:xfrm>
        <a:custGeom>
          <a:avLst/>
          <a:gdLst/>
          <a:ahLst/>
          <a:cxnLst/>
          <a:rect l="0" t="0" r="0" b="0"/>
          <a:pathLst>
            <a:path>
              <a:moveTo>
                <a:pt x="1580254" y="0"/>
              </a:moveTo>
              <a:lnTo>
                <a:pt x="1580254" y="239059"/>
              </a:lnTo>
              <a:lnTo>
                <a:pt x="0" y="239059"/>
              </a:lnTo>
              <a:lnTo>
                <a:pt x="0" y="466435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98D86-D63A-4D12-A359-4F882A367BEF}">
      <dsp:nvSpPr>
        <dsp:cNvPr id="0" name=""/>
        <dsp:cNvSpPr/>
      </dsp:nvSpPr>
      <dsp:spPr>
        <a:xfrm>
          <a:off x="1086115" y="2518000"/>
          <a:ext cx="4200496" cy="466435"/>
        </a:xfrm>
        <a:custGeom>
          <a:avLst/>
          <a:gdLst/>
          <a:ahLst/>
          <a:cxnLst/>
          <a:rect l="0" t="0" r="0" b="0"/>
          <a:pathLst>
            <a:path>
              <a:moveTo>
                <a:pt x="4200496" y="0"/>
              </a:moveTo>
              <a:lnTo>
                <a:pt x="4200496" y="239059"/>
              </a:lnTo>
              <a:lnTo>
                <a:pt x="0" y="239059"/>
              </a:lnTo>
              <a:lnTo>
                <a:pt x="0" y="466435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926597" y="524374"/>
          <a:ext cx="4720030" cy="1993625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 dirty="0"/>
            <a:t>Clase </a:t>
          </a:r>
          <a:r>
            <a:rPr lang="es-EC" sz="2700" kern="1200" dirty="0" err="1"/>
            <a:t>Mamiferos</a:t>
          </a:r>
          <a:endParaRPr lang="es-EC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 dirty="0"/>
            <a:t>-Especie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 dirty="0"/>
            <a:t>-Patas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 dirty="0"/>
            <a:t>-</a:t>
          </a:r>
          <a:r>
            <a:rPr lang="es-EC" sz="2700" kern="1200" dirty="0" err="1"/>
            <a:t>prod.Leche</a:t>
          </a:r>
          <a:r>
            <a:rPr lang="es-EC" sz="2700" kern="1200" dirty="0"/>
            <a:t>()</a:t>
          </a:r>
        </a:p>
      </dsp:txBody>
      <dsp:txXfrm>
        <a:off x="2926597" y="524374"/>
        <a:ext cx="4720030" cy="1993625"/>
      </dsp:txXfrm>
    </dsp:sp>
    <dsp:sp modelId="{E2C846CA-B3E9-41E4-A913-6FF78D2CD6E8}">
      <dsp:nvSpPr>
        <dsp:cNvPr id="0" name=""/>
        <dsp:cNvSpPr/>
      </dsp:nvSpPr>
      <dsp:spPr>
        <a:xfrm>
          <a:off x="3370" y="2984435"/>
          <a:ext cx="2165489" cy="108274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 dirty="0"/>
            <a:t>Vaca	</a:t>
          </a:r>
        </a:p>
      </dsp:txBody>
      <dsp:txXfrm>
        <a:off x="3370" y="2984435"/>
        <a:ext cx="2165489" cy="1082744"/>
      </dsp:txXfrm>
    </dsp:sp>
    <dsp:sp modelId="{012C9067-349C-4ED9-B171-B516DD9952D4}">
      <dsp:nvSpPr>
        <dsp:cNvPr id="0" name=""/>
        <dsp:cNvSpPr/>
      </dsp:nvSpPr>
      <dsp:spPr>
        <a:xfrm>
          <a:off x="2623612" y="2984435"/>
          <a:ext cx="2165489" cy="108274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 dirty="0"/>
            <a:t>Ornitorrinco</a:t>
          </a:r>
        </a:p>
      </dsp:txBody>
      <dsp:txXfrm>
        <a:off x="2623612" y="2984435"/>
        <a:ext cx="2165489" cy="1082744"/>
      </dsp:txXfrm>
    </dsp:sp>
    <dsp:sp modelId="{9DC2F3E4-F4A5-4922-B799-4B80FF3A739F}">
      <dsp:nvSpPr>
        <dsp:cNvPr id="0" name=""/>
        <dsp:cNvSpPr/>
      </dsp:nvSpPr>
      <dsp:spPr>
        <a:xfrm>
          <a:off x="5203749" y="2984435"/>
          <a:ext cx="2506618" cy="108274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 dirty="0"/>
            <a:t>Ballena</a:t>
          </a:r>
        </a:p>
      </dsp:txBody>
      <dsp:txXfrm>
        <a:off x="5203749" y="2984435"/>
        <a:ext cx="2506618" cy="1082744"/>
      </dsp:txXfrm>
    </dsp:sp>
    <dsp:sp modelId="{D0D7CC5F-E28E-41EF-BD00-DFFC243717DE}">
      <dsp:nvSpPr>
        <dsp:cNvPr id="0" name=""/>
        <dsp:cNvSpPr/>
      </dsp:nvSpPr>
      <dsp:spPr>
        <a:xfrm>
          <a:off x="8205225" y="2984435"/>
          <a:ext cx="2165489" cy="108274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 dirty="0"/>
            <a:t>Oso</a:t>
          </a:r>
          <a:r>
            <a:rPr lang="es-EC" sz="2700" kern="1200" baseline="0" dirty="0"/>
            <a:t> Panda</a:t>
          </a:r>
          <a:endParaRPr lang="es-EC" sz="2700" kern="1200" dirty="0"/>
        </a:p>
      </dsp:txBody>
      <dsp:txXfrm>
        <a:off x="8205225" y="2984435"/>
        <a:ext cx="2165489" cy="108274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4D7E8-7298-46A0-97E3-160623B8B9BC}">
      <dsp:nvSpPr>
        <dsp:cNvPr id="0" name=""/>
        <dsp:cNvSpPr/>
      </dsp:nvSpPr>
      <dsp:spPr>
        <a:xfrm>
          <a:off x="5458579" y="2525038"/>
          <a:ext cx="4131517" cy="481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835"/>
              </a:lnTo>
              <a:lnTo>
                <a:pt x="4131517" y="246835"/>
              </a:lnTo>
              <a:lnTo>
                <a:pt x="4131517" y="481608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E9CD1-8E67-4200-AB94-0C09D8586C57}">
      <dsp:nvSpPr>
        <dsp:cNvPr id="0" name=""/>
        <dsp:cNvSpPr/>
      </dsp:nvSpPr>
      <dsp:spPr>
        <a:xfrm>
          <a:off x="5458579" y="2525038"/>
          <a:ext cx="1208520" cy="481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835"/>
              </a:lnTo>
              <a:lnTo>
                <a:pt x="1208520" y="246835"/>
              </a:lnTo>
              <a:lnTo>
                <a:pt x="1208520" y="481608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3826920" y="2525038"/>
          <a:ext cx="1631658" cy="481608"/>
        </a:xfrm>
        <a:custGeom>
          <a:avLst/>
          <a:gdLst/>
          <a:ahLst/>
          <a:cxnLst/>
          <a:rect l="0" t="0" r="0" b="0"/>
          <a:pathLst>
            <a:path>
              <a:moveTo>
                <a:pt x="1631658" y="0"/>
              </a:moveTo>
              <a:lnTo>
                <a:pt x="1631658" y="246835"/>
              </a:lnTo>
              <a:lnTo>
                <a:pt x="0" y="246835"/>
              </a:lnTo>
              <a:lnTo>
                <a:pt x="0" y="481608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98D86-D63A-4D12-A359-4F882A367BEF}">
      <dsp:nvSpPr>
        <dsp:cNvPr id="0" name=""/>
        <dsp:cNvSpPr/>
      </dsp:nvSpPr>
      <dsp:spPr>
        <a:xfrm>
          <a:off x="1121445" y="2525038"/>
          <a:ext cx="4337134" cy="481608"/>
        </a:xfrm>
        <a:custGeom>
          <a:avLst/>
          <a:gdLst/>
          <a:ahLst/>
          <a:cxnLst/>
          <a:rect l="0" t="0" r="0" b="0"/>
          <a:pathLst>
            <a:path>
              <a:moveTo>
                <a:pt x="4337134" y="0"/>
              </a:moveTo>
              <a:lnTo>
                <a:pt x="4337134" y="246835"/>
              </a:lnTo>
              <a:lnTo>
                <a:pt x="0" y="246835"/>
              </a:lnTo>
              <a:lnTo>
                <a:pt x="0" y="481608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3021795" y="466563"/>
          <a:ext cx="4873567" cy="2058475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Clase Empleados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-Cedula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-Nombre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-Sueldo</a:t>
          </a:r>
        </a:p>
      </dsp:txBody>
      <dsp:txXfrm>
        <a:off x="3021795" y="466563"/>
        <a:ext cx="4873567" cy="2058475"/>
      </dsp:txXfrm>
    </dsp:sp>
    <dsp:sp modelId="{E2C846CA-B3E9-41E4-A913-6FF78D2CD6E8}">
      <dsp:nvSpPr>
        <dsp:cNvPr id="0" name=""/>
        <dsp:cNvSpPr/>
      </dsp:nvSpPr>
      <dsp:spPr>
        <a:xfrm>
          <a:off x="3480" y="3006646"/>
          <a:ext cx="2235929" cy="111796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Contador	</a:t>
          </a:r>
        </a:p>
      </dsp:txBody>
      <dsp:txXfrm>
        <a:off x="3480" y="3006646"/>
        <a:ext cx="2235929" cy="1117964"/>
      </dsp:txXfrm>
    </dsp:sp>
    <dsp:sp modelId="{012C9067-349C-4ED9-B171-B516DD9952D4}">
      <dsp:nvSpPr>
        <dsp:cNvPr id="0" name=""/>
        <dsp:cNvSpPr/>
      </dsp:nvSpPr>
      <dsp:spPr>
        <a:xfrm>
          <a:off x="2708955" y="3006646"/>
          <a:ext cx="2235929" cy="111796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Administrador</a:t>
          </a:r>
        </a:p>
      </dsp:txBody>
      <dsp:txXfrm>
        <a:off x="2708955" y="3006646"/>
        <a:ext cx="2235929" cy="1117964"/>
      </dsp:txXfrm>
    </dsp:sp>
    <dsp:sp modelId="{9DC2F3E4-F4A5-4922-B799-4B80FF3A739F}">
      <dsp:nvSpPr>
        <dsp:cNvPr id="0" name=""/>
        <dsp:cNvSpPr/>
      </dsp:nvSpPr>
      <dsp:spPr>
        <a:xfrm>
          <a:off x="5373021" y="3006646"/>
          <a:ext cx="2588156" cy="111796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Seguridad</a:t>
          </a:r>
        </a:p>
      </dsp:txBody>
      <dsp:txXfrm>
        <a:off x="5373021" y="3006646"/>
        <a:ext cx="2588156" cy="1117964"/>
      </dsp:txXfrm>
    </dsp:sp>
    <dsp:sp modelId="{D0D7CC5F-E28E-41EF-BD00-DFFC243717DE}">
      <dsp:nvSpPr>
        <dsp:cNvPr id="0" name=""/>
        <dsp:cNvSpPr/>
      </dsp:nvSpPr>
      <dsp:spPr>
        <a:xfrm>
          <a:off x="8472132" y="3006646"/>
          <a:ext cx="2235929" cy="111796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Informático</a:t>
          </a:r>
        </a:p>
      </dsp:txBody>
      <dsp:txXfrm>
        <a:off x="8472132" y="3006646"/>
        <a:ext cx="2235929" cy="111796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4D7E8-7298-46A0-97E3-160623B8B9BC}">
      <dsp:nvSpPr>
        <dsp:cNvPr id="0" name=""/>
        <dsp:cNvSpPr/>
      </dsp:nvSpPr>
      <dsp:spPr>
        <a:xfrm>
          <a:off x="5485484" y="2597170"/>
          <a:ext cx="3505975" cy="593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768"/>
              </a:lnTo>
              <a:lnTo>
                <a:pt x="3505975" y="297768"/>
              </a:lnTo>
              <a:lnTo>
                <a:pt x="3505975" y="593979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E9CD1-8E67-4200-AB94-0C09D8586C57}">
      <dsp:nvSpPr>
        <dsp:cNvPr id="0" name=""/>
        <dsp:cNvSpPr/>
      </dsp:nvSpPr>
      <dsp:spPr>
        <a:xfrm>
          <a:off x="5303525" y="2597170"/>
          <a:ext cx="181958" cy="593979"/>
        </a:xfrm>
        <a:custGeom>
          <a:avLst/>
          <a:gdLst/>
          <a:ahLst/>
          <a:cxnLst/>
          <a:rect l="0" t="0" r="0" b="0"/>
          <a:pathLst>
            <a:path>
              <a:moveTo>
                <a:pt x="181958" y="0"/>
              </a:moveTo>
              <a:lnTo>
                <a:pt x="181958" y="297768"/>
              </a:lnTo>
              <a:lnTo>
                <a:pt x="0" y="297768"/>
              </a:lnTo>
              <a:lnTo>
                <a:pt x="0" y="593979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1720083" y="2597170"/>
          <a:ext cx="3765400" cy="593979"/>
        </a:xfrm>
        <a:custGeom>
          <a:avLst/>
          <a:gdLst/>
          <a:ahLst/>
          <a:cxnLst/>
          <a:rect l="0" t="0" r="0" b="0"/>
          <a:pathLst>
            <a:path>
              <a:moveTo>
                <a:pt x="3765400" y="0"/>
              </a:moveTo>
              <a:lnTo>
                <a:pt x="3765400" y="297768"/>
              </a:lnTo>
              <a:lnTo>
                <a:pt x="0" y="297768"/>
              </a:lnTo>
              <a:lnTo>
                <a:pt x="0" y="593979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411004" y="0"/>
          <a:ext cx="6148959" cy="259717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700" kern="1200" dirty="0"/>
            <a:t>Clase Bebidas</a:t>
          </a:r>
        </a:p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700" kern="1200" dirty="0"/>
            <a:t>-Liquido</a:t>
          </a:r>
        </a:p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700" kern="1200" dirty="0"/>
            <a:t>-Hidrata()</a:t>
          </a:r>
        </a:p>
      </dsp:txBody>
      <dsp:txXfrm>
        <a:off x="2411004" y="0"/>
        <a:ext cx="6148959" cy="2597170"/>
      </dsp:txXfrm>
    </dsp:sp>
    <dsp:sp modelId="{012C9067-349C-4ED9-B171-B516DD9952D4}">
      <dsp:nvSpPr>
        <dsp:cNvPr id="0" name=""/>
        <dsp:cNvSpPr/>
      </dsp:nvSpPr>
      <dsp:spPr>
        <a:xfrm>
          <a:off x="309551" y="3191149"/>
          <a:ext cx="2821063" cy="1410531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700" kern="1200" dirty="0"/>
            <a:t>Pulp</a:t>
          </a:r>
        </a:p>
      </dsp:txBody>
      <dsp:txXfrm>
        <a:off x="309551" y="3191149"/>
        <a:ext cx="2821063" cy="1410531"/>
      </dsp:txXfrm>
    </dsp:sp>
    <dsp:sp modelId="{9DC2F3E4-F4A5-4922-B799-4B80FF3A739F}">
      <dsp:nvSpPr>
        <dsp:cNvPr id="0" name=""/>
        <dsp:cNvSpPr/>
      </dsp:nvSpPr>
      <dsp:spPr>
        <a:xfrm>
          <a:off x="3670792" y="3191149"/>
          <a:ext cx="3265465" cy="1410531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700" kern="1200" dirty="0"/>
            <a:t>Coca Cola</a:t>
          </a:r>
        </a:p>
      </dsp:txBody>
      <dsp:txXfrm>
        <a:off x="3670792" y="3191149"/>
        <a:ext cx="3265465" cy="1410531"/>
      </dsp:txXfrm>
    </dsp:sp>
    <dsp:sp modelId="{D0D7CC5F-E28E-41EF-BD00-DFFC243717DE}">
      <dsp:nvSpPr>
        <dsp:cNvPr id="0" name=""/>
        <dsp:cNvSpPr/>
      </dsp:nvSpPr>
      <dsp:spPr>
        <a:xfrm>
          <a:off x="7580927" y="3191149"/>
          <a:ext cx="2821063" cy="1410531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700" kern="1200" dirty="0"/>
            <a:t>Jugo de Naranja</a:t>
          </a:r>
        </a:p>
      </dsp:txBody>
      <dsp:txXfrm>
        <a:off x="7580927" y="3191149"/>
        <a:ext cx="2821063" cy="141053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522AD-DDD1-4F90-A9B6-77C5204069D8}">
      <dsp:nvSpPr>
        <dsp:cNvPr id="0" name=""/>
        <dsp:cNvSpPr/>
      </dsp:nvSpPr>
      <dsp:spPr>
        <a:xfrm>
          <a:off x="5458579" y="2525038"/>
          <a:ext cx="4131517" cy="481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835"/>
              </a:lnTo>
              <a:lnTo>
                <a:pt x="4131517" y="246835"/>
              </a:lnTo>
              <a:lnTo>
                <a:pt x="4131517" y="481608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4D7E8-7298-46A0-97E3-160623B8B9BC}">
      <dsp:nvSpPr>
        <dsp:cNvPr id="0" name=""/>
        <dsp:cNvSpPr/>
      </dsp:nvSpPr>
      <dsp:spPr>
        <a:xfrm>
          <a:off x="5458579" y="2525038"/>
          <a:ext cx="1426042" cy="481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835"/>
              </a:lnTo>
              <a:lnTo>
                <a:pt x="1426042" y="246835"/>
              </a:lnTo>
              <a:lnTo>
                <a:pt x="1426042" y="481608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E9CD1-8E67-4200-AB94-0C09D8586C57}">
      <dsp:nvSpPr>
        <dsp:cNvPr id="0" name=""/>
        <dsp:cNvSpPr/>
      </dsp:nvSpPr>
      <dsp:spPr>
        <a:xfrm>
          <a:off x="3961624" y="2525038"/>
          <a:ext cx="1496955" cy="481608"/>
        </a:xfrm>
        <a:custGeom>
          <a:avLst/>
          <a:gdLst/>
          <a:ahLst/>
          <a:cxnLst/>
          <a:rect l="0" t="0" r="0" b="0"/>
          <a:pathLst>
            <a:path>
              <a:moveTo>
                <a:pt x="1496955" y="0"/>
              </a:moveTo>
              <a:lnTo>
                <a:pt x="1496955" y="246835"/>
              </a:lnTo>
              <a:lnTo>
                <a:pt x="0" y="246835"/>
              </a:lnTo>
              <a:lnTo>
                <a:pt x="0" y="481608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1117964" y="2525038"/>
          <a:ext cx="4340614" cy="447096"/>
        </a:xfrm>
        <a:custGeom>
          <a:avLst/>
          <a:gdLst/>
          <a:ahLst/>
          <a:cxnLst/>
          <a:rect l="0" t="0" r="0" b="0"/>
          <a:pathLst>
            <a:path>
              <a:moveTo>
                <a:pt x="4340614" y="0"/>
              </a:moveTo>
              <a:lnTo>
                <a:pt x="4340614" y="212323"/>
              </a:lnTo>
              <a:lnTo>
                <a:pt x="0" y="212323"/>
              </a:lnTo>
              <a:lnTo>
                <a:pt x="0" y="447096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3021795" y="466563"/>
          <a:ext cx="4873567" cy="2058475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200" kern="1200" dirty="0"/>
            <a:t>Clase Música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200" kern="1200" dirty="0"/>
            <a:t>-Nombre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200" kern="1200" dirty="0"/>
            <a:t>-Duración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200" kern="1200" dirty="0"/>
            <a:t>-Artista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200" kern="1200" dirty="0"/>
            <a:t>-</a:t>
          </a:r>
          <a:r>
            <a:rPr lang="es-EC" sz="2200" kern="1200" dirty="0" err="1"/>
            <a:t>Album</a:t>
          </a:r>
          <a:r>
            <a:rPr lang="es-EC" sz="2200" kern="1200" dirty="0"/>
            <a:t> </a:t>
          </a:r>
        </a:p>
      </dsp:txBody>
      <dsp:txXfrm>
        <a:off x="3021795" y="466563"/>
        <a:ext cx="4873567" cy="2058475"/>
      </dsp:txXfrm>
    </dsp:sp>
    <dsp:sp modelId="{012C9067-349C-4ED9-B171-B516DD9952D4}">
      <dsp:nvSpPr>
        <dsp:cNvPr id="0" name=""/>
        <dsp:cNvSpPr/>
      </dsp:nvSpPr>
      <dsp:spPr>
        <a:xfrm>
          <a:off x="0" y="2972135"/>
          <a:ext cx="2235929" cy="111796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200" kern="1200" dirty="0"/>
            <a:t>Rock</a:t>
          </a:r>
        </a:p>
      </dsp:txBody>
      <dsp:txXfrm>
        <a:off x="0" y="2972135"/>
        <a:ext cx="2235929" cy="1117964"/>
      </dsp:txXfrm>
    </dsp:sp>
    <dsp:sp modelId="{9DC2F3E4-F4A5-4922-B799-4B80FF3A739F}">
      <dsp:nvSpPr>
        <dsp:cNvPr id="0" name=""/>
        <dsp:cNvSpPr/>
      </dsp:nvSpPr>
      <dsp:spPr>
        <a:xfrm>
          <a:off x="2667546" y="3006646"/>
          <a:ext cx="2588156" cy="111796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200" kern="1200" dirty="0"/>
            <a:t>Pop</a:t>
          </a:r>
        </a:p>
      </dsp:txBody>
      <dsp:txXfrm>
        <a:off x="2667546" y="3006646"/>
        <a:ext cx="2588156" cy="1117964"/>
      </dsp:txXfrm>
    </dsp:sp>
    <dsp:sp modelId="{D0D7CC5F-E28E-41EF-BD00-DFFC243717DE}">
      <dsp:nvSpPr>
        <dsp:cNvPr id="0" name=""/>
        <dsp:cNvSpPr/>
      </dsp:nvSpPr>
      <dsp:spPr>
        <a:xfrm>
          <a:off x="5766657" y="3006646"/>
          <a:ext cx="2235929" cy="111796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200" kern="1200" dirty="0"/>
            <a:t>Indie</a:t>
          </a:r>
        </a:p>
      </dsp:txBody>
      <dsp:txXfrm>
        <a:off x="5766657" y="3006646"/>
        <a:ext cx="2235929" cy="1117964"/>
      </dsp:txXfrm>
    </dsp:sp>
    <dsp:sp modelId="{A58D87D2-75CF-4574-B1AB-A68ED5A71E91}">
      <dsp:nvSpPr>
        <dsp:cNvPr id="0" name=""/>
        <dsp:cNvSpPr/>
      </dsp:nvSpPr>
      <dsp:spPr>
        <a:xfrm>
          <a:off x="8472132" y="3006646"/>
          <a:ext cx="2235929" cy="111796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200" kern="1200" dirty="0"/>
            <a:t>Salsa</a:t>
          </a:r>
        </a:p>
      </dsp:txBody>
      <dsp:txXfrm>
        <a:off x="8472132" y="3006646"/>
        <a:ext cx="2235929" cy="111796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522AD-DDD1-4F90-A9B6-77C5204069D8}">
      <dsp:nvSpPr>
        <dsp:cNvPr id="0" name=""/>
        <dsp:cNvSpPr/>
      </dsp:nvSpPr>
      <dsp:spPr>
        <a:xfrm>
          <a:off x="5458579" y="2525038"/>
          <a:ext cx="4131517" cy="481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835"/>
              </a:lnTo>
              <a:lnTo>
                <a:pt x="4131517" y="246835"/>
              </a:lnTo>
              <a:lnTo>
                <a:pt x="4131517" y="481608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4D7E8-7298-46A0-97E3-160623B8B9BC}">
      <dsp:nvSpPr>
        <dsp:cNvPr id="0" name=""/>
        <dsp:cNvSpPr/>
      </dsp:nvSpPr>
      <dsp:spPr>
        <a:xfrm>
          <a:off x="5458579" y="2525038"/>
          <a:ext cx="1426042" cy="481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835"/>
              </a:lnTo>
              <a:lnTo>
                <a:pt x="1426042" y="246835"/>
              </a:lnTo>
              <a:lnTo>
                <a:pt x="1426042" y="481608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E9CD1-8E67-4200-AB94-0C09D8586C57}">
      <dsp:nvSpPr>
        <dsp:cNvPr id="0" name=""/>
        <dsp:cNvSpPr/>
      </dsp:nvSpPr>
      <dsp:spPr>
        <a:xfrm>
          <a:off x="3961624" y="2525038"/>
          <a:ext cx="1496955" cy="481608"/>
        </a:xfrm>
        <a:custGeom>
          <a:avLst/>
          <a:gdLst/>
          <a:ahLst/>
          <a:cxnLst/>
          <a:rect l="0" t="0" r="0" b="0"/>
          <a:pathLst>
            <a:path>
              <a:moveTo>
                <a:pt x="1496955" y="0"/>
              </a:moveTo>
              <a:lnTo>
                <a:pt x="1496955" y="246835"/>
              </a:lnTo>
              <a:lnTo>
                <a:pt x="0" y="246835"/>
              </a:lnTo>
              <a:lnTo>
                <a:pt x="0" y="481608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1117964" y="2525038"/>
          <a:ext cx="4340614" cy="428437"/>
        </a:xfrm>
        <a:custGeom>
          <a:avLst/>
          <a:gdLst/>
          <a:ahLst/>
          <a:cxnLst/>
          <a:rect l="0" t="0" r="0" b="0"/>
          <a:pathLst>
            <a:path>
              <a:moveTo>
                <a:pt x="4340614" y="0"/>
              </a:moveTo>
              <a:lnTo>
                <a:pt x="4340614" y="193665"/>
              </a:lnTo>
              <a:lnTo>
                <a:pt x="0" y="193665"/>
              </a:lnTo>
              <a:lnTo>
                <a:pt x="0" y="428437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3021795" y="466563"/>
          <a:ext cx="4873567" cy="2058475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400" kern="1200" dirty="0"/>
            <a:t>Clase Mascarillas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400" kern="1200" dirty="0"/>
            <a:t>-Nombre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400" kern="1200" dirty="0"/>
            <a:t>-Material</a:t>
          </a:r>
        </a:p>
      </dsp:txBody>
      <dsp:txXfrm>
        <a:off x="3021795" y="466563"/>
        <a:ext cx="4873567" cy="2058475"/>
      </dsp:txXfrm>
    </dsp:sp>
    <dsp:sp modelId="{012C9067-349C-4ED9-B171-B516DD9952D4}">
      <dsp:nvSpPr>
        <dsp:cNvPr id="0" name=""/>
        <dsp:cNvSpPr/>
      </dsp:nvSpPr>
      <dsp:spPr>
        <a:xfrm>
          <a:off x="0" y="2953476"/>
          <a:ext cx="2235929" cy="111796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400" kern="1200" dirty="0" err="1"/>
            <a:t>Higienicas</a:t>
          </a:r>
          <a:endParaRPr lang="es-EC" sz="3400" kern="1200" dirty="0"/>
        </a:p>
      </dsp:txBody>
      <dsp:txXfrm>
        <a:off x="0" y="2953476"/>
        <a:ext cx="2235929" cy="1117964"/>
      </dsp:txXfrm>
    </dsp:sp>
    <dsp:sp modelId="{9DC2F3E4-F4A5-4922-B799-4B80FF3A739F}">
      <dsp:nvSpPr>
        <dsp:cNvPr id="0" name=""/>
        <dsp:cNvSpPr/>
      </dsp:nvSpPr>
      <dsp:spPr>
        <a:xfrm>
          <a:off x="2667546" y="3006646"/>
          <a:ext cx="2588156" cy="111796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400" kern="1200" dirty="0" err="1"/>
            <a:t>Quirurjicas</a:t>
          </a:r>
          <a:endParaRPr lang="es-EC" sz="3400" kern="1200" dirty="0"/>
        </a:p>
      </dsp:txBody>
      <dsp:txXfrm>
        <a:off x="2667546" y="3006646"/>
        <a:ext cx="2588156" cy="1117964"/>
      </dsp:txXfrm>
    </dsp:sp>
    <dsp:sp modelId="{D0D7CC5F-E28E-41EF-BD00-DFFC243717DE}">
      <dsp:nvSpPr>
        <dsp:cNvPr id="0" name=""/>
        <dsp:cNvSpPr/>
      </dsp:nvSpPr>
      <dsp:spPr>
        <a:xfrm>
          <a:off x="5766657" y="3006646"/>
          <a:ext cx="2235929" cy="111796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400" kern="1200" dirty="0"/>
            <a:t>FPP1</a:t>
          </a:r>
        </a:p>
      </dsp:txBody>
      <dsp:txXfrm>
        <a:off x="5766657" y="3006646"/>
        <a:ext cx="2235929" cy="1117964"/>
      </dsp:txXfrm>
    </dsp:sp>
    <dsp:sp modelId="{A58D87D2-75CF-4574-B1AB-A68ED5A71E91}">
      <dsp:nvSpPr>
        <dsp:cNvPr id="0" name=""/>
        <dsp:cNvSpPr/>
      </dsp:nvSpPr>
      <dsp:spPr>
        <a:xfrm>
          <a:off x="8472132" y="3006646"/>
          <a:ext cx="2235929" cy="1117964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400" kern="1200" dirty="0"/>
            <a:t>FPP2</a:t>
          </a:r>
        </a:p>
      </dsp:txBody>
      <dsp:txXfrm>
        <a:off x="8472132" y="3006646"/>
        <a:ext cx="2235929" cy="111796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A26CC-8EA6-4120-A63A-FBA060052C28}">
      <dsp:nvSpPr>
        <dsp:cNvPr id="0" name=""/>
        <dsp:cNvSpPr/>
      </dsp:nvSpPr>
      <dsp:spPr>
        <a:xfrm>
          <a:off x="5462036" y="2532551"/>
          <a:ext cx="4088408" cy="497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35"/>
              </a:lnTo>
              <a:lnTo>
                <a:pt x="4088408" y="255135"/>
              </a:lnTo>
              <a:lnTo>
                <a:pt x="4088408" y="497802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522AD-DDD1-4F90-A9B6-77C5204069D8}">
      <dsp:nvSpPr>
        <dsp:cNvPr id="0" name=""/>
        <dsp:cNvSpPr/>
      </dsp:nvSpPr>
      <dsp:spPr>
        <a:xfrm>
          <a:off x="5462036" y="2532551"/>
          <a:ext cx="1291959" cy="497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35"/>
              </a:lnTo>
              <a:lnTo>
                <a:pt x="1291959" y="255135"/>
              </a:lnTo>
              <a:lnTo>
                <a:pt x="1291959" y="497802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4D7E8-7298-46A0-97E3-160623B8B9BC}">
      <dsp:nvSpPr>
        <dsp:cNvPr id="0" name=""/>
        <dsp:cNvSpPr/>
      </dsp:nvSpPr>
      <dsp:spPr>
        <a:xfrm>
          <a:off x="3957547" y="2532551"/>
          <a:ext cx="1504489" cy="497802"/>
        </a:xfrm>
        <a:custGeom>
          <a:avLst/>
          <a:gdLst/>
          <a:ahLst/>
          <a:cxnLst/>
          <a:rect l="0" t="0" r="0" b="0"/>
          <a:pathLst>
            <a:path>
              <a:moveTo>
                <a:pt x="1504489" y="0"/>
              </a:moveTo>
              <a:lnTo>
                <a:pt x="1504489" y="255135"/>
              </a:lnTo>
              <a:lnTo>
                <a:pt x="0" y="255135"/>
              </a:lnTo>
              <a:lnTo>
                <a:pt x="0" y="497802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1155557" y="2532551"/>
          <a:ext cx="4306479" cy="442844"/>
        </a:xfrm>
        <a:custGeom>
          <a:avLst/>
          <a:gdLst/>
          <a:ahLst/>
          <a:cxnLst/>
          <a:rect l="0" t="0" r="0" b="0"/>
          <a:pathLst>
            <a:path>
              <a:moveTo>
                <a:pt x="4306479" y="0"/>
              </a:moveTo>
              <a:lnTo>
                <a:pt x="4306479" y="200177"/>
              </a:lnTo>
              <a:lnTo>
                <a:pt x="0" y="200177"/>
              </a:lnTo>
              <a:lnTo>
                <a:pt x="0" y="442844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943314" y="404858"/>
          <a:ext cx="5037444" cy="212769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/>
            <a:t>Clase tipos de Computador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/>
            <a:t>-Marca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/>
            <a:t>-Año de creación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/>
            <a:t>-Sistema </a:t>
          </a:r>
          <a:r>
            <a:rPr lang="es-EC" sz="2800" kern="1200" dirty="0" err="1"/>
            <a:t>Op</a:t>
          </a:r>
          <a:r>
            <a:rPr lang="es-EC" sz="2800" kern="1200" dirty="0"/>
            <a:t>.()</a:t>
          </a:r>
        </a:p>
      </dsp:txBody>
      <dsp:txXfrm>
        <a:off x="2943314" y="404858"/>
        <a:ext cx="5037444" cy="2127693"/>
      </dsp:txXfrm>
    </dsp:sp>
    <dsp:sp modelId="{012C9067-349C-4ED9-B171-B516DD9952D4}">
      <dsp:nvSpPr>
        <dsp:cNvPr id="0" name=""/>
        <dsp:cNvSpPr/>
      </dsp:nvSpPr>
      <dsp:spPr>
        <a:xfrm>
          <a:off x="0" y="2975395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/>
            <a:t>HP</a:t>
          </a:r>
        </a:p>
      </dsp:txBody>
      <dsp:txXfrm>
        <a:off x="0" y="2975395"/>
        <a:ext cx="2311114" cy="1155557"/>
      </dsp:txXfrm>
    </dsp:sp>
    <dsp:sp modelId="{D0D7CC5F-E28E-41EF-BD00-DFFC243717DE}">
      <dsp:nvSpPr>
        <dsp:cNvPr id="0" name=""/>
        <dsp:cNvSpPr/>
      </dsp:nvSpPr>
      <dsp:spPr>
        <a:xfrm>
          <a:off x="2801989" y="3030353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/>
            <a:t>LENOVO</a:t>
          </a:r>
        </a:p>
      </dsp:txBody>
      <dsp:txXfrm>
        <a:off x="2801989" y="3030353"/>
        <a:ext cx="2311114" cy="1155557"/>
      </dsp:txXfrm>
    </dsp:sp>
    <dsp:sp modelId="{A58D87D2-75CF-4574-B1AB-A68ED5A71E91}">
      <dsp:nvSpPr>
        <dsp:cNvPr id="0" name=""/>
        <dsp:cNvSpPr/>
      </dsp:nvSpPr>
      <dsp:spPr>
        <a:xfrm>
          <a:off x="5598438" y="3030353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/>
            <a:t>ALIENWARE</a:t>
          </a:r>
        </a:p>
      </dsp:txBody>
      <dsp:txXfrm>
        <a:off x="5598438" y="3030353"/>
        <a:ext cx="2311114" cy="1155557"/>
      </dsp:txXfrm>
    </dsp:sp>
    <dsp:sp modelId="{84C2AB35-C3D9-4587-B441-BFC2117A9E9B}">
      <dsp:nvSpPr>
        <dsp:cNvPr id="0" name=""/>
        <dsp:cNvSpPr/>
      </dsp:nvSpPr>
      <dsp:spPr>
        <a:xfrm>
          <a:off x="8394887" y="3030353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/>
            <a:t>MSI</a:t>
          </a:r>
        </a:p>
      </dsp:txBody>
      <dsp:txXfrm>
        <a:off x="8394887" y="3030353"/>
        <a:ext cx="2311114" cy="115555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A26CC-8EA6-4120-A63A-FBA060052C28}">
      <dsp:nvSpPr>
        <dsp:cNvPr id="0" name=""/>
        <dsp:cNvSpPr/>
      </dsp:nvSpPr>
      <dsp:spPr>
        <a:xfrm>
          <a:off x="5462036" y="2532551"/>
          <a:ext cx="4088408" cy="497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35"/>
              </a:lnTo>
              <a:lnTo>
                <a:pt x="4088408" y="255135"/>
              </a:lnTo>
              <a:lnTo>
                <a:pt x="4088408" y="497802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522AD-DDD1-4F90-A9B6-77C5204069D8}">
      <dsp:nvSpPr>
        <dsp:cNvPr id="0" name=""/>
        <dsp:cNvSpPr/>
      </dsp:nvSpPr>
      <dsp:spPr>
        <a:xfrm>
          <a:off x="5462036" y="2532551"/>
          <a:ext cx="1291959" cy="497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35"/>
              </a:lnTo>
              <a:lnTo>
                <a:pt x="1291959" y="255135"/>
              </a:lnTo>
              <a:lnTo>
                <a:pt x="1291959" y="497802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4D7E8-7298-46A0-97E3-160623B8B9BC}">
      <dsp:nvSpPr>
        <dsp:cNvPr id="0" name=""/>
        <dsp:cNvSpPr/>
      </dsp:nvSpPr>
      <dsp:spPr>
        <a:xfrm>
          <a:off x="3957547" y="2532551"/>
          <a:ext cx="1504489" cy="497802"/>
        </a:xfrm>
        <a:custGeom>
          <a:avLst/>
          <a:gdLst/>
          <a:ahLst/>
          <a:cxnLst/>
          <a:rect l="0" t="0" r="0" b="0"/>
          <a:pathLst>
            <a:path>
              <a:moveTo>
                <a:pt x="1504489" y="0"/>
              </a:moveTo>
              <a:lnTo>
                <a:pt x="1504489" y="255135"/>
              </a:lnTo>
              <a:lnTo>
                <a:pt x="0" y="255135"/>
              </a:lnTo>
              <a:lnTo>
                <a:pt x="0" y="497802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1155557" y="2532551"/>
          <a:ext cx="4306479" cy="442844"/>
        </a:xfrm>
        <a:custGeom>
          <a:avLst/>
          <a:gdLst/>
          <a:ahLst/>
          <a:cxnLst/>
          <a:rect l="0" t="0" r="0" b="0"/>
          <a:pathLst>
            <a:path>
              <a:moveTo>
                <a:pt x="4306479" y="0"/>
              </a:moveTo>
              <a:lnTo>
                <a:pt x="4306479" y="200177"/>
              </a:lnTo>
              <a:lnTo>
                <a:pt x="0" y="200177"/>
              </a:lnTo>
              <a:lnTo>
                <a:pt x="0" y="442844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943314" y="404858"/>
          <a:ext cx="5037444" cy="212769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Clase Figuras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-</a:t>
          </a:r>
          <a:r>
            <a:rPr lang="es-EC" sz="3100" kern="1200" dirty="0" err="1"/>
            <a:t>Area</a:t>
          </a:r>
          <a:endParaRPr lang="es-EC" sz="3100" kern="1200" dirty="0"/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-</a:t>
          </a:r>
          <a:r>
            <a:rPr lang="es-EC" sz="3100" kern="1200" dirty="0" err="1"/>
            <a:t>Perimetro</a:t>
          </a:r>
          <a:endParaRPr lang="es-EC" sz="3100" kern="1200" dirty="0"/>
        </a:p>
      </dsp:txBody>
      <dsp:txXfrm>
        <a:off x="2943314" y="404858"/>
        <a:ext cx="5037444" cy="2127693"/>
      </dsp:txXfrm>
    </dsp:sp>
    <dsp:sp modelId="{012C9067-349C-4ED9-B171-B516DD9952D4}">
      <dsp:nvSpPr>
        <dsp:cNvPr id="0" name=""/>
        <dsp:cNvSpPr/>
      </dsp:nvSpPr>
      <dsp:spPr>
        <a:xfrm>
          <a:off x="0" y="2975395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Circulo</a:t>
          </a:r>
        </a:p>
      </dsp:txBody>
      <dsp:txXfrm>
        <a:off x="0" y="2975395"/>
        <a:ext cx="2311114" cy="1155557"/>
      </dsp:txXfrm>
    </dsp:sp>
    <dsp:sp modelId="{D0D7CC5F-E28E-41EF-BD00-DFFC243717DE}">
      <dsp:nvSpPr>
        <dsp:cNvPr id="0" name=""/>
        <dsp:cNvSpPr/>
      </dsp:nvSpPr>
      <dsp:spPr>
        <a:xfrm>
          <a:off x="2801989" y="3030353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Cuadrado</a:t>
          </a:r>
        </a:p>
      </dsp:txBody>
      <dsp:txXfrm>
        <a:off x="2801989" y="3030353"/>
        <a:ext cx="2311114" cy="1155557"/>
      </dsp:txXfrm>
    </dsp:sp>
    <dsp:sp modelId="{A58D87D2-75CF-4574-B1AB-A68ED5A71E91}">
      <dsp:nvSpPr>
        <dsp:cNvPr id="0" name=""/>
        <dsp:cNvSpPr/>
      </dsp:nvSpPr>
      <dsp:spPr>
        <a:xfrm>
          <a:off x="5598438" y="3030353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Rectángulo</a:t>
          </a:r>
        </a:p>
      </dsp:txBody>
      <dsp:txXfrm>
        <a:off x="5598438" y="3030353"/>
        <a:ext cx="2311114" cy="1155557"/>
      </dsp:txXfrm>
    </dsp:sp>
    <dsp:sp modelId="{84C2AB35-C3D9-4587-B441-BFC2117A9E9B}">
      <dsp:nvSpPr>
        <dsp:cNvPr id="0" name=""/>
        <dsp:cNvSpPr/>
      </dsp:nvSpPr>
      <dsp:spPr>
        <a:xfrm>
          <a:off x="8394887" y="3030353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Triangulo</a:t>
          </a:r>
        </a:p>
      </dsp:txBody>
      <dsp:txXfrm>
        <a:off x="8394887" y="3030353"/>
        <a:ext cx="2311114" cy="115555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A26CC-8EA6-4120-A63A-FBA060052C28}">
      <dsp:nvSpPr>
        <dsp:cNvPr id="0" name=""/>
        <dsp:cNvSpPr/>
      </dsp:nvSpPr>
      <dsp:spPr>
        <a:xfrm>
          <a:off x="5462036" y="2532551"/>
          <a:ext cx="4088408" cy="497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35"/>
              </a:lnTo>
              <a:lnTo>
                <a:pt x="4088408" y="255135"/>
              </a:lnTo>
              <a:lnTo>
                <a:pt x="4088408" y="497802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522AD-DDD1-4F90-A9B6-77C5204069D8}">
      <dsp:nvSpPr>
        <dsp:cNvPr id="0" name=""/>
        <dsp:cNvSpPr/>
      </dsp:nvSpPr>
      <dsp:spPr>
        <a:xfrm>
          <a:off x="5462036" y="2532551"/>
          <a:ext cx="1291959" cy="497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35"/>
              </a:lnTo>
              <a:lnTo>
                <a:pt x="1291959" y="255135"/>
              </a:lnTo>
              <a:lnTo>
                <a:pt x="1291959" y="497802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4D7E8-7298-46A0-97E3-160623B8B9BC}">
      <dsp:nvSpPr>
        <dsp:cNvPr id="0" name=""/>
        <dsp:cNvSpPr/>
      </dsp:nvSpPr>
      <dsp:spPr>
        <a:xfrm>
          <a:off x="3957547" y="2532551"/>
          <a:ext cx="1504489" cy="497802"/>
        </a:xfrm>
        <a:custGeom>
          <a:avLst/>
          <a:gdLst/>
          <a:ahLst/>
          <a:cxnLst/>
          <a:rect l="0" t="0" r="0" b="0"/>
          <a:pathLst>
            <a:path>
              <a:moveTo>
                <a:pt x="1504489" y="0"/>
              </a:moveTo>
              <a:lnTo>
                <a:pt x="1504489" y="255135"/>
              </a:lnTo>
              <a:lnTo>
                <a:pt x="0" y="255135"/>
              </a:lnTo>
              <a:lnTo>
                <a:pt x="0" y="497802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1155557" y="2532551"/>
          <a:ext cx="4306479" cy="442844"/>
        </a:xfrm>
        <a:custGeom>
          <a:avLst/>
          <a:gdLst/>
          <a:ahLst/>
          <a:cxnLst/>
          <a:rect l="0" t="0" r="0" b="0"/>
          <a:pathLst>
            <a:path>
              <a:moveTo>
                <a:pt x="4306479" y="0"/>
              </a:moveTo>
              <a:lnTo>
                <a:pt x="4306479" y="200177"/>
              </a:lnTo>
              <a:lnTo>
                <a:pt x="0" y="200177"/>
              </a:lnTo>
              <a:lnTo>
                <a:pt x="0" y="442844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943314" y="404858"/>
          <a:ext cx="5037444" cy="212769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Clase Figuras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-</a:t>
          </a:r>
          <a:r>
            <a:rPr lang="es-EC" sz="3100" kern="1200" dirty="0" err="1"/>
            <a:t>Area</a:t>
          </a:r>
          <a:endParaRPr lang="es-EC" sz="3100" kern="1200" dirty="0"/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-</a:t>
          </a:r>
          <a:r>
            <a:rPr lang="es-EC" sz="3100" kern="1200" dirty="0" err="1"/>
            <a:t>Perimetro</a:t>
          </a:r>
          <a:endParaRPr lang="es-EC" sz="3100" kern="1200" dirty="0"/>
        </a:p>
      </dsp:txBody>
      <dsp:txXfrm>
        <a:off x="2943314" y="404858"/>
        <a:ext cx="5037444" cy="2127693"/>
      </dsp:txXfrm>
    </dsp:sp>
    <dsp:sp modelId="{012C9067-349C-4ED9-B171-B516DD9952D4}">
      <dsp:nvSpPr>
        <dsp:cNvPr id="0" name=""/>
        <dsp:cNvSpPr/>
      </dsp:nvSpPr>
      <dsp:spPr>
        <a:xfrm>
          <a:off x="0" y="2975395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Circulo</a:t>
          </a:r>
        </a:p>
      </dsp:txBody>
      <dsp:txXfrm>
        <a:off x="0" y="2975395"/>
        <a:ext cx="2311114" cy="1155557"/>
      </dsp:txXfrm>
    </dsp:sp>
    <dsp:sp modelId="{D0D7CC5F-E28E-41EF-BD00-DFFC243717DE}">
      <dsp:nvSpPr>
        <dsp:cNvPr id="0" name=""/>
        <dsp:cNvSpPr/>
      </dsp:nvSpPr>
      <dsp:spPr>
        <a:xfrm>
          <a:off x="2801989" y="3030353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Cuadrado</a:t>
          </a:r>
        </a:p>
      </dsp:txBody>
      <dsp:txXfrm>
        <a:off x="2801989" y="3030353"/>
        <a:ext cx="2311114" cy="1155557"/>
      </dsp:txXfrm>
    </dsp:sp>
    <dsp:sp modelId="{A58D87D2-75CF-4574-B1AB-A68ED5A71E91}">
      <dsp:nvSpPr>
        <dsp:cNvPr id="0" name=""/>
        <dsp:cNvSpPr/>
      </dsp:nvSpPr>
      <dsp:spPr>
        <a:xfrm>
          <a:off x="5598438" y="3030353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Rectángulo</a:t>
          </a:r>
        </a:p>
      </dsp:txBody>
      <dsp:txXfrm>
        <a:off x="5598438" y="3030353"/>
        <a:ext cx="2311114" cy="1155557"/>
      </dsp:txXfrm>
    </dsp:sp>
    <dsp:sp modelId="{84C2AB35-C3D9-4587-B441-BFC2117A9E9B}">
      <dsp:nvSpPr>
        <dsp:cNvPr id="0" name=""/>
        <dsp:cNvSpPr/>
      </dsp:nvSpPr>
      <dsp:spPr>
        <a:xfrm>
          <a:off x="8394887" y="3030353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Triangulo</a:t>
          </a:r>
        </a:p>
      </dsp:txBody>
      <dsp:txXfrm>
        <a:off x="8394887" y="3030353"/>
        <a:ext cx="2311114" cy="1155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6A582-6F09-4AA3-9FF5-62ADC12993D4}">
      <dsp:nvSpPr>
        <dsp:cNvPr id="0" name=""/>
        <dsp:cNvSpPr/>
      </dsp:nvSpPr>
      <dsp:spPr>
        <a:xfrm>
          <a:off x="4833256" y="1782184"/>
          <a:ext cx="2402262" cy="833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921"/>
              </a:lnTo>
              <a:lnTo>
                <a:pt x="2402262" y="416921"/>
              </a:lnTo>
              <a:lnTo>
                <a:pt x="2402262" y="833843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4D94-C5DE-4DCC-8888-22A1DA55924F}">
      <dsp:nvSpPr>
        <dsp:cNvPr id="0" name=""/>
        <dsp:cNvSpPr/>
      </dsp:nvSpPr>
      <dsp:spPr>
        <a:xfrm>
          <a:off x="2430994" y="1782184"/>
          <a:ext cx="2402262" cy="833843"/>
        </a:xfrm>
        <a:custGeom>
          <a:avLst/>
          <a:gdLst/>
          <a:ahLst/>
          <a:cxnLst/>
          <a:rect l="0" t="0" r="0" b="0"/>
          <a:pathLst>
            <a:path>
              <a:moveTo>
                <a:pt x="2402262" y="0"/>
              </a:moveTo>
              <a:lnTo>
                <a:pt x="2402262" y="416921"/>
              </a:lnTo>
              <a:lnTo>
                <a:pt x="0" y="416921"/>
              </a:lnTo>
              <a:lnTo>
                <a:pt x="0" y="833843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1635032" y="1869"/>
          <a:ext cx="6396449" cy="17803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Joven</a:t>
          </a:r>
        </a:p>
      </dsp:txBody>
      <dsp:txXfrm>
        <a:off x="1635032" y="1869"/>
        <a:ext cx="6396449" cy="1780314"/>
      </dsp:txXfrm>
    </dsp:sp>
    <dsp:sp modelId="{FF4EDAFC-DF08-43A2-80D0-3B84A8618950}">
      <dsp:nvSpPr>
        <dsp:cNvPr id="0" name=""/>
        <dsp:cNvSpPr/>
      </dsp:nvSpPr>
      <dsp:spPr>
        <a:xfrm>
          <a:off x="445654" y="2616027"/>
          <a:ext cx="3970681" cy="1985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Tecnología</a:t>
          </a:r>
        </a:p>
      </dsp:txBody>
      <dsp:txXfrm>
        <a:off x="445654" y="2616027"/>
        <a:ext cx="3970681" cy="1985340"/>
      </dsp:txXfrm>
    </dsp:sp>
    <dsp:sp modelId="{09F8A16D-E4F0-4A3F-B30F-377ACCEC88EB}">
      <dsp:nvSpPr>
        <dsp:cNvPr id="0" name=""/>
        <dsp:cNvSpPr/>
      </dsp:nvSpPr>
      <dsp:spPr>
        <a:xfrm>
          <a:off x="5250178" y="2616027"/>
          <a:ext cx="3970681" cy="1985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Estudios</a:t>
          </a:r>
        </a:p>
      </dsp:txBody>
      <dsp:txXfrm>
        <a:off x="5250178" y="2616027"/>
        <a:ext cx="3970681" cy="198534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A26CC-8EA6-4120-A63A-FBA060052C28}">
      <dsp:nvSpPr>
        <dsp:cNvPr id="0" name=""/>
        <dsp:cNvSpPr/>
      </dsp:nvSpPr>
      <dsp:spPr>
        <a:xfrm>
          <a:off x="5462036" y="2532551"/>
          <a:ext cx="4088408" cy="497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35"/>
              </a:lnTo>
              <a:lnTo>
                <a:pt x="4088408" y="255135"/>
              </a:lnTo>
              <a:lnTo>
                <a:pt x="4088408" y="497802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522AD-DDD1-4F90-A9B6-77C5204069D8}">
      <dsp:nvSpPr>
        <dsp:cNvPr id="0" name=""/>
        <dsp:cNvSpPr/>
      </dsp:nvSpPr>
      <dsp:spPr>
        <a:xfrm>
          <a:off x="5462036" y="2532551"/>
          <a:ext cx="1291959" cy="497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35"/>
              </a:lnTo>
              <a:lnTo>
                <a:pt x="1291959" y="255135"/>
              </a:lnTo>
              <a:lnTo>
                <a:pt x="1291959" y="497802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4D7E8-7298-46A0-97E3-160623B8B9BC}">
      <dsp:nvSpPr>
        <dsp:cNvPr id="0" name=""/>
        <dsp:cNvSpPr/>
      </dsp:nvSpPr>
      <dsp:spPr>
        <a:xfrm>
          <a:off x="3957547" y="2532551"/>
          <a:ext cx="1504489" cy="497802"/>
        </a:xfrm>
        <a:custGeom>
          <a:avLst/>
          <a:gdLst/>
          <a:ahLst/>
          <a:cxnLst/>
          <a:rect l="0" t="0" r="0" b="0"/>
          <a:pathLst>
            <a:path>
              <a:moveTo>
                <a:pt x="1504489" y="0"/>
              </a:moveTo>
              <a:lnTo>
                <a:pt x="1504489" y="255135"/>
              </a:lnTo>
              <a:lnTo>
                <a:pt x="0" y="255135"/>
              </a:lnTo>
              <a:lnTo>
                <a:pt x="0" y="497802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1155557" y="2532551"/>
          <a:ext cx="4306479" cy="442844"/>
        </a:xfrm>
        <a:custGeom>
          <a:avLst/>
          <a:gdLst/>
          <a:ahLst/>
          <a:cxnLst/>
          <a:rect l="0" t="0" r="0" b="0"/>
          <a:pathLst>
            <a:path>
              <a:moveTo>
                <a:pt x="4306479" y="0"/>
              </a:moveTo>
              <a:lnTo>
                <a:pt x="4306479" y="200177"/>
              </a:lnTo>
              <a:lnTo>
                <a:pt x="0" y="200177"/>
              </a:lnTo>
              <a:lnTo>
                <a:pt x="0" y="442844"/>
              </a:lnTo>
            </a:path>
          </a:pathLst>
        </a:custGeom>
        <a:noFill/>
        <a:ln w="1587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943314" y="404858"/>
          <a:ext cx="5037444" cy="212769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Clase Materia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-Nombre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-Profesor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-Horario</a:t>
          </a:r>
        </a:p>
      </dsp:txBody>
      <dsp:txXfrm>
        <a:off x="2943314" y="404858"/>
        <a:ext cx="5037444" cy="2127693"/>
      </dsp:txXfrm>
    </dsp:sp>
    <dsp:sp modelId="{012C9067-349C-4ED9-B171-B516DD9952D4}">
      <dsp:nvSpPr>
        <dsp:cNvPr id="0" name=""/>
        <dsp:cNvSpPr/>
      </dsp:nvSpPr>
      <dsp:spPr>
        <a:xfrm>
          <a:off x="0" y="2975395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 err="1"/>
            <a:t>Fisica</a:t>
          </a:r>
          <a:endParaRPr lang="es-EC" sz="2500" kern="1200" dirty="0"/>
        </a:p>
      </dsp:txBody>
      <dsp:txXfrm>
        <a:off x="0" y="2975395"/>
        <a:ext cx="2311114" cy="1155557"/>
      </dsp:txXfrm>
    </dsp:sp>
    <dsp:sp modelId="{D0D7CC5F-E28E-41EF-BD00-DFFC243717DE}">
      <dsp:nvSpPr>
        <dsp:cNvPr id="0" name=""/>
        <dsp:cNvSpPr/>
      </dsp:nvSpPr>
      <dsp:spPr>
        <a:xfrm>
          <a:off x="2801989" y="3030353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 err="1"/>
            <a:t>Matematicas</a:t>
          </a:r>
          <a:endParaRPr lang="es-EC" sz="2500" kern="1200" dirty="0"/>
        </a:p>
      </dsp:txBody>
      <dsp:txXfrm>
        <a:off x="2801989" y="3030353"/>
        <a:ext cx="2311114" cy="1155557"/>
      </dsp:txXfrm>
    </dsp:sp>
    <dsp:sp modelId="{A58D87D2-75CF-4574-B1AB-A68ED5A71E91}">
      <dsp:nvSpPr>
        <dsp:cNvPr id="0" name=""/>
        <dsp:cNvSpPr/>
      </dsp:nvSpPr>
      <dsp:spPr>
        <a:xfrm>
          <a:off x="5598438" y="3030353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Programación</a:t>
          </a:r>
        </a:p>
      </dsp:txBody>
      <dsp:txXfrm>
        <a:off x="5598438" y="3030353"/>
        <a:ext cx="2311114" cy="1155557"/>
      </dsp:txXfrm>
    </dsp:sp>
    <dsp:sp modelId="{84C2AB35-C3D9-4587-B441-BFC2117A9E9B}">
      <dsp:nvSpPr>
        <dsp:cNvPr id="0" name=""/>
        <dsp:cNvSpPr/>
      </dsp:nvSpPr>
      <dsp:spPr>
        <a:xfrm>
          <a:off x="8394887" y="3030353"/>
          <a:ext cx="2311114" cy="115555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Cálculo</a:t>
          </a:r>
        </a:p>
      </dsp:txBody>
      <dsp:txXfrm>
        <a:off x="8394887" y="3030353"/>
        <a:ext cx="2311114" cy="115555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4D7E8-7298-46A0-97E3-160623B8B9BC}">
      <dsp:nvSpPr>
        <dsp:cNvPr id="0" name=""/>
        <dsp:cNvSpPr/>
      </dsp:nvSpPr>
      <dsp:spPr>
        <a:xfrm>
          <a:off x="5485484" y="2597170"/>
          <a:ext cx="1577031" cy="593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768"/>
              </a:lnTo>
              <a:lnTo>
                <a:pt x="1577031" y="297768"/>
              </a:lnTo>
              <a:lnTo>
                <a:pt x="1577031" y="593979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3376513" y="2597170"/>
          <a:ext cx="2108970" cy="526894"/>
        </a:xfrm>
        <a:custGeom>
          <a:avLst/>
          <a:gdLst/>
          <a:ahLst/>
          <a:cxnLst/>
          <a:rect l="0" t="0" r="0" b="0"/>
          <a:pathLst>
            <a:path>
              <a:moveTo>
                <a:pt x="2108970" y="0"/>
              </a:moveTo>
              <a:lnTo>
                <a:pt x="2108970" y="230683"/>
              </a:lnTo>
              <a:lnTo>
                <a:pt x="0" y="230683"/>
              </a:lnTo>
              <a:lnTo>
                <a:pt x="0" y="526894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411004" y="0"/>
          <a:ext cx="6148959" cy="259717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900" kern="1200" dirty="0"/>
            <a:t>Clase Copia de Seguridad</a:t>
          </a:r>
        </a:p>
      </dsp:txBody>
      <dsp:txXfrm>
        <a:off x="2411004" y="0"/>
        <a:ext cx="6148959" cy="2597170"/>
      </dsp:txXfrm>
    </dsp:sp>
    <dsp:sp modelId="{012C9067-349C-4ED9-B171-B516DD9952D4}">
      <dsp:nvSpPr>
        <dsp:cNvPr id="0" name=""/>
        <dsp:cNvSpPr/>
      </dsp:nvSpPr>
      <dsp:spPr>
        <a:xfrm>
          <a:off x="1965981" y="3124064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900" kern="1200" dirty="0"/>
            <a:t>Datos</a:t>
          </a:r>
        </a:p>
      </dsp:txBody>
      <dsp:txXfrm>
        <a:off x="1965981" y="3124064"/>
        <a:ext cx="2821063" cy="1410531"/>
      </dsp:txXfrm>
    </dsp:sp>
    <dsp:sp modelId="{D0D7CC5F-E28E-41EF-BD00-DFFC243717DE}">
      <dsp:nvSpPr>
        <dsp:cNvPr id="0" name=""/>
        <dsp:cNvSpPr/>
      </dsp:nvSpPr>
      <dsp:spPr>
        <a:xfrm>
          <a:off x="5651983" y="3191149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900" kern="1200" dirty="0"/>
            <a:t>Dispositivos </a:t>
          </a:r>
          <a:r>
            <a:rPr lang="es-EC" sz="3900" kern="1200" dirty="0" err="1"/>
            <a:t>electronico</a:t>
          </a:r>
          <a:endParaRPr lang="es-EC" sz="3900" kern="1200" dirty="0"/>
        </a:p>
      </dsp:txBody>
      <dsp:txXfrm>
        <a:off x="5651983" y="3191149"/>
        <a:ext cx="2821063" cy="141053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4D7E8-7298-46A0-97E3-160623B8B9BC}">
      <dsp:nvSpPr>
        <dsp:cNvPr id="0" name=""/>
        <dsp:cNvSpPr/>
      </dsp:nvSpPr>
      <dsp:spPr>
        <a:xfrm>
          <a:off x="5485484" y="2597170"/>
          <a:ext cx="1577031" cy="593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768"/>
              </a:lnTo>
              <a:lnTo>
                <a:pt x="1577031" y="297768"/>
              </a:lnTo>
              <a:lnTo>
                <a:pt x="1577031" y="593979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3376513" y="2597170"/>
          <a:ext cx="2108970" cy="526894"/>
        </a:xfrm>
        <a:custGeom>
          <a:avLst/>
          <a:gdLst/>
          <a:ahLst/>
          <a:cxnLst/>
          <a:rect l="0" t="0" r="0" b="0"/>
          <a:pathLst>
            <a:path>
              <a:moveTo>
                <a:pt x="2108970" y="0"/>
              </a:moveTo>
              <a:lnTo>
                <a:pt x="2108970" y="230683"/>
              </a:lnTo>
              <a:lnTo>
                <a:pt x="0" y="230683"/>
              </a:lnTo>
              <a:lnTo>
                <a:pt x="0" y="526894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411004" y="0"/>
          <a:ext cx="6148959" cy="259717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800" kern="1200" dirty="0"/>
            <a:t>Clase Velocidad</a:t>
          </a:r>
        </a:p>
      </dsp:txBody>
      <dsp:txXfrm>
        <a:off x="2411004" y="0"/>
        <a:ext cx="6148959" cy="2597170"/>
      </dsp:txXfrm>
    </dsp:sp>
    <dsp:sp modelId="{012C9067-349C-4ED9-B171-B516DD9952D4}">
      <dsp:nvSpPr>
        <dsp:cNvPr id="0" name=""/>
        <dsp:cNvSpPr/>
      </dsp:nvSpPr>
      <dsp:spPr>
        <a:xfrm>
          <a:off x="1965981" y="3124064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800" kern="1200" dirty="0"/>
            <a:t>Tiempo</a:t>
          </a:r>
        </a:p>
      </dsp:txBody>
      <dsp:txXfrm>
        <a:off x="1965981" y="3124064"/>
        <a:ext cx="2821063" cy="1410531"/>
      </dsp:txXfrm>
    </dsp:sp>
    <dsp:sp modelId="{D0D7CC5F-E28E-41EF-BD00-DFFC243717DE}">
      <dsp:nvSpPr>
        <dsp:cNvPr id="0" name=""/>
        <dsp:cNvSpPr/>
      </dsp:nvSpPr>
      <dsp:spPr>
        <a:xfrm>
          <a:off x="5651983" y="3191149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800" kern="1200" dirty="0"/>
            <a:t>Distancia</a:t>
          </a:r>
        </a:p>
      </dsp:txBody>
      <dsp:txXfrm>
        <a:off x="5651983" y="3191149"/>
        <a:ext cx="2821063" cy="141053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A7A61-9C9B-4D9B-8B55-0BBFC91215A7}">
      <dsp:nvSpPr>
        <dsp:cNvPr id="0" name=""/>
        <dsp:cNvSpPr/>
      </dsp:nvSpPr>
      <dsp:spPr>
        <a:xfrm>
          <a:off x="5386248" y="2597170"/>
          <a:ext cx="91440" cy="512380"/>
        </a:xfrm>
        <a:custGeom>
          <a:avLst/>
          <a:gdLst/>
          <a:ahLst/>
          <a:cxnLst/>
          <a:rect l="0" t="0" r="0" b="0"/>
          <a:pathLst>
            <a:path>
              <a:moveTo>
                <a:pt x="99235" y="0"/>
              </a:moveTo>
              <a:lnTo>
                <a:pt x="99235" y="216168"/>
              </a:lnTo>
              <a:lnTo>
                <a:pt x="45720" y="216168"/>
              </a:lnTo>
              <a:lnTo>
                <a:pt x="45720" y="512380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411004" y="0"/>
          <a:ext cx="6148959" cy="259717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5500" kern="1200" dirty="0"/>
            <a:t>Clase Espinilla</a:t>
          </a:r>
        </a:p>
      </dsp:txBody>
      <dsp:txXfrm>
        <a:off x="2411004" y="0"/>
        <a:ext cx="6148959" cy="2597170"/>
      </dsp:txXfrm>
    </dsp:sp>
    <dsp:sp modelId="{012C9067-349C-4ED9-B171-B516DD9952D4}">
      <dsp:nvSpPr>
        <dsp:cNvPr id="0" name=""/>
        <dsp:cNvSpPr/>
      </dsp:nvSpPr>
      <dsp:spPr>
        <a:xfrm>
          <a:off x="4021436" y="3109550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5500" kern="1200" dirty="0"/>
            <a:t>Persona</a:t>
          </a:r>
        </a:p>
      </dsp:txBody>
      <dsp:txXfrm>
        <a:off x="4021436" y="3109550"/>
        <a:ext cx="2821063" cy="1410531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1CB46-B6C7-4002-990C-5D0885F31928}">
      <dsp:nvSpPr>
        <dsp:cNvPr id="0" name=""/>
        <dsp:cNvSpPr/>
      </dsp:nvSpPr>
      <dsp:spPr>
        <a:xfrm>
          <a:off x="5485484" y="2597170"/>
          <a:ext cx="3283774" cy="593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768"/>
              </a:lnTo>
              <a:lnTo>
                <a:pt x="3283774" y="297768"/>
              </a:lnTo>
              <a:lnTo>
                <a:pt x="3283774" y="593979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67592-0342-49AC-AE74-4EC65280B013}">
      <dsp:nvSpPr>
        <dsp:cNvPr id="0" name=""/>
        <dsp:cNvSpPr/>
      </dsp:nvSpPr>
      <dsp:spPr>
        <a:xfrm>
          <a:off x="5355771" y="2597170"/>
          <a:ext cx="129712" cy="593979"/>
        </a:xfrm>
        <a:custGeom>
          <a:avLst/>
          <a:gdLst/>
          <a:ahLst/>
          <a:cxnLst/>
          <a:rect l="0" t="0" r="0" b="0"/>
          <a:pathLst>
            <a:path>
              <a:moveTo>
                <a:pt x="129712" y="0"/>
              </a:moveTo>
              <a:lnTo>
                <a:pt x="129712" y="297768"/>
              </a:lnTo>
              <a:lnTo>
                <a:pt x="0" y="297768"/>
              </a:lnTo>
              <a:lnTo>
                <a:pt x="0" y="593979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2018481" y="2597170"/>
          <a:ext cx="3467002" cy="512380"/>
        </a:xfrm>
        <a:custGeom>
          <a:avLst/>
          <a:gdLst/>
          <a:ahLst/>
          <a:cxnLst/>
          <a:rect l="0" t="0" r="0" b="0"/>
          <a:pathLst>
            <a:path>
              <a:moveTo>
                <a:pt x="3467002" y="0"/>
              </a:moveTo>
              <a:lnTo>
                <a:pt x="3467002" y="216168"/>
              </a:lnTo>
              <a:lnTo>
                <a:pt x="0" y="216168"/>
              </a:lnTo>
              <a:lnTo>
                <a:pt x="0" y="512380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411004" y="0"/>
          <a:ext cx="6148959" cy="259717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500" kern="1200" dirty="0"/>
            <a:t>Clase Fuego</a:t>
          </a:r>
        </a:p>
      </dsp:txBody>
      <dsp:txXfrm>
        <a:off x="2411004" y="0"/>
        <a:ext cx="6148959" cy="2597170"/>
      </dsp:txXfrm>
    </dsp:sp>
    <dsp:sp modelId="{012C9067-349C-4ED9-B171-B516DD9952D4}">
      <dsp:nvSpPr>
        <dsp:cNvPr id="0" name=""/>
        <dsp:cNvSpPr/>
      </dsp:nvSpPr>
      <dsp:spPr>
        <a:xfrm>
          <a:off x="607949" y="3109550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500" kern="1200" dirty="0"/>
            <a:t>Combustible</a:t>
          </a:r>
        </a:p>
      </dsp:txBody>
      <dsp:txXfrm>
        <a:off x="607949" y="3109550"/>
        <a:ext cx="2821063" cy="1410531"/>
      </dsp:txXfrm>
    </dsp:sp>
    <dsp:sp modelId="{8D426BBE-23E6-4DF5-9BA3-68A5DD22596E}">
      <dsp:nvSpPr>
        <dsp:cNvPr id="0" name=""/>
        <dsp:cNvSpPr/>
      </dsp:nvSpPr>
      <dsp:spPr>
        <a:xfrm>
          <a:off x="3945239" y="3191149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500" kern="1200" dirty="0"/>
            <a:t>Oxigeno</a:t>
          </a:r>
        </a:p>
      </dsp:txBody>
      <dsp:txXfrm>
        <a:off x="3945239" y="3191149"/>
        <a:ext cx="2821063" cy="1410531"/>
      </dsp:txXfrm>
    </dsp:sp>
    <dsp:sp modelId="{01E2B7A5-A9A0-4400-9D34-4C910B2B2C8F}">
      <dsp:nvSpPr>
        <dsp:cNvPr id="0" name=""/>
        <dsp:cNvSpPr/>
      </dsp:nvSpPr>
      <dsp:spPr>
        <a:xfrm>
          <a:off x="7358726" y="3191149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500" kern="1200" dirty="0"/>
            <a:t>Calor</a:t>
          </a:r>
        </a:p>
      </dsp:txBody>
      <dsp:txXfrm>
        <a:off x="7358726" y="3191149"/>
        <a:ext cx="2821063" cy="1410531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7592-0342-49AC-AE74-4EC65280B013}">
      <dsp:nvSpPr>
        <dsp:cNvPr id="0" name=""/>
        <dsp:cNvSpPr/>
      </dsp:nvSpPr>
      <dsp:spPr>
        <a:xfrm>
          <a:off x="5485484" y="2597170"/>
          <a:ext cx="1577031" cy="593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768"/>
              </a:lnTo>
              <a:lnTo>
                <a:pt x="1577031" y="297768"/>
              </a:lnTo>
              <a:lnTo>
                <a:pt x="1577031" y="593979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3725224" y="2597170"/>
          <a:ext cx="1760259" cy="512380"/>
        </a:xfrm>
        <a:custGeom>
          <a:avLst/>
          <a:gdLst/>
          <a:ahLst/>
          <a:cxnLst/>
          <a:rect l="0" t="0" r="0" b="0"/>
          <a:pathLst>
            <a:path>
              <a:moveTo>
                <a:pt x="1760259" y="0"/>
              </a:moveTo>
              <a:lnTo>
                <a:pt x="1760259" y="216168"/>
              </a:lnTo>
              <a:lnTo>
                <a:pt x="0" y="216168"/>
              </a:lnTo>
              <a:lnTo>
                <a:pt x="0" y="512380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411004" y="0"/>
          <a:ext cx="6148959" cy="259717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200" kern="1200" dirty="0"/>
            <a:t>Clase Agua</a:t>
          </a:r>
        </a:p>
      </dsp:txBody>
      <dsp:txXfrm>
        <a:off x="2411004" y="0"/>
        <a:ext cx="6148959" cy="2597170"/>
      </dsp:txXfrm>
    </dsp:sp>
    <dsp:sp modelId="{012C9067-349C-4ED9-B171-B516DD9952D4}">
      <dsp:nvSpPr>
        <dsp:cNvPr id="0" name=""/>
        <dsp:cNvSpPr/>
      </dsp:nvSpPr>
      <dsp:spPr>
        <a:xfrm>
          <a:off x="2314693" y="3109550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200" kern="1200" dirty="0"/>
            <a:t>Hidrogeno</a:t>
          </a:r>
        </a:p>
      </dsp:txBody>
      <dsp:txXfrm>
        <a:off x="2314693" y="3109550"/>
        <a:ext cx="2821063" cy="1410531"/>
      </dsp:txXfrm>
    </dsp:sp>
    <dsp:sp modelId="{8D426BBE-23E6-4DF5-9BA3-68A5DD22596E}">
      <dsp:nvSpPr>
        <dsp:cNvPr id="0" name=""/>
        <dsp:cNvSpPr/>
      </dsp:nvSpPr>
      <dsp:spPr>
        <a:xfrm>
          <a:off x="5651983" y="3191149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200" kern="1200" dirty="0"/>
            <a:t>Oxigeno</a:t>
          </a:r>
        </a:p>
      </dsp:txBody>
      <dsp:txXfrm>
        <a:off x="5651983" y="3191149"/>
        <a:ext cx="2821063" cy="1410531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7592-0342-49AC-AE74-4EC65280B013}">
      <dsp:nvSpPr>
        <dsp:cNvPr id="0" name=""/>
        <dsp:cNvSpPr/>
      </dsp:nvSpPr>
      <dsp:spPr>
        <a:xfrm>
          <a:off x="5485484" y="2597170"/>
          <a:ext cx="1577031" cy="593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768"/>
              </a:lnTo>
              <a:lnTo>
                <a:pt x="1577031" y="297768"/>
              </a:lnTo>
              <a:lnTo>
                <a:pt x="1577031" y="593979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3725224" y="2597170"/>
          <a:ext cx="1760259" cy="512380"/>
        </a:xfrm>
        <a:custGeom>
          <a:avLst/>
          <a:gdLst/>
          <a:ahLst/>
          <a:cxnLst/>
          <a:rect l="0" t="0" r="0" b="0"/>
          <a:pathLst>
            <a:path>
              <a:moveTo>
                <a:pt x="1760259" y="0"/>
              </a:moveTo>
              <a:lnTo>
                <a:pt x="1760259" y="216168"/>
              </a:lnTo>
              <a:lnTo>
                <a:pt x="0" y="216168"/>
              </a:lnTo>
              <a:lnTo>
                <a:pt x="0" y="512380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411004" y="0"/>
          <a:ext cx="6148959" cy="259717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000" kern="1200" dirty="0"/>
            <a:t>Clase Universidad</a:t>
          </a:r>
        </a:p>
      </dsp:txBody>
      <dsp:txXfrm>
        <a:off x="2411004" y="0"/>
        <a:ext cx="6148959" cy="2597170"/>
      </dsp:txXfrm>
    </dsp:sp>
    <dsp:sp modelId="{012C9067-349C-4ED9-B171-B516DD9952D4}">
      <dsp:nvSpPr>
        <dsp:cNvPr id="0" name=""/>
        <dsp:cNvSpPr/>
      </dsp:nvSpPr>
      <dsp:spPr>
        <a:xfrm>
          <a:off x="2314693" y="3109550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000" kern="1200" dirty="0"/>
            <a:t>Estudiantes</a:t>
          </a:r>
        </a:p>
      </dsp:txBody>
      <dsp:txXfrm>
        <a:off x="2314693" y="3109550"/>
        <a:ext cx="2821063" cy="1410531"/>
      </dsp:txXfrm>
    </dsp:sp>
    <dsp:sp modelId="{8D426BBE-23E6-4DF5-9BA3-68A5DD22596E}">
      <dsp:nvSpPr>
        <dsp:cNvPr id="0" name=""/>
        <dsp:cNvSpPr/>
      </dsp:nvSpPr>
      <dsp:spPr>
        <a:xfrm>
          <a:off x="5651983" y="3191149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000" kern="1200" dirty="0"/>
            <a:t>Profesores</a:t>
          </a:r>
        </a:p>
      </dsp:txBody>
      <dsp:txXfrm>
        <a:off x="5651983" y="3191149"/>
        <a:ext cx="2821063" cy="1410531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7592-0342-49AC-AE74-4EC65280B013}">
      <dsp:nvSpPr>
        <dsp:cNvPr id="0" name=""/>
        <dsp:cNvSpPr/>
      </dsp:nvSpPr>
      <dsp:spPr>
        <a:xfrm>
          <a:off x="5485484" y="2597170"/>
          <a:ext cx="1577031" cy="593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768"/>
              </a:lnTo>
              <a:lnTo>
                <a:pt x="1577031" y="297768"/>
              </a:lnTo>
              <a:lnTo>
                <a:pt x="1577031" y="593979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3725224" y="2597170"/>
          <a:ext cx="1760259" cy="512380"/>
        </a:xfrm>
        <a:custGeom>
          <a:avLst/>
          <a:gdLst/>
          <a:ahLst/>
          <a:cxnLst/>
          <a:rect l="0" t="0" r="0" b="0"/>
          <a:pathLst>
            <a:path>
              <a:moveTo>
                <a:pt x="1760259" y="0"/>
              </a:moveTo>
              <a:lnTo>
                <a:pt x="1760259" y="216168"/>
              </a:lnTo>
              <a:lnTo>
                <a:pt x="0" y="216168"/>
              </a:lnTo>
              <a:lnTo>
                <a:pt x="0" y="512380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411004" y="0"/>
          <a:ext cx="6148959" cy="259717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200" kern="1200" dirty="0"/>
            <a:t>Clase Equipo de futbol</a:t>
          </a:r>
        </a:p>
      </dsp:txBody>
      <dsp:txXfrm>
        <a:off x="2411004" y="0"/>
        <a:ext cx="6148959" cy="2597170"/>
      </dsp:txXfrm>
    </dsp:sp>
    <dsp:sp modelId="{012C9067-349C-4ED9-B171-B516DD9952D4}">
      <dsp:nvSpPr>
        <dsp:cNvPr id="0" name=""/>
        <dsp:cNvSpPr/>
      </dsp:nvSpPr>
      <dsp:spPr>
        <a:xfrm>
          <a:off x="2314693" y="3109550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200" kern="1200" dirty="0"/>
            <a:t>Jugadores</a:t>
          </a:r>
        </a:p>
      </dsp:txBody>
      <dsp:txXfrm>
        <a:off x="2314693" y="3109550"/>
        <a:ext cx="2821063" cy="1410531"/>
      </dsp:txXfrm>
    </dsp:sp>
    <dsp:sp modelId="{8D426BBE-23E6-4DF5-9BA3-68A5DD22596E}">
      <dsp:nvSpPr>
        <dsp:cNvPr id="0" name=""/>
        <dsp:cNvSpPr/>
      </dsp:nvSpPr>
      <dsp:spPr>
        <a:xfrm>
          <a:off x="5651983" y="3191149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200" kern="1200" dirty="0"/>
            <a:t>Director Técnico</a:t>
          </a:r>
        </a:p>
      </dsp:txBody>
      <dsp:txXfrm>
        <a:off x="5651983" y="3191149"/>
        <a:ext cx="2821063" cy="1410531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7592-0342-49AC-AE74-4EC65280B013}">
      <dsp:nvSpPr>
        <dsp:cNvPr id="0" name=""/>
        <dsp:cNvSpPr/>
      </dsp:nvSpPr>
      <dsp:spPr>
        <a:xfrm>
          <a:off x="5485484" y="2597170"/>
          <a:ext cx="2122032" cy="508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33"/>
              </a:lnTo>
              <a:lnTo>
                <a:pt x="2122032" y="212233"/>
              </a:lnTo>
              <a:lnTo>
                <a:pt x="2122032" y="508445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3725224" y="2597170"/>
          <a:ext cx="1760259" cy="512380"/>
        </a:xfrm>
        <a:custGeom>
          <a:avLst/>
          <a:gdLst/>
          <a:ahLst/>
          <a:cxnLst/>
          <a:rect l="0" t="0" r="0" b="0"/>
          <a:pathLst>
            <a:path>
              <a:moveTo>
                <a:pt x="1760259" y="0"/>
              </a:moveTo>
              <a:lnTo>
                <a:pt x="1760259" y="216168"/>
              </a:lnTo>
              <a:lnTo>
                <a:pt x="0" y="216168"/>
              </a:lnTo>
              <a:lnTo>
                <a:pt x="0" y="512380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411004" y="0"/>
          <a:ext cx="6148959" cy="259717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800" kern="1200" dirty="0"/>
            <a:t>Clase Relación</a:t>
          </a:r>
        </a:p>
      </dsp:txBody>
      <dsp:txXfrm>
        <a:off x="2411004" y="0"/>
        <a:ext cx="6148959" cy="2597170"/>
      </dsp:txXfrm>
    </dsp:sp>
    <dsp:sp modelId="{012C9067-349C-4ED9-B171-B516DD9952D4}">
      <dsp:nvSpPr>
        <dsp:cNvPr id="0" name=""/>
        <dsp:cNvSpPr/>
      </dsp:nvSpPr>
      <dsp:spPr>
        <a:xfrm>
          <a:off x="2314693" y="3109550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800" kern="1200" dirty="0"/>
            <a:t>Persona A</a:t>
          </a:r>
        </a:p>
      </dsp:txBody>
      <dsp:txXfrm>
        <a:off x="2314693" y="3109550"/>
        <a:ext cx="2821063" cy="1410531"/>
      </dsp:txXfrm>
    </dsp:sp>
    <dsp:sp modelId="{8D426BBE-23E6-4DF5-9BA3-68A5DD22596E}">
      <dsp:nvSpPr>
        <dsp:cNvPr id="0" name=""/>
        <dsp:cNvSpPr/>
      </dsp:nvSpPr>
      <dsp:spPr>
        <a:xfrm>
          <a:off x="6196984" y="3105615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800" kern="1200" dirty="0"/>
            <a:t>Persona B</a:t>
          </a:r>
        </a:p>
      </dsp:txBody>
      <dsp:txXfrm>
        <a:off x="6196984" y="3105615"/>
        <a:ext cx="2821063" cy="1410531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7592-0342-49AC-AE74-4EC65280B013}">
      <dsp:nvSpPr>
        <dsp:cNvPr id="0" name=""/>
        <dsp:cNvSpPr/>
      </dsp:nvSpPr>
      <dsp:spPr>
        <a:xfrm>
          <a:off x="5485484" y="2597170"/>
          <a:ext cx="2122032" cy="508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33"/>
              </a:lnTo>
              <a:lnTo>
                <a:pt x="2122032" y="212233"/>
              </a:lnTo>
              <a:lnTo>
                <a:pt x="2122032" y="508445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3725224" y="2597170"/>
          <a:ext cx="1760259" cy="512380"/>
        </a:xfrm>
        <a:custGeom>
          <a:avLst/>
          <a:gdLst/>
          <a:ahLst/>
          <a:cxnLst/>
          <a:rect l="0" t="0" r="0" b="0"/>
          <a:pathLst>
            <a:path>
              <a:moveTo>
                <a:pt x="1760259" y="0"/>
              </a:moveTo>
              <a:lnTo>
                <a:pt x="1760259" y="216168"/>
              </a:lnTo>
              <a:lnTo>
                <a:pt x="0" y="216168"/>
              </a:lnTo>
              <a:lnTo>
                <a:pt x="0" y="512380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411004" y="0"/>
          <a:ext cx="6148959" cy="259717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500" kern="1200" dirty="0"/>
            <a:t>Clase protesta</a:t>
          </a:r>
        </a:p>
      </dsp:txBody>
      <dsp:txXfrm>
        <a:off x="2411004" y="0"/>
        <a:ext cx="6148959" cy="2597170"/>
      </dsp:txXfrm>
    </dsp:sp>
    <dsp:sp modelId="{012C9067-349C-4ED9-B171-B516DD9952D4}">
      <dsp:nvSpPr>
        <dsp:cNvPr id="0" name=""/>
        <dsp:cNvSpPr/>
      </dsp:nvSpPr>
      <dsp:spPr>
        <a:xfrm>
          <a:off x="2314693" y="3109550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500" kern="1200" dirty="0"/>
            <a:t>Objetivo</a:t>
          </a:r>
        </a:p>
      </dsp:txBody>
      <dsp:txXfrm>
        <a:off x="2314693" y="3109550"/>
        <a:ext cx="2821063" cy="1410531"/>
      </dsp:txXfrm>
    </dsp:sp>
    <dsp:sp modelId="{8D426BBE-23E6-4DF5-9BA3-68A5DD22596E}">
      <dsp:nvSpPr>
        <dsp:cNvPr id="0" name=""/>
        <dsp:cNvSpPr/>
      </dsp:nvSpPr>
      <dsp:spPr>
        <a:xfrm>
          <a:off x="6196984" y="3105615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500" kern="1200" dirty="0"/>
            <a:t>Grupo de personas</a:t>
          </a:r>
        </a:p>
      </dsp:txBody>
      <dsp:txXfrm>
        <a:off x="6196984" y="3105615"/>
        <a:ext cx="2821063" cy="1410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34D94-C5DE-4DCC-8888-22A1DA55924F}">
      <dsp:nvSpPr>
        <dsp:cNvPr id="0" name=""/>
        <dsp:cNvSpPr/>
      </dsp:nvSpPr>
      <dsp:spPr>
        <a:xfrm>
          <a:off x="4787536" y="1782184"/>
          <a:ext cx="91440" cy="8338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3843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1635032" y="1869"/>
          <a:ext cx="6396449" cy="17803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</a:t>
          </a:r>
          <a:r>
            <a:rPr lang="es-EC" sz="3000" kern="1200" dirty="0" err="1"/>
            <a:t>Vehiculo</a:t>
          </a:r>
          <a:r>
            <a:rPr lang="es-EC" sz="3000" kern="1200" dirty="0"/>
            <a:t> </a:t>
          </a:r>
        </a:p>
      </dsp:txBody>
      <dsp:txXfrm>
        <a:off x="1635032" y="1869"/>
        <a:ext cx="6396449" cy="1780314"/>
      </dsp:txXfrm>
    </dsp:sp>
    <dsp:sp modelId="{FF4EDAFC-DF08-43A2-80D0-3B84A8618950}">
      <dsp:nvSpPr>
        <dsp:cNvPr id="0" name=""/>
        <dsp:cNvSpPr/>
      </dsp:nvSpPr>
      <dsp:spPr>
        <a:xfrm>
          <a:off x="2847916" y="2616027"/>
          <a:ext cx="3970681" cy="1985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Reproductor de música</a:t>
          </a:r>
        </a:p>
      </dsp:txBody>
      <dsp:txXfrm>
        <a:off x="2847916" y="2616027"/>
        <a:ext cx="3970681" cy="1985340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7592-0342-49AC-AE74-4EC65280B013}">
      <dsp:nvSpPr>
        <dsp:cNvPr id="0" name=""/>
        <dsp:cNvSpPr/>
      </dsp:nvSpPr>
      <dsp:spPr>
        <a:xfrm>
          <a:off x="5485484" y="2597170"/>
          <a:ext cx="2122032" cy="508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33"/>
              </a:lnTo>
              <a:lnTo>
                <a:pt x="2122032" y="212233"/>
              </a:lnTo>
              <a:lnTo>
                <a:pt x="2122032" y="508445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3725224" y="2597170"/>
          <a:ext cx="1760259" cy="512380"/>
        </a:xfrm>
        <a:custGeom>
          <a:avLst/>
          <a:gdLst/>
          <a:ahLst/>
          <a:cxnLst/>
          <a:rect l="0" t="0" r="0" b="0"/>
          <a:pathLst>
            <a:path>
              <a:moveTo>
                <a:pt x="1760259" y="0"/>
              </a:moveTo>
              <a:lnTo>
                <a:pt x="1760259" y="216168"/>
              </a:lnTo>
              <a:lnTo>
                <a:pt x="0" y="216168"/>
              </a:lnTo>
              <a:lnTo>
                <a:pt x="0" y="512380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411004" y="0"/>
          <a:ext cx="6148959" cy="259717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800" kern="1200" dirty="0"/>
            <a:t>Clase Pescar</a:t>
          </a:r>
        </a:p>
      </dsp:txBody>
      <dsp:txXfrm>
        <a:off x="2411004" y="0"/>
        <a:ext cx="6148959" cy="2597170"/>
      </dsp:txXfrm>
    </dsp:sp>
    <dsp:sp modelId="{012C9067-349C-4ED9-B171-B516DD9952D4}">
      <dsp:nvSpPr>
        <dsp:cNvPr id="0" name=""/>
        <dsp:cNvSpPr/>
      </dsp:nvSpPr>
      <dsp:spPr>
        <a:xfrm>
          <a:off x="2314693" y="3109550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800" kern="1200" dirty="0"/>
            <a:t>Pescadores</a:t>
          </a:r>
        </a:p>
      </dsp:txBody>
      <dsp:txXfrm>
        <a:off x="2314693" y="3109550"/>
        <a:ext cx="2821063" cy="1410531"/>
      </dsp:txXfrm>
    </dsp:sp>
    <dsp:sp modelId="{8D426BBE-23E6-4DF5-9BA3-68A5DD22596E}">
      <dsp:nvSpPr>
        <dsp:cNvPr id="0" name=""/>
        <dsp:cNvSpPr/>
      </dsp:nvSpPr>
      <dsp:spPr>
        <a:xfrm>
          <a:off x="6196984" y="3105615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800" kern="1200" dirty="0"/>
            <a:t>Peces</a:t>
          </a:r>
        </a:p>
      </dsp:txBody>
      <dsp:txXfrm>
        <a:off x="6196984" y="3105615"/>
        <a:ext cx="2821063" cy="1410531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C2766-80C5-4897-BD75-46E4C1C42083}">
      <dsp:nvSpPr>
        <dsp:cNvPr id="0" name=""/>
        <dsp:cNvSpPr/>
      </dsp:nvSpPr>
      <dsp:spPr>
        <a:xfrm>
          <a:off x="5485484" y="2597170"/>
          <a:ext cx="3791763" cy="564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739"/>
              </a:lnTo>
              <a:lnTo>
                <a:pt x="3791763" y="268739"/>
              </a:lnTo>
              <a:lnTo>
                <a:pt x="3791763" y="564951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67592-0342-49AC-AE74-4EC65280B013}">
      <dsp:nvSpPr>
        <dsp:cNvPr id="0" name=""/>
        <dsp:cNvSpPr/>
      </dsp:nvSpPr>
      <dsp:spPr>
        <a:xfrm>
          <a:off x="5485484" y="2597170"/>
          <a:ext cx="313702" cy="551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76"/>
              </a:lnTo>
              <a:lnTo>
                <a:pt x="313702" y="255776"/>
              </a:lnTo>
              <a:lnTo>
                <a:pt x="313702" y="551988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A7A61-9C9B-4D9B-8B55-0BBFC91215A7}">
      <dsp:nvSpPr>
        <dsp:cNvPr id="0" name=""/>
        <dsp:cNvSpPr/>
      </dsp:nvSpPr>
      <dsp:spPr>
        <a:xfrm>
          <a:off x="2018481" y="2597170"/>
          <a:ext cx="3467002" cy="512380"/>
        </a:xfrm>
        <a:custGeom>
          <a:avLst/>
          <a:gdLst/>
          <a:ahLst/>
          <a:cxnLst/>
          <a:rect l="0" t="0" r="0" b="0"/>
          <a:pathLst>
            <a:path>
              <a:moveTo>
                <a:pt x="3467002" y="0"/>
              </a:moveTo>
              <a:lnTo>
                <a:pt x="3467002" y="216168"/>
              </a:lnTo>
              <a:lnTo>
                <a:pt x="0" y="216168"/>
              </a:lnTo>
              <a:lnTo>
                <a:pt x="0" y="512380"/>
              </a:lnTo>
            </a:path>
          </a:pathLst>
        </a:custGeom>
        <a:noFill/>
        <a:ln w="15875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411004" y="0"/>
          <a:ext cx="6148959" cy="259717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5200" kern="1200" dirty="0"/>
            <a:t>Clase Existir</a:t>
          </a:r>
        </a:p>
      </dsp:txBody>
      <dsp:txXfrm>
        <a:off x="2411004" y="0"/>
        <a:ext cx="6148959" cy="2597170"/>
      </dsp:txXfrm>
    </dsp:sp>
    <dsp:sp modelId="{012C9067-349C-4ED9-B171-B516DD9952D4}">
      <dsp:nvSpPr>
        <dsp:cNvPr id="0" name=""/>
        <dsp:cNvSpPr/>
      </dsp:nvSpPr>
      <dsp:spPr>
        <a:xfrm>
          <a:off x="607949" y="3109550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5200" kern="1200" dirty="0"/>
            <a:t>Comida</a:t>
          </a:r>
        </a:p>
      </dsp:txBody>
      <dsp:txXfrm>
        <a:off x="607949" y="3109550"/>
        <a:ext cx="2821063" cy="1410531"/>
      </dsp:txXfrm>
    </dsp:sp>
    <dsp:sp modelId="{8D426BBE-23E6-4DF5-9BA3-68A5DD22596E}">
      <dsp:nvSpPr>
        <dsp:cNvPr id="0" name=""/>
        <dsp:cNvSpPr/>
      </dsp:nvSpPr>
      <dsp:spPr>
        <a:xfrm>
          <a:off x="4388654" y="3149158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5200" kern="1200" dirty="0"/>
            <a:t>Oxigeno</a:t>
          </a:r>
        </a:p>
      </dsp:txBody>
      <dsp:txXfrm>
        <a:off x="4388654" y="3149158"/>
        <a:ext cx="2821063" cy="1410531"/>
      </dsp:txXfrm>
    </dsp:sp>
    <dsp:sp modelId="{4936F055-CE4A-4AF8-AFCA-E4D6C9E8C6FA}">
      <dsp:nvSpPr>
        <dsp:cNvPr id="0" name=""/>
        <dsp:cNvSpPr/>
      </dsp:nvSpPr>
      <dsp:spPr>
        <a:xfrm>
          <a:off x="7866715" y="3162121"/>
          <a:ext cx="2821063" cy="1410531"/>
        </a:xfrm>
        <a:prstGeom prst="rect">
          <a:avLst/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5200" kern="1200" dirty="0"/>
            <a:t>Agua</a:t>
          </a:r>
        </a:p>
      </dsp:txBody>
      <dsp:txXfrm>
        <a:off x="7866715" y="3162121"/>
        <a:ext cx="2821063" cy="14105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5F981-C067-4F6F-8DCB-12CF85DC6539}">
      <dsp:nvSpPr>
        <dsp:cNvPr id="0" name=""/>
        <dsp:cNvSpPr/>
      </dsp:nvSpPr>
      <dsp:spPr>
        <a:xfrm>
          <a:off x="4833256" y="1782184"/>
          <a:ext cx="2402262" cy="833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921"/>
              </a:lnTo>
              <a:lnTo>
                <a:pt x="2402262" y="416921"/>
              </a:lnTo>
              <a:lnTo>
                <a:pt x="2402262" y="833843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4D94-C5DE-4DCC-8888-22A1DA55924F}">
      <dsp:nvSpPr>
        <dsp:cNvPr id="0" name=""/>
        <dsp:cNvSpPr/>
      </dsp:nvSpPr>
      <dsp:spPr>
        <a:xfrm>
          <a:off x="2430994" y="1782184"/>
          <a:ext cx="2402262" cy="833843"/>
        </a:xfrm>
        <a:custGeom>
          <a:avLst/>
          <a:gdLst/>
          <a:ahLst/>
          <a:cxnLst/>
          <a:rect l="0" t="0" r="0" b="0"/>
          <a:pathLst>
            <a:path>
              <a:moveTo>
                <a:pt x="2402262" y="0"/>
              </a:moveTo>
              <a:lnTo>
                <a:pt x="2402262" y="416921"/>
              </a:lnTo>
              <a:lnTo>
                <a:pt x="0" y="416921"/>
              </a:lnTo>
              <a:lnTo>
                <a:pt x="0" y="833843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1635032" y="1869"/>
          <a:ext cx="6396449" cy="17803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Teléfono </a:t>
          </a:r>
        </a:p>
      </dsp:txBody>
      <dsp:txXfrm>
        <a:off x="1635032" y="1869"/>
        <a:ext cx="6396449" cy="1780314"/>
      </dsp:txXfrm>
    </dsp:sp>
    <dsp:sp modelId="{FF4EDAFC-DF08-43A2-80D0-3B84A8618950}">
      <dsp:nvSpPr>
        <dsp:cNvPr id="0" name=""/>
        <dsp:cNvSpPr/>
      </dsp:nvSpPr>
      <dsp:spPr>
        <a:xfrm>
          <a:off x="445654" y="2616027"/>
          <a:ext cx="3970681" cy="1985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 err="1"/>
            <a:t>Camara</a:t>
          </a:r>
          <a:endParaRPr lang="es-EC" sz="3000" kern="1200" dirty="0"/>
        </a:p>
      </dsp:txBody>
      <dsp:txXfrm>
        <a:off x="445654" y="2616027"/>
        <a:ext cx="3970681" cy="1985340"/>
      </dsp:txXfrm>
    </dsp:sp>
    <dsp:sp modelId="{D111BE77-C9F5-49E0-BD2C-5C82F5A38563}">
      <dsp:nvSpPr>
        <dsp:cNvPr id="0" name=""/>
        <dsp:cNvSpPr/>
      </dsp:nvSpPr>
      <dsp:spPr>
        <a:xfrm>
          <a:off x="5250178" y="2616027"/>
          <a:ext cx="3970681" cy="1985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Bluetooth </a:t>
          </a:r>
        </a:p>
      </dsp:txBody>
      <dsp:txXfrm>
        <a:off x="5250178" y="2616027"/>
        <a:ext cx="3970681" cy="1985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5F981-C067-4F6F-8DCB-12CF85DC6539}">
      <dsp:nvSpPr>
        <dsp:cNvPr id="0" name=""/>
        <dsp:cNvSpPr/>
      </dsp:nvSpPr>
      <dsp:spPr>
        <a:xfrm>
          <a:off x="4650367" y="1878671"/>
          <a:ext cx="2585151" cy="737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433"/>
              </a:lnTo>
              <a:lnTo>
                <a:pt x="2585151" y="320433"/>
              </a:lnTo>
              <a:lnTo>
                <a:pt x="2585151" y="737355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4D94-C5DE-4DCC-8888-22A1DA55924F}">
      <dsp:nvSpPr>
        <dsp:cNvPr id="0" name=""/>
        <dsp:cNvSpPr/>
      </dsp:nvSpPr>
      <dsp:spPr>
        <a:xfrm>
          <a:off x="2430994" y="1878671"/>
          <a:ext cx="2219372" cy="737355"/>
        </a:xfrm>
        <a:custGeom>
          <a:avLst/>
          <a:gdLst/>
          <a:ahLst/>
          <a:cxnLst/>
          <a:rect l="0" t="0" r="0" b="0"/>
          <a:pathLst>
            <a:path>
              <a:moveTo>
                <a:pt x="2219372" y="0"/>
              </a:moveTo>
              <a:lnTo>
                <a:pt x="2219372" y="320433"/>
              </a:lnTo>
              <a:lnTo>
                <a:pt x="0" y="320433"/>
              </a:lnTo>
              <a:lnTo>
                <a:pt x="0" y="737355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1452142" y="98357"/>
          <a:ext cx="6396449" cy="17803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Persona</a:t>
          </a:r>
        </a:p>
      </dsp:txBody>
      <dsp:txXfrm>
        <a:off x="1452142" y="98357"/>
        <a:ext cx="6396449" cy="1780314"/>
      </dsp:txXfrm>
    </dsp:sp>
    <dsp:sp modelId="{FF4EDAFC-DF08-43A2-80D0-3B84A8618950}">
      <dsp:nvSpPr>
        <dsp:cNvPr id="0" name=""/>
        <dsp:cNvSpPr/>
      </dsp:nvSpPr>
      <dsp:spPr>
        <a:xfrm>
          <a:off x="445654" y="2616027"/>
          <a:ext cx="3970681" cy="1985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Tarjeta de Crédito</a:t>
          </a:r>
        </a:p>
      </dsp:txBody>
      <dsp:txXfrm>
        <a:off x="445654" y="2616027"/>
        <a:ext cx="3970681" cy="1985340"/>
      </dsp:txXfrm>
    </dsp:sp>
    <dsp:sp modelId="{D111BE77-C9F5-49E0-BD2C-5C82F5A38563}">
      <dsp:nvSpPr>
        <dsp:cNvPr id="0" name=""/>
        <dsp:cNvSpPr/>
      </dsp:nvSpPr>
      <dsp:spPr>
        <a:xfrm>
          <a:off x="5250178" y="2616027"/>
          <a:ext cx="3970681" cy="1985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Tarjeta de Debido</a:t>
          </a:r>
        </a:p>
      </dsp:txBody>
      <dsp:txXfrm>
        <a:off x="5250178" y="2616027"/>
        <a:ext cx="3970681" cy="19853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BDEB6-1D65-4A36-A1D9-FA48DC14C83C}">
      <dsp:nvSpPr>
        <dsp:cNvPr id="0" name=""/>
        <dsp:cNvSpPr/>
      </dsp:nvSpPr>
      <dsp:spPr>
        <a:xfrm>
          <a:off x="4703087" y="2000591"/>
          <a:ext cx="3549734" cy="52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065"/>
              </a:lnTo>
              <a:lnTo>
                <a:pt x="3549734" y="228065"/>
              </a:lnTo>
              <a:lnTo>
                <a:pt x="3549734" y="52480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5F981-C067-4F6F-8DCB-12CF85DC6539}">
      <dsp:nvSpPr>
        <dsp:cNvPr id="0" name=""/>
        <dsp:cNvSpPr/>
      </dsp:nvSpPr>
      <dsp:spPr>
        <a:xfrm>
          <a:off x="4703087" y="2000591"/>
          <a:ext cx="130169" cy="52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065"/>
              </a:lnTo>
              <a:lnTo>
                <a:pt x="130169" y="228065"/>
              </a:lnTo>
              <a:lnTo>
                <a:pt x="130169" y="52480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4D94-C5DE-4DCC-8888-22A1DA55924F}">
      <dsp:nvSpPr>
        <dsp:cNvPr id="0" name=""/>
        <dsp:cNvSpPr/>
      </dsp:nvSpPr>
      <dsp:spPr>
        <a:xfrm>
          <a:off x="1413692" y="2000591"/>
          <a:ext cx="3289395" cy="524804"/>
        </a:xfrm>
        <a:custGeom>
          <a:avLst/>
          <a:gdLst/>
          <a:ahLst/>
          <a:cxnLst/>
          <a:rect l="0" t="0" r="0" b="0"/>
          <a:pathLst>
            <a:path>
              <a:moveTo>
                <a:pt x="3289395" y="0"/>
              </a:moveTo>
              <a:lnTo>
                <a:pt x="3289395" y="228065"/>
              </a:lnTo>
              <a:lnTo>
                <a:pt x="0" y="228065"/>
              </a:lnTo>
              <a:lnTo>
                <a:pt x="0" y="52480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426787" y="733473"/>
          <a:ext cx="4552599" cy="12671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Pelea</a:t>
          </a:r>
        </a:p>
      </dsp:txBody>
      <dsp:txXfrm>
        <a:off x="2426787" y="733473"/>
        <a:ext cx="4552599" cy="1267118"/>
      </dsp:txXfrm>
    </dsp:sp>
    <dsp:sp modelId="{FF4EDAFC-DF08-43A2-80D0-3B84A8618950}">
      <dsp:nvSpPr>
        <dsp:cNvPr id="0" name=""/>
        <dsp:cNvSpPr/>
      </dsp:nvSpPr>
      <dsp:spPr>
        <a:xfrm>
          <a:off x="648" y="2525395"/>
          <a:ext cx="2826086" cy="14130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Guantes de Boxeo</a:t>
          </a:r>
        </a:p>
      </dsp:txBody>
      <dsp:txXfrm>
        <a:off x="648" y="2525395"/>
        <a:ext cx="2826086" cy="1413043"/>
      </dsp:txXfrm>
    </dsp:sp>
    <dsp:sp modelId="{D111BE77-C9F5-49E0-BD2C-5C82F5A38563}">
      <dsp:nvSpPr>
        <dsp:cNvPr id="0" name=""/>
        <dsp:cNvSpPr/>
      </dsp:nvSpPr>
      <dsp:spPr>
        <a:xfrm>
          <a:off x="3420213" y="2525395"/>
          <a:ext cx="2826086" cy="14130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Armas blancas</a:t>
          </a:r>
        </a:p>
      </dsp:txBody>
      <dsp:txXfrm>
        <a:off x="3420213" y="2525395"/>
        <a:ext cx="2826086" cy="1413043"/>
      </dsp:txXfrm>
    </dsp:sp>
    <dsp:sp modelId="{54C77A2C-92E7-4EB9-8FD8-518D8514BA1D}">
      <dsp:nvSpPr>
        <dsp:cNvPr id="0" name=""/>
        <dsp:cNvSpPr/>
      </dsp:nvSpPr>
      <dsp:spPr>
        <a:xfrm>
          <a:off x="6839778" y="2525395"/>
          <a:ext cx="2826086" cy="14130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Armas de fuego</a:t>
          </a:r>
        </a:p>
      </dsp:txBody>
      <dsp:txXfrm>
        <a:off x="6839778" y="2525395"/>
        <a:ext cx="2826086" cy="14130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BDEB6-1D65-4A36-A1D9-FA48DC14C83C}">
      <dsp:nvSpPr>
        <dsp:cNvPr id="0" name=""/>
        <dsp:cNvSpPr/>
      </dsp:nvSpPr>
      <dsp:spPr>
        <a:xfrm>
          <a:off x="4703087" y="2000591"/>
          <a:ext cx="3549734" cy="52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065"/>
              </a:lnTo>
              <a:lnTo>
                <a:pt x="3549734" y="228065"/>
              </a:lnTo>
              <a:lnTo>
                <a:pt x="3549734" y="52480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5F981-C067-4F6F-8DCB-12CF85DC6539}">
      <dsp:nvSpPr>
        <dsp:cNvPr id="0" name=""/>
        <dsp:cNvSpPr/>
      </dsp:nvSpPr>
      <dsp:spPr>
        <a:xfrm>
          <a:off x="4703087" y="2000591"/>
          <a:ext cx="130169" cy="52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065"/>
              </a:lnTo>
              <a:lnTo>
                <a:pt x="130169" y="228065"/>
              </a:lnTo>
              <a:lnTo>
                <a:pt x="130169" y="52480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4D94-C5DE-4DCC-8888-22A1DA55924F}">
      <dsp:nvSpPr>
        <dsp:cNvPr id="0" name=""/>
        <dsp:cNvSpPr/>
      </dsp:nvSpPr>
      <dsp:spPr>
        <a:xfrm>
          <a:off x="1413692" y="2000591"/>
          <a:ext cx="3289395" cy="524804"/>
        </a:xfrm>
        <a:custGeom>
          <a:avLst/>
          <a:gdLst/>
          <a:ahLst/>
          <a:cxnLst/>
          <a:rect l="0" t="0" r="0" b="0"/>
          <a:pathLst>
            <a:path>
              <a:moveTo>
                <a:pt x="3289395" y="0"/>
              </a:moveTo>
              <a:lnTo>
                <a:pt x="3289395" y="228065"/>
              </a:lnTo>
              <a:lnTo>
                <a:pt x="0" y="228065"/>
              </a:lnTo>
              <a:lnTo>
                <a:pt x="0" y="524804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2426787" y="733473"/>
          <a:ext cx="4552599" cy="12671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CPU</a:t>
          </a:r>
        </a:p>
      </dsp:txBody>
      <dsp:txXfrm>
        <a:off x="2426787" y="733473"/>
        <a:ext cx="4552599" cy="1267118"/>
      </dsp:txXfrm>
    </dsp:sp>
    <dsp:sp modelId="{FF4EDAFC-DF08-43A2-80D0-3B84A8618950}">
      <dsp:nvSpPr>
        <dsp:cNvPr id="0" name=""/>
        <dsp:cNvSpPr/>
      </dsp:nvSpPr>
      <dsp:spPr>
        <a:xfrm>
          <a:off x="648" y="2525395"/>
          <a:ext cx="2826086" cy="14130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Mouse</a:t>
          </a:r>
        </a:p>
      </dsp:txBody>
      <dsp:txXfrm>
        <a:off x="648" y="2525395"/>
        <a:ext cx="2826086" cy="1413043"/>
      </dsp:txXfrm>
    </dsp:sp>
    <dsp:sp modelId="{D111BE77-C9F5-49E0-BD2C-5C82F5A38563}">
      <dsp:nvSpPr>
        <dsp:cNvPr id="0" name=""/>
        <dsp:cNvSpPr/>
      </dsp:nvSpPr>
      <dsp:spPr>
        <a:xfrm>
          <a:off x="3420213" y="2525395"/>
          <a:ext cx="2826086" cy="14130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Teclado</a:t>
          </a:r>
        </a:p>
      </dsp:txBody>
      <dsp:txXfrm>
        <a:off x="3420213" y="2525395"/>
        <a:ext cx="2826086" cy="1413043"/>
      </dsp:txXfrm>
    </dsp:sp>
    <dsp:sp modelId="{54C77A2C-92E7-4EB9-8FD8-518D8514BA1D}">
      <dsp:nvSpPr>
        <dsp:cNvPr id="0" name=""/>
        <dsp:cNvSpPr/>
      </dsp:nvSpPr>
      <dsp:spPr>
        <a:xfrm>
          <a:off x="6839778" y="2525395"/>
          <a:ext cx="2826086" cy="14130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Parlantes</a:t>
          </a:r>
        </a:p>
      </dsp:txBody>
      <dsp:txXfrm>
        <a:off x="6839778" y="2525395"/>
        <a:ext cx="2826086" cy="14130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34D94-C5DE-4DCC-8888-22A1DA55924F}">
      <dsp:nvSpPr>
        <dsp:cNvPr id="0" name=""/>
        <dsp:cNvSpPr/>
      </dsp:nvSpPr>
      <dsp:spPr>
        <a:xfrm>
          <a:off x="4650367" y="1878671"/>
          <a:ext cx="182889" cy="737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433"/>
              </a:lnTo>
              <a:lnTo>
                <a:pt x="182889" y="320433"/>
              </a:lnTo>
              <a:lnTo>
                <a:pt x="182889" y="737355"/>
              </a:lnTo>
            </a:path>
          </a:pathLst>
        </a:cu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710B-ED5F-44FD-A946-E4BC93348A0D}">
      <dsp:nvSpPr>
        <dsp:cNvPr id="0" name=""/>
        <dsp:cNvSpPr/>
      </dsp:nvSpPr>
      <dsp:spPr>
        <a:xfrm>
          <a:off x="1452142" y="98357"/>
          <a:ext cx="6396449" cy="17803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Clase Almohada</a:t>
          </a:r>
        </a:p>
      </dsp:txBody>
      <dsp:txXfrm>
        <a:off x="1452142" y="98357"/>
        <a:ext cx="6396449" cy="1780314"/>
      </dsp:txXfrm>
    </dsp:sp>
    <dsp:sp modelId="{FF4EDAFC-DF08-43A2-80D0-3B84A8618950}">
      <dsp:nvSpPr>
        <dsp:cNvPr id="0" name=""/>
        <dsp:cNvSpPr/>
      </dsp:nvSpPr>
      <dsp:spPr>
        <a:xfrm>
          <a:off x="2847916" y="2616027"/>
          <a:ext cx="3970681" cy="1985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000" kern="1200" dirty="0"/>
            <a:t>Funda de almohada</a:t>
          </a:r>
        </a:p>
      </dsp:txBody>
      <dsp:txXfrm>
        <a:off x="2847916" y="2616027"/>
        <a:ext cx="3970681" cy="198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992-B2E9-4EE1-B76E-E8A63981761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CF7-A28A-4A10-8CD0-9C7C1C80A9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402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992-B2E9-4EE1-B76E-E8A63981761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CF7-A28A-4A10-8CD0-9C7C1C80A9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686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992-B2E9-4EE1-B76E-E8A63981761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CF7-A28A-4A10-8CD0-9C7C1C80A9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6766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992-B2E9-4EE1-B76E-E8A63981761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CF7-A28A-4A10-8CD0-9C7C1C80A9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427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992-B2E9-4EE1-B76E-E8A63981761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CF7-A28A-4A10-8CD0-9C7C1C80A9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381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992-B2E9-4EE1-B76E-E8A63981761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CF7-A28A-4A10-8CD0-9C7C1C80A9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727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992-B2E9-4EE1-B76E-E8A63981761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CF7-A28A-4A10-8CD0-9C7C1C80A9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881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992-B2E9-4EE1-B76E-E8A63981761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CF7-A28A-4A10-8CD0-9C7C1C80A9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68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992-B2E9-4EE1-B76E-E8A63981761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CF7-A28A-4A10-8CD0-9C7C1C80A9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88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992-B2E9-4EE1-B76E-E8A63981761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CF7-A28A-4A10-8CD0-9C7C1C80A9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2019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992-B2E9-4EE1-B76E-E8A63981761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CF7-A28A-4A10-8CD0-9C7C1C80A9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86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992-B2E9-4EE1-B76E-E8A63981761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CF7-A28A-4A10-8CD0-9C7C1C80A9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570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992-B2E9-4EE1-B76E-E8A63981761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79CF7-A28A-4A10-8CD0-9C7C1C80A9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257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48CA992-B2E9-4EE1-B76E-E8A63981761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B779CF7-A28A-4A10-8CD0-9C7C1C80A9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229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48CA992-B2E9-4EE1-B76E-E8A639817614}" type="datetimeFigureOut">
              <a:rPr lang="es-EC" smtClean="0"/>
              <a:t>27/5/2021</a:t>
            </a:fld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B779CF7-A28A-4A10-8CD0-9C7C1C80A9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92980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8C2E7-E85E-41BC-9F34-FE3C32EFA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77" r="-1" b="522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FA78C1-5744-4306-820A-337F8B7B8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EC" sz="4800" dirty="0"/>
              <a:t>Ejemplos de Agregación, Composición, Herencia,</a:t>
            </a:r>
            <a:br>
              <a:rPr lang="es-EC" sz="4800" dirty="0"/>
            </a:br>
            <a:r>
              <a:rPr lang="es-EC" sz="4800" dirty="0"/>
              <a:t>Dependencia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28232-0AB4-40E0-95A9-C5B9D30A8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EC" sz="2000" dirty="0"/>
              <a:t>Andrés Alba</a:t>
            </a:r>
          </a:p>
          <a:p>
            <a:pPr algn="l"/>
            <a:r>
              <a:rPr lang="es-EC" sz="2000" dirty="0"/>
              <a:t>Grupo-1</a:t>
            </a:r>
          </a:p>
        </p:txBody>
      </p:sp>
    </p:spTree>
    <p:extLst>
      <p:ext uri="{BB962C8B-B14F-4D97-AF65-F5344CB8AC3E}">
        <p14:creationId xmlns:p14="http://schemas.microsoft.com/office/powerpoint/2010/main" val="1267565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Agregación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48655"/>
              </p:ext>
            </p:extLst>
          </p:nvPr>
        </p:nvGraphicFramePr>
        <p:xfrm>
          <a:off x="925286" y="2123924"/>
          <a:ext cx="9666514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57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Agregación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049930"/>
              </p:ext>
            </p:extLst>
          </p:nvPr>
        </p:nvGraphicFramePr>
        <p:xfrm>
          <a:off x="925286" y="2123924"/>
          <a:ext cx="9666514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17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Agregación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718274"/>
              </p:ext>
            </p:extLst>
          </p:nvPr>
        </p:nvGraphicFramePr>
        <p:xfrm>
          <a:off x="925286" y="2123924"/>
          <a:ext cx="9666514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44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D2D6-DA92-4FDD-8666-66112A63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Composición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C3344-2A27-48D2-8632-4C8ED118D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800" dirty="0"/>
              <a:t>La clase padre depende de la clase hija y si es destruida la clase padre la hija ya no sirve, pero si es al contrario el padre puede vivir sin clases hijas.</a:t>
            </a:r>
          </a:p>
        </p:txBody>
      </p:sp>
    </p:spTree>
    <p:extLst>
      <p:ext uri="{BB962C8B-B14F-4D97-AF65-F5344CB8AC3E}">
        <p14:creationId xmlns:p14="http://schemas.microsoft.com/office/powerpoint/2010/main" val="304367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Composición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667695"/>
              </p:ext>
            </p:extLst>
          </p:nvPr>
        </p:nvGraphicFramePr>
        <p:xfrm>
          <a:off x="925286" y="2123924"/>
          <a:ext cx="9666514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1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13977"/>
            <a:ext cx="10571998" cy="970450"/>
          </a:xfrm>
        </p:spPr>
        <p:txBody>
          <a:bodyPr/>
          <a:lstStyle/>
          <a:p>
            <a:r>
              <a:rPr lang="es-EC" dirty="0"/>
              <a:t>Composición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021056"/>
              </p:ext>
            </p:extLst>
          </p:nvPr>
        </p:nvGraphicFramePr>
        <p:xfrm>
          <a:off x="925286" y="2123924"/>
          <a:ext cx="9666514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92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Composición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546272"/>
              </p:ext>
            </p:extLst>
          </p:nvPr>
        </p:nvGraphicFramePr>
        <p:xfrm>
          <a:off x="925286" y="2123924"/>
          <a:ext cx="10280270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804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Composición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374787"/>
              </p:ext>
            </p:extLst>
          </p:nvPr>
        </p:nvGraphicFramePr>
        <p:xfrm>
          <a:off x="925286" y="2123924"/>
          <a:ext cx="10280270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27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Composición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595883"/>
              </p:ext>
            </p:extLst>
          </p:nvPr>
        </p:nvGraphicFramePr>
        <p:xfrm>
          <a:off x="925286" y="2123924"/>
          <a:ext cx="10280270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80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Composición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975090"/>
              </p:ext>
            </p:extLst>
          </p:nvPr>
        </p:nvGraphicFramePr>
        <p:xfrm>
          <a:off x="925286" y="2123924"/>
          <a:ext cx="10280270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17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C562F-3F03-4F10-AE49-A2922299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Agregación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DC90D-7A1F-4C2A-9169-FCCC395D2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3000" dirty="0"/>
              <a:t>Es una relación con una clase padre donde cada una es dependiente de la otra, no se necesita de la una para que exista la otra, pero le complementa bien a la clase padre.</a:t>
            </a:r>
          </a:p>
        </p:txBody>
      </p:sp>
    </p:spTree>
    <p:extLst>
      <p:ext uri="{BB962C8B-B14F-4D97-AF65-F5344CB8AC3E}">
        <p14:creationId xmlns:p14="http://schemas.microsoft.com/office/powerpoint/2010/main" val="341828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Composición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907762"/>
              </p:ext>
            </p:extLst>
          </p:nvPr>
        </p:nvGraphicFramePr>
        <p:xfrm>
          <a:off x="925286" y="2123924"/>
          <a:ext cx="10280270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669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Composición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832599"/>
              </p:ext>
            </p:extLst>
          </p:nvPr>
        </p:nvGraphicFramePr>
        <p:xfrm>
          <a:off x="925286" y="2123924"/>
          <a:ext cx="10280270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896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Composición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817355"/>
              </p:ext>
            </p:extLst>
          </p:nvPr>
        </p:nvGraphicFramePr>
        <p:xfrm>
          <a:off x="925286" y="2123924"/>
          <a:ext cx="10280270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806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Composición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050800"/>
              </p:ext>
            </p:extLst>
          </p:nvPr>
        </p:nvGraphicFramePr>
        <p:xfrm>
          <a:off x="925286" y="2123924"/>
          <a:ext cx="10280270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23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D2D6-DA92-4FDD-8666-66112A63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C3344-2A27-48D2-8632-4C8ED118D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800" dirty="0"/>
              <a:t>Reutiliza el código ya creado para otros objetos que tendrán las mismas cualidades pero se diferenciaran por algo más</a:t>
            </a:r>
          </a:p>
        </p:txBody>
      </p:sp>
    </p:spTree>
    <p:extLst>
      <p:ext uri="{BB962C8B-B14F-4D97-AF65-F5344CB8AC3E}">
        <p14:creationId xmlns:p14="http://schemas.microsoft.com/office/powerpoint/2010/main" val="3472853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Herencia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238896"/>
              </p:ext>
            </p:extLst>
          </p:nvPr>
        </p:nvGraphicFramePr>
        <p:xfrm>
          <a:off x="925286" y="2123924"/>
          <a:ext cx="9666514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945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Herencia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3549"/>
              </p:ext>
            </p:extLst>
          </p:nvPr>
        </p:nvGraphicFramePr>
        <p:xfrm>
          <a:off x="664028" y="2046514"/>
          <a:ext cx="10374086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692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Herencia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458609"/>
              </p:ext>
            </p:extLst>
          </p:nvPr>
        </p:nvGraphicFramePr>
        <p:xfrm>
          <a:off x="664027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56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Herencia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581237"/>
              </p:ext>
            </p:extLst>
          </p:nvPr>
        </p:nvGraphicFramePr>
        <p:xfrm>
          <a:off x="664027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00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Herencia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024600"/>
              </p:ext>
            </p:extLst>
          </p:nvPr>
        </p:nvGraphicFramePr>
        <p:xfrm>
          <a:off x="664027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0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Agregación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318075"/>
              </p:ext>
            </p:extLst>
          </p:nvPr>
        </p:nvGraphicFramePr>
        <p:xfrm>
          <a:off x="925286" y="2123924"/>
          <a:ext cx="9666514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68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Herencia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592541"/>
              </p:ext>
            </p:extLst>
          </p:nvPr>
        </p:nvGraphicFramePr>
        <p:xfrm>
          <a:off x="664027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405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Herencia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4170"/>
              </p:ext>
            </p:extLst>
          </p:nvPr>
        </p:nvGraphicFramePr>
        <p:xfrm>
          <a:off x="664027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343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Herencia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5986738"/>
              </p:ext>
            </p:extLst>
          </p:nvPr>
        </p:nvGraphicFramePr>
        <p:xfrm>
          <a:off x="664027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678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Herencia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/>
        </p:nvGraphicFramePr>
        <p:xfrm>
          <a:off x="664027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834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Herencia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230687"/>
              </p:ext>
            </p:extLst>
          </p:nvPr>
        </p:nvGraphicFramePr>
        <p:xfrm>
          <a:off x="664027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434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12648-A5E9-483F-A398-75F78957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Dependencia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452F2-6072-4D8E-A112-103047D6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3000" dirty="0"/>
              <a:t>La dependencia se da cuando una clase depende de otra para existir y si esta complementaria la primera no tendría sentido.</a:t>
            </a:r>
          </a:p>
        </p:txBody>
      </p:sp>
    </p:spTree>
    <p:extLst>
      <p:ext uri="{BB962C8B-B14F-4D97-AF65-F5344CB8AC3E}">
        <p14:creationId xmlns:p14="http://schemas.microsoft.com/office/powerpoint/2010/main" val="2885711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Dependencia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518139"/>
              </p:ext>
            </p:extLst>
          </p:nvPr>
        </p:nvGraphicFramePr>
        <p:xfrm>
          <a:off x="664027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76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Dependencia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50624"/>
              </p:ext>
            </p:extLst>
          </p:nvPr>
        </p:nvGraphicFramePr>
        <p:xfrm>
          <a:off x="664027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604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Dependencia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966205"/>
              </p:ext>
            </p:extLst>
          </p:nvPr>
        </p:nvGraphicFramePr>
        <p:xfrm>
          <a:off x="664027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205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Dependencia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177074"/>
              </p:ext>
            </p:extLst>
          </p:nvPr>
        </p:nvGraphicFramePr>
        <p:xfrm>
          <a:off x="664027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52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Agregación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0451"/>
              </p:ext>
            </p:extLst>
          </p:nvPr>
        </p:nvGraphicFramePr>
        <p:xfrm>
          <a:off x="925286" y="2123924"/>
          <a:ext cx="9666514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521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Dependencia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9516019"/>
              </p:ext>
            </p:extLst>
          </p:nvPr>
        </p:nvGraphicFramePr>
        <p:xfrm>
          <a:off x="664027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207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Dependencia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577504"/>
              </p:ext>
            </p:extLst>
          </p:nvPr>
        </p:nvGraphicFramePr>
        <p:xfrm>
          <a:off x="664027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619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Dependencia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320051"/>
              </p:ext>
            </p:extLst>
          </p:nvPr>
        </p:nvGraphicFramePr>
        <p:xfrm>
          <a:off x="664027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089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Dependencia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104450"/>
              </p:ext>
            </p:extLst>
          </p:nvPr>
        </p:nvGraphicFramePr>
        <p:xfrm>
          <a:off x="740228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04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Dependencia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576646"/>
              </p:ext>
            </p:extLst>
          </p:nvPr>
        </p:nvGraphicFramePr>
        <p:xfrm>
          <a:off x="740228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210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Dependencia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297030"/>
              </p:ext>
            </p:extLst>
          </p:nvPr>
        </p:nvGraphicFramePr>
        <p:xfrm>
          <a:off x="740228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248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2121-985A-4534-86E2-E882ACA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</a:rPr>
              <a:t>Dependencia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787FA935-EC8A-49B7-AC39-1CCBFFD2F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230172"/>
              </p:ext>
            </p:extLst>
          </p:nvPr>
        </p:nvGraphicFramePr>
        <p:xfrm>
          <a:off x="740228" y="2046514"/>
          <a:ext cx="10711543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96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Agregación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55170"/>
              </p:ext>
            </p:extLst>
          </p:nvPr>
        </p:nvGraphicFramePr>
        <p:xfrm>
          <a:off x="925286" y="2123924"/>
          <a:ext cx="9666514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91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Agregación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217057"/>
              </p:ext>
            </p:extLst>
          </p:nvPr>
        </p:nvGraphicFramePr>
        <p:xfrm>
          <a:off x="925286" y="2123924"/>
          <a:ext cx="9666514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72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Agregación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912187"/>
              </p:ext>
            </p:extLst>
          </p:nvPr>
        </p:nvGraphicFramePr>
        <p:xfrm>
          <a:off x="925286" y="2123924"/>
          <a:ext cx="9666514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63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Agregación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631103"/>
              </p:ext>
            </p:extLst>
          </p:nvPr>
        </p:nvGraphicFramePr>
        <p:xfrm>
          <a:off x="925286" y="2123924"/>
          <a:ext cx="9666514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95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4154-FB06-4C1C-8A5A-7294E82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Agregación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B417CC-4F08-4330-8AF8-5D9318B33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628896"/>
              </p:ext>
            </p:extLst>
          </p:nvPr>
        </p:nvGraphicFramePr>
        <p:xfrm>
          <a:off x="925286" y="2123924"/>
          <a:ext cx="9666514" cy="460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913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297</TotalTime>
  <Words>456</Words>
  <Application>Microsoft Office PowerPoint</Application>
  <PresentationFormat>Panorámica</PresentationFormat>
  <Paragraphs>224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49" baseType="lpstr">
      <vt:lpstr>Century Gothic</vt:lpstr>
      <vt:lpstr>Wingdings 2</vt:lpstr>
      <vt:lpstr>Citable</vt:lpstr>
      <vt:lpstr>Ejemplos de Agregación, Composición, Herencia, Dependencia</vt:lpstr>
      <vt:lpstr>Agregación</vt:lpstr>
      <vt:lpstr>Agregación</vt:lpstr>
      <vt:lpstr>Agregación</vt:lpstr>
      <vt:lpstr>Agregación</vt:lpstr>
      <vt:lpstr>Agregación</vt:lpstr>
      <vt:lpstr>Agregación</vt:lpstr>
      <vt:lpstr>Agregación</vt:lpstr>
      <vt:lpstr>Agregación</vt:lpstr>
      <vt:lpstr>Agregación</vt:lpstr>
      <vt:lpstr>Agregación</vt:lpstr>
      <vt:lpstr>Agregación</vt:lpstr>
      <vt:lpstr>Composición</vt:lpstr>
      <vt:lpstr>Composición</vt:lpstr>
      <vt:lpstr>Composición</vt:lpstr>
      <vt:lpstr>Composición</vt:lpstr>
      <vt:lpstr>Composición</vt:lpstr>
      <vt:lpstr>Composición</vt:lpstr>
      <vt:lpstr>Composición</vt:lpstr>
      <vt:lpstr>Composición</vt:lpstr>
      <vt:lpstr>Composición</vt:lpstr>
      <vt:lpstr>Composición</vt:lpstr>
      <vt:lpstr>Composición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Herencia</vt:lpstr>
      <vt:lpstr>Dependencia</vt:lpstr>
      <vt:lpstr>Dependencia</vt:lpstr>
      <vt:lpstr>Dependencia</vt:lpstr>
      <vt:lpstr>Dependencia</vt:lpstr>
      <vt:lpstr>Dependencia</vt:lpstr>
      <vt:lpstr>Dependencia</vt:lpstr>
      <vt:lpstr>Dependencia</vt:lpstr>
      <vt:lpstr>Dependencia</vt:lpstr>
      <vt:lpstr>Dependencia</vt:lpstr>
      <vt:lpstr>Dependencia</vt:lpstr>
      <vt:lpstr>Dependencia</vt:lpstr>
      <vt:lpstr>Dependencia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Est. Luis Andrés  Alba Nárvaez</dc:creator>
  <cp:lastModifiedBy>Est. Luis Andrés  Alba Nárvaez</cp:lastModifiedBy>
  <cp:revision>22</cp:revision>
  <dcterms:created xsi:type="dcterms:W3CDTF">2021-04-21T03:43:41Z</dcterms:created>
  <dcterms:modified xsi:type="dcterms:W3CDTF">2021-05-27T05:43:03Z</dcterms:modified>
</cp:coreProperties>
</file>