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579f8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579f8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3067d209_0_3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3067d209_0_3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c4579f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c4579f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c4579f8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2c4579f8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3067d209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3067d209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c4579f8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2c4579f8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2c4579f8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2c4579f8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3067d209_0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3067d209_0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907fb2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907fb2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c4579f8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c4579f8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2c4579f8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2c4579f8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c4579f8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c4579f8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932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Neural Network Architecture for Time Series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CYPHER 2019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647552" y="4558050"/>
            <a:ext cx="1449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Ankur Verma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 Models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Encoder decoder sequence to sequence model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713" y="2372325"/>
            <a:ext cx="5666164" cy="2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49245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734250" y="2060400"/>
            <a:ext cx="49173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11335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93113" y="2463475"/>
            <a:ext cx="840600" cy="7320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TIME SERIES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93113" y="3259430"/>
            <a:ext cx="840600" cy="7320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ITEM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93113" y="4055385"/>
            <a:ext cx="840600" cy="732000"/>
          </a:xfrm>
          <a:prstGeom prst="can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LOCATION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2864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22864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22864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4388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24388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24388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5912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5912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5912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8960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28960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8960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0484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0484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30484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200838" y="25615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3200838" y="33002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3200838" y="4106375"/>
            <a:ext cx="51600" cy="630000"/>
          </a:xfrm>
          <a:prstGeom prst="cube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2715688" y="2854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2791888" y="2854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2715688" y="3616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791888" y="3616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2715688" y="4378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2791888" y="4378325"/>
            <a:ext cx="51600" cy="30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837063" y="2463475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TEMPORAL EMBEDDING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837063" y="2971463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TEMPORAL CONTINUOUS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3837063" y="3479450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STATIC 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EMBEDDING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837063" y="3987438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STATIC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CONTINUOUS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3837063" y="4495425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TARGET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VARIABLE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153638" y="2479550"/>
            <a:ext cx="3272400" cy="25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DAY, DAYOFWEEK, WEEK, EVENTS, RAIN, SNOW 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5153638" y="2951200"/>
            <a:ext cx="3272400" cy="25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AVG PRICE, AVG COST, TEMPORAL ENCODINGS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5153638" y="3485375"/>
            <a:ext cx="3272400" cy="25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ITEM, CATEGORY, DEPARTMENT, BRAND, LOCATION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153638" y="4003525"/>
            <a:ext cx="3272400" cy="25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AREA, POPULATION, LATITUDE, LONGITUDE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5153638" y="4511500"/>
            <a:ext cx="3272400" cy="259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SALES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39400" y="2134500"/>
            <a:ext cx="968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INPUT DATA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285250" y="2134500"/>
            <a:ext cx="1084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MINI BATCHES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5708700" y="2134500"/>
            <a:ext cx="1221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INPUT TENSORS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1828488" y="34521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449388" y="34521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735045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61690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88335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214980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416250" y="2060400"/>
            <a:ext cx="1312200" cy="2971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continued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518513" y="2454075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TEMPORAL EMBEDDING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18513" y="3165263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TEMPORAL CONTINUOUS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18513" y="3876450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STATIC 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EMBEDDING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518513" y="4587638"/>
            <a:ext cx="1084475" cy="291950"/>
          </a:xfrm>
          <a:prstGeom prst="flowChartInternalStorag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STATIC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CONTINUOUS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85150" y="2125100"/>
            <a:ext cx="1221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INPUT TENSORS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296688" y="2454075"/>
            <a:ext cx="1084475" cy="291950"/>
          </a:xfrm>
          <a:prstGeom prst="flowChartInternalStorag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3D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MULTI EMBEDDING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 LAYER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296688" y="3165263"/>
            <a:ext cx="1084475" cy="291950"/>
          </a:xfrm>
          <a:prstGeom prst="flowChartInternalStorag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3D INPUT LAYER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309075" y="3876463"/>
            <a:ext cx="1084475" cy="291950"/>
          </a:xfrm>
          <a:prstGeom prst="flowChartInternalStorag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D MULTI EMBEDDING LAYER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2296688" y="4587638"/>
            <a:ext cx="1084475" cy="291950"/>
          </a:xfrm>
          <a:prstGeom prst="flowChartInternalStorag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600">
                <a:latin typeface="Lato"/>
                <a:ea typeface="Lato"/>
                <a:cs typeface="Lato"/>
                <a:sym typeface="Lato"/>
              </a:rPr>
              <a:t>D INPUT LAYER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2339525" y="2125100"/>
            <a:ext cx="1221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INPUT LAYER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076150" y="2125100"/>
            <a:ext cx="12213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HIDDEN</a:t>
            </a:r>
            <a:r>
              <a:rPr b="1" lang="en" sz="900">
                <a:latin typeface="Lato"/>
                <a:ea typeface="Lato"/>
                <a:cs typeface="Lato"/>
                <a:sym typeface="Lato"/>
              </a:rPr>
              <a:t> LAYER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3947250" y="2454075"/>
            <a:ext cx="1166700" cy="1003200"/>
          </a:xfrm>
          <a:prstGeom prst="cube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MULTILAYER PERCEPTRON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LINEAR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LAYERED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3947250" y="3876450"/>
            <a:ext cx="1166700" cy="951300"/>
          </a:xfrm>
          <a:prstGeom prst="cube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MULTILAYER PERCEPTRON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MULTIPLE 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LAYERED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1793625" y="25060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793638" y="32172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1793625" y="39284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793638" y="46396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571800" y="286715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578000" y="43348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5710925" y="3019550"/>
            <a:ext cx="1160400" cy="951300"/>
          </a:xfrm>
          <a:prstGeom prst="cube">
            <a:avLst>
              <a:gd fmla="val 25000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LSTM 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ENCODER - DECODER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737175" y="2125100"/>
            <a:ext cx="139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LSTM </a:t>
            </a:r>
            <a:r>
              <a:rPr b="1" lang="en" sz="900">
                <a:latin typeface="Lato"/>
                <a:ea typeface="Lato"/>
                <a:cs typeface="Lato"/>
                <a:sym typeface="Lato"/>
              </a:rPr>
              <a:t> LAYER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5299050" y="34427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7586238" y="3095700"/>
            <a:ext cx="840600" cy="732000"/>
          </a:xfrm>
          <a:prstGeom prst="can">
            <a:avLst>
              <a:gd fmla="val 250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SALES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PREDICTION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7506300" y="2125100"/>
            <a:ext cx="139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OUTPUT LAYER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7037850" y="3442700"/>
            <a:ext cx="261000" cy="1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902400" y="2304150"/>
            <a:ext cx="1339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Multiple time series sales  prediction using neural network architecture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63" y="2279375"/>
            <a:ext cx="4033887" cy="26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987325" y="2043400"/>
            <a:ext cx="79737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Demand - supply prediction for inventory planning so as to avoid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Out of stock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Excess inventory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	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622" y="2240500"/>
            <a:ext cx="6046349" cy="23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Let’s have a look at the data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Temporal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60" y="2195250"/>
            <a:ext cx="5730075" cy="24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Features having temporal component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Static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75" y="2233875"/>
            <a:ext cx="5378049" cy="12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75" y="3642275"/>
            <a:ext cx="5378049" cy="131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Static</a:t>
            </a:r>
            <a:r>
              <a:rPr b="1" lang="en" sz="900">
                <a:latin typeface="Lato"/>
                <a:ea typeface="Lato"/>
                <a:cs typeface="Lato"/>
                <a:sym typeface="Lato"/>
              </a:rPr>
              <a:t> features with no time dependency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Spatial dimensionality reduction of categorical features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75" y="2145100"/>
            <a:ext cx="3767050" cy="279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Neural network with multiple layers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638" y="2209600"/>
            <a:ext cx="3410725" cy="2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Model Training 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00" y="2272250"/>
            <a:ext cx="6495801" cy="26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987325" y="1814800"/>
            <a:ext cx="48051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Input output slider based on number of time steps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