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EB Garamond Regula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Regular-bold.fntdata"/><Relationship Id="rId11" Type="http://schemas.openxmlformats.org/officeDocument/2006/relationships/slide" Target="slides/slide6.xml"/><Relationship Id="rId22" Type="http://schemas.openxmlformats.org/officeDocument/2006/relationships/font" Target="fonts/EBGaramondRegular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Regula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Regula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a3588d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a3588d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a3588d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a3588d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fa3588db8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fa3588db8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a3588db8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a3588db8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a3588db8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a3588db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a3588db8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a3588db8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fa3588db8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fa3588db8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a3588db8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a3588db8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Lab basics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Prajwal Mani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275"/>
            <a:ext cx="1921026" cy="19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32175"/>
            <a:ext cx="85206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Machine Learning?	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Machine learning is the study of computer algorithms that improve automatically through experience. It is seen as a part of artificial intelligence.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72200" y="26887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600" y="2207483"/>
            <a:ext cx="4570225" cy="26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64325"/>
            <a:ext cx="85206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Venn diagram </a:t>
            </a:r>
            <a:endParaRPr sz="30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675" y="1394275"/>
            <a:ext cx="3719400" cy="20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00" y="1224158"/>
            <a:ext cx="4021675" cy="32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37" y="403512"/>
            <a:ext cx="7049875" cy="4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32175"/>
            <a:ext cx="85206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Baby Example</a:t>
            </a:r>
            <a:endParaRPr sz="30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0" y="1605634"/>
            <a:ext cx="1504024" cy="212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10929" l="0" r="0" t="0"/>
          <a:stretch/>
        </p:blipFill>
        <p:spPr>
          <a:xfrm>
            <a:off x="2665513" y="1709013"/>
            <a:ext cx="2983875" cy="19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150" y="1463200"/>
            <a:ext cx="2183200" cy="27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10750"/>
            <a:ext cx="85206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Types of Machine Learning </a:t>
            </a:r>
            <a:endParaRPr sz="300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13614"/>
          <a:stretch/>
        </p:blipFill>
        <p:spPr>
          <a:xfrm>
            <a:off x="1840500" y="1221250"/>
            <a:ext cx="4480200" cy="33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64325"/>
            <a:ext cx="85206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based on our syllabus</a:t>
            </a:r>
            <a:endParaRPr sz="30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6666"/>
            <a:ext cx="9143999" cy="264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89325"/>
            <a:ext cx="85206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Applications of Machine Learning </a:t>
            </a:r>
            <a:endParaRPr sz="3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75" y="1152475"/>
            <a:ext cx="4428366" cy="37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788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Required Modules</a:t>
            </a:r>
            <a:endParaRPr sz="30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50" y="1391600"/>
            <a:ext cx="2565950" cy="25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825750" y="1571000"/>
            <a:ext cx="128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CSV</a:t>
            </a:r>
            <a:endParaRPr sz="36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00" y="1571001"/>
            <a:ext cx="1555051" cy="155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500" y="3189502"/>
            <a:ext cx="37147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7274925" y="3099325"/>
            <a:ext cx="14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math</a:t>
            </a:r>
            <a:endParaRPr sz="36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200125" y="2351325"/>
            <a:ext cx="168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pygmpy</a:t>
            </a:r>
            <a:endParaRPr sz="30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8474" y="278822"/>
            <a:ext cx="2278726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6375" y="190525"/>
            <a:ext cx="1405325" cy="14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