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D318-FC0B-4B5C-AEA4-40161DFE06C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CA34-7672-4EAD-8C71-A7F5F8798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1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D318-FC0B-4B5C-AEA4-40161DFE06C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CA34-7672-4EAD-8C71-A7F5F8798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6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D318-FC0B-4B5C-AEA4-40161DFE06C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CA34-7672-4EAD-8C71-A7F5F8798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1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D318-FC0B-4B5C-AEA4-40161DFE06C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CA34-7672-4EAD-8C71-A7F5F8798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8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D318-FC0B-4B5C-AEA4-40161DFE06C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CA34-7672-4EAD-8C71-A7F5F8798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D318-FC0B-4B5C-AEA4-40161DFE06C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CA34-7672-4EAD-8C71-A7F5F8798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D318-FC0B-4B5C-AEA4-40161DFE06C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CA34-7672-4EAD-8C71-A7F5F8798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7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D318-FC0B-4B5C-AEA4-40161DFE06C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CA34-7672-4EAD-8C71-A7F5F8798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1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D318-FC0B-4B5C-AEA4-40161DFE06C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CA34-7672-4EAD-8C71-A7F5F8798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5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D318-FC0B-4B5C-AEA4-40161DFE06C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CA34-7672-4EAD-8C71-A7F5F8798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1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D318-FC0B-4B5C-AEA4-40161DFE06C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CA34-7672-4EAD-8C71-A7F5F8798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0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6D318-FC0B-4B5C-AEA4-40161DFE06C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0CA34-7672-4EAD-8C71-A7F5F8798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9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811" y="1152502"/>
            <a:ext cx="7162800" cy="443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95642">
            <a:off x="484536" y="2068415"/>
            <a:ext cx="7477125" cy="1400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314" y="3553878"/>
            <a:ext cx="5095875" cy="857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71497">
            <a:off x="1949537" y="2451306"/>
            <a:ext cx="6991350" cy="1209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4776" y="4069082"/>
            <a:ext cx="7515225" cy="2114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3813" y="4753173"/>
            <a:ext cx="7934325" cy="1504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237742">
            <a:off x="-148171" y="2997214"/>
            <a:ext cx="6591300" cy="809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6728" y="1910591"/>
            <a:ext cx="51149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1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</dc:creator>
  <cp:lastModifiedBy>miles</cp:lastModifiedBy>
  <cp:revision>2</cp:revision>
  <dcterms:created xsi:type="dcterms:W3CDTF">2024-02-23T19:49:22Z</dcterms:created>
  <dcterms:modified xsi:type="dcterms:W3CDTF">2024-02-23T20:19:13Z</dcterms:modified>
</cp:coreProperties>
</file>