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0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B1EF-8443-4BD7-9C94-BC2446813BE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F129-FA83-4153-ADBE-C1FD8B40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7135" y="164756"/>
            <a:ext cx="11458833" cy="6450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1405" y="453081"/>
            <a:ext cx="3056238" cy="16722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9772" y="650790"/>
            <a:ext cx="2185673" cy="129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Client-generated spreadsheets of customer addresses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54163" y="453082"/>
            <a:ext cx="2825578" cy="167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{</a:t>
            </a:r>
            <a:r>
              <a:rPr lang="en-US" dirty="0" err="1" smtClean="0"/>
              <a:t>usaddress</a:t>
            </a:r>
            <a:r>
              <a:rPr lang="en-US" dirty="0" smtClean="0"/>
              <a:t>} to parse and tag list of address entries. 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27558" y="463593"/>
            <a:ext cx="3196280" cy="1661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process_address.py</a:t>
            </a:r>
          </a:p>
          <a:p>
            <a:pPr algn="ctr"/>
            <a:r>
              <a:rPr lang="en-US" dirty="0" smtClean="0"/>
              <a:t>Re-combine relevant tags into a standardized format: &lt;street address&gt;, &lt;city&gt;, &lt;zip code&gt;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41405" y="2578446"/>
            <a:ext cx="3056238" cy="149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Crawler.py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Enters fields into .</a:t>
            </a:r>
            <a:r>
              <a:rPr lang="en-US" dirty="0" err="1" smtClean="0"/>
              <a:t>gov</a:t>
            </a:r>
            <a:r>
              <a:rPr lang="en-US" dirty="0" smtClean="0"/>
              <a:t> site, and scrapes tax code info</a:t>
            </a:r>
          </a:p>
          <a:p>
            <a:pPr marL="285750" indent="-285750" algn="ctr">
              <a:buFontTx/>
              <a:buChar char="-"/>
            </a:pPr>
            <a:r>
              <a:rPr lang="en-US" dirty="0" err="1" smtClean="0"/>
              <a:t>Dumpts</a:t>
            </a:r>
            <a:r>
              <a:rPr lang="en-US" dirty="0" smtClean="0"/>
              <a:t> info into a copied excel spreadsheet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54163" y="2578447"/>
            <a:ext cx="7381102" cy="1491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30130" y="2681417"/>
            <a:ext cx="6841523" cy="128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Lon-lat.py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Covnerts</a:t>
            </a:r>
            <a:r>
              <a:rPr lang="en-US" dirty="0" smtClean="0"/>
              <a:t> us addresses to longitude/latitude format for entry on the long/</a:t>
            </a:r>
            <a:r>
              <a:rPr lang="en-US" dirty="0" err="1" smtClean="0"/>
              <a:t>lat</a:t>
            </a:r>
            <a:r>
              <a:rPr lang="en-US" dirty="0" smtClean="0"/>
              <a:t> tab in the .</a:t>
            </a:r>
            <a:r>
              <a:rPr lang="en-US" dirty="0" err="1" smtClean="0"/>
              <a:t>gov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60140" y="4691449"/>
            <a:ext cx="3056238" cy="16722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88507" y="4889158"/>
            <a:ext cx="2185673" cy="129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 smtClean="0"/>
              <a:t>Copied/Modified spreadsheets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Log.txt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Bad_entries.txt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26724" y="4172462"/>
            <a:ext cx="543698" cy="44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15481" y="4160107"/>
            <a:ext cx="558699" cy="4098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96714" y="4166283"/>
            <a:ext cx="531340" cy="39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</dc:creator>
  <cp:lastModifiedBy>miles</cp:lastModifiedBy>
  <cp:revision>3</cp:revision>
  <dcterms:created xsi:type="dcterms:W3CDTF">2024-03-07T14:03:00Z</dcterms:created>
  <dcterms:modified xsi:type="dcterms:W3CDTF">2024-03-07T15:01:15Z</dcterms:modified>
</cp:coreProperties>
</file>