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5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E6AB77-4F2C-1BF4-25D0-DDC603C63868}"/>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Lucida Sans" pitchFamily="2"/>
            </a:endParaRPr>
          </a:p>
        </p:txBody>
      </p:sp>
      <p:sp>
        <p:nvSpPr>
          <p:cNvPr id="3" name="Date Placeholder 2">
            <a:extLst>
              <a:ext uri="{FF2B5EF4-FFF2-40B4-BE49-F238E27FC236}">
                <a16:creationId xmlns:a16="http://schemas.microsoft.com/office/drawing/2014/main" id="{A273B482-F68C-311A-7EF4-B1D8A2352A7D}"/>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Lucida Sans" pitchFamily="2"/>
            </a:endParaRPr>
          </a:p>
        </p:txBody>
      </p:sp>
      <p:sp>
        <p:nvSpPr>
          <p:cNvPr id="4" name="Footer Placeholder 3">
            <a:extLst>
              <a:ext uri="{FF2B5EF4-FFF2-40B4-BE49-F238E27FC236}">
                <a16:creationId xmlns:a16="http://schemas.microsoft.com/office/drawing/2014/main" id="{1410D0F8-D7C6-EE8A-EAF8-381F83E4EDF8}"/>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Lucida Sans" pitchFamily="2"/>
            </a:endParaRPr>
          </a:p>
        </p:txBody>
      </p:sp>
      <p:sp>
        <p:nvSpPr>
          <p:cNvPr id="5" name="Slide Number Placeholder 4">
            <a:extLst>
              <a:ext uri="{FF2B5EF4-FFF2-40B4-BE49-F238E27FC236}">
                <a16:creationId xmlns:a16="http://schemas.microsoft.com/office/drawing/2014/main" id="{ED9C1C95-AF5C-752B-0CFF-00C581A4E1A3}"/>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10BE5EAF-73EC-4539-8E12-95B26B3ACF10}" type="slidenum">
              <a:t>‹#›</a:t>
            </a:fld>
            <a:endParaRPr lang="en-US" sz="1400" b="0" i="0" u="none" strike="noStrike" kern="1200">
              <a:ln>
                <a:noFill/>
              </a:ln>
              <a:latin typeface="Arial" pitchFamily="18"/>
              <a:ea typeface="Microsoft YaHei" pitchFamily="2"/>
              <a:cs typeface="Lucida Sans" pitchFamily="2"/>
            </a:endParaRPr>
          </a:p>
        </p:txBody>
      </p:sp>
    </p:spTree>
    <p:extLst>
      <p:ext uri="{BB962C8B-B14F-4D97-AF65-F5344CB8AC3E}">
        <p14:creationId xmlns:p14="http://schemas.microsoft.com/office/powerpoint/2010/main" val="194888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AFC57-13A2-78EF-7AA1-1E40A06C0946}"/>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6707108C-9E6B-2CC1-792D-DE7D351C65F7}"/>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AD14B790-B894-0A7C-F9FA-077D9C283440}"/>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8CD68464-893B-7FB9-F592-5571B3D07309}"/>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51A1E84A-345E-C4CE-511C-1388C35D7A26}"/>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4CE2D3C3-0EB8-1304-524A-8A41262BDD3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1AB46A12-1165-42C4-B14E-33BBF50BC783}" type="slidenum">
              <a:t>‹#›</a:t>
            </a:fld>
            <a:endParaRPr lang="en-US"/>
          </a:p>
        </p:txBody>
      </p:sp>
    </p:spTree>
    <p:extLst>
      <p:ext uri="{BB962C8B-B14F-4D97-AF65-F5344CB8AC3E}">
        <p14:creationId xmlns:p14="http://schemas.microsoft.com/office/powerpoint/2010/main" val="240104794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C3F5C4C-5FD1-E23F-B798-3B18EE0B9372}"/>
              </a:ext>
            </a:extLst>
          </p:cNvPr>
          <p:cNvSpPr txBox="1">
            <a:spLocks noGrp="1"/>
          </p:cNvSpPr>
          <p:nvPr>
            <p:ph type="sldNum" sz="quarter" idx="8"/>
          </p:nvPr>
        </p:nvSpPr>
        <p:spPr>
          <a:xfrm>
            <a:off x="4399200" y="9555480"/>
            <a:ext cx="3372480" cy="502200"/>
          </a:xfrm>
        </p:spPr>
        <p:txBody>
          <a:bodyPr wrap="square"/>
          <a:lstStyle/>
          <a:p>
            <a:pPr lvl="0" algn="l" hangingPunct="1"/>
            <a:fld id="{A7005449-DCA2-405A-B5E2-21D6EF0BA992}" type="slidenum">
              <a:t>1</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5E6D21F8-2085-F5FF-DC49-0D96E5271581}"/>
              </a:ext>
            </a:extLst>
          </p:cNvPr>
          <p:cNvSpPr txBox="1">
            <a:spLocks noGrp="1"/>
          </p:cNvSpPr>
          <p:nvPr>
            <p:ph type="sldNum" sz="quarter" idx="5"/>
          </p:nvPr>
        </p:nvSpPr>
        <p:spPr>
          <a:ln/>
        </p:spPr>
        <p:txBody>
          <a:bodyPr lIns="0" tIns="0" rIns="0" bIns="0" anchor="b" anchorCtr="0">
            <a:noAutofit/>
          </a:bodyPr>
          <a:lstStyle/>
          <a:p>
            <a:pPr lvl="0"/>
            <a:fld id="{4E70BC2D-8BE8-4E7B-B71B-156F085AFE5D}" type="slidenum">
              <a:t>1</a:t>
            </a:fld>
            <a:endParaRPr lang="en-US"/>
          </a:p>
        </p:txBody>
      </p:sp>
      <p:sp>
        <p:nvSpPr>
          <p:cNvPr id="3" name="Slide Image Placeholder 1">
            <a:extLst>
              <a:ext uri="{FF2B5EF4-FFF2-40B4-BE49-F238E27FC236}">
                <a16:creationId xmlns:a16="http://schemas.microsoft.com/office/drawing/2014/main" id="{B87E8F41-9344-749B-078E-7483547BEADB}"/>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562087A0-3899-E675-CDC1-93D8F7BD89DC}"/>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1A74211-6216-DB0E-9B4F-36EE0EBC97EE}"/>
              </a:ext>
            </a:extLst>
          </p:cNvPr>
          <p:cNvSpPr txBox="1">
            <a:spLocks noGrp="1"/>
          </p:cNvSpPr>
          <p:nvPr>
            <p:ph type="sldNum" sz="quarter" idx="8"/>
          </p:nvPr>
        </p:nvSpPr>
        <p:spPr>
          <a:xfrm>
            <a:off x="4399200" y="9555480"/>
            <a:ext cx="3372480" cy="502200"/>
          </a:xfrm>
        </p:spPr>
        <p:txBody>
          <a:bodyPr wrap="square"/>
          <a:lstStyle/>
          <a:p>
            <a:pPr lvl="0" algn="l" hangingPunct="1"/>
            <a:fld id="{1A40B933-6342-4DEF-A64A-BFFA641EA40B}" type="slidenum">
              <a:t>10</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CCF44EB6-1917-1D79-C771-5645B920FB55}"/>
              </a:ext>
            </a:extLst>
          </p:cNvPr>
          <p:cNvSpPr txBox="1">
            <a:spLocks noGrp="1"/>
          </p:cNvSpPr>
          <p:nvPr>
            <p:ph type="sldNum" sz="quarter" idx="5"/>
          </p:nvPr>
        </p:nvSpPr>
        <p:spPr>
          <a:ln/>
        </p:spPr>
        <p:txBody>
          <a:bodyPr lIns="0" tIns="0" rIns="0" bIns="0" anchor="b" anchorCtr="0">
            <a:noAutofit/>
          </a:bodyPr>
          <a:lstStyle/>
          <a:p>
            <a:pPr lvl="0"/>
            <a:fld id="{18692756-3051-4854-82B7-017C541E0B90}" type="slidenum">
              <a:t>10</a:t>
            </a:fld>
            <a:endParaRPr lang="en-US"/>
          </a:p>
        </p:txBody>
      </p:sp>
      <p:sp>
        <p:nvSpPr>
          <p:cNvPr id="3" name="Slide Image Placeholder 1">
            <a:extLst>
              <a:ext uri="{FF2B5EF4-FFF2-40B4-BE49-F238E27FC236}">
                <a16:creationId xmlns:a16="http://schemas.microsoft.com/office/drawing/2014/main" id="{FEA7180D-5FE2-67AB-184F-0F96DC9C3A84}"/>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55D343A9-B6F0-41BC-CD12-A36F125CE10A}"/>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60842FB-7961-D680-7935-4DBC89131166}"/>
              </a:ext>
            </a:extLst>
          </p:cNvPr>
          <p:cNvSpPr txBox="1">
            <a:spLocks noGrp="1"/>
          </p:cNvSpPr>
          <p:nvPr>
            <p:ph type="sldNum" sz="quarter" idx="8"/>
          </p:nvPr>
        </p:nvSpPr>
        <p:spPr>
          <a:xfrm>
            <a:off x="4399200" y="9555480"/>
            <a:ext cx="3372480" cy="502200"/>
          </a:xfrm>
        </p:spPr>
        <p:txBody>
          <a:bodyPr wrap="square"/>
          <a:lstStyle/>
          <a:p>
            <a:pPr lvl="0" algn="l" hangingPunct="1"/>
            <a:fld id="{AF7030A3-01CD-4351-9434-30A1BC5FB50B}" type="slidenum">
              <a:t>11</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DFFD6821-B7CA-2E0B-E2B2-7CE082799DE3}"/>
              </a:ext>
            </a:extLst>
          </p:cNvPr>
          <p:cNvSpPr txBox="1">
            <a:spLocks noGrp="1"/>
          </p:cNvSpPr>
          <p:nvPr>
            <p:ph type="sldNum" sz="quarter" idx="5"/>
          </p:nvPr>
        </p:nvSpPr>
        <p:spPr>
          <a:ln/>
        </p:spPr>
        <p:txBody>
          <a:bodyPr lIns="0" tIns="0" rIns="0" bIns="0" anchor="b" anchorCtr="0">
            <a:noAutofit/>
          </a:bodyPr>
          <a:lstStyle/>
          <a:p>
            <a:pPr lvl="0"/>
            <a:fld id="{18927C5F-13EE-4585-BAD3-FDAEF5BE4D97}" type="slidenum">
              <a:t>11</a:t>
            </a:fld>
            <a:endParaRPr lang="en-US"/>
          </a:p>
        </p:txBody>
      </p:sp>
      <p:sp>
        <p:nvSpPr>
          <p:cNvPr id="3" name="Slide Image Placeholder 1">
            <a:extLst>
              <a:ext uri="{FF2B5EF4-FFF2-40B4-BE49-F238E27FC236}">
                <a16:creationId xmlns:a16="http://schemas.microsoft.com/office/drawing/2014/main" id="{1F69F7BE-0B6E-26A1-33A0-01540F840922}"/>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16A9BA9D-D2BF-17EA-9630-37B92F533AE3}"/>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F8A5D4-D316-A4D3-4AAB-5D0F784305B7}"/>
              </a:ext>
            </a:extLst>
          </p:cNvPr>
          <p:cNvSpPr txBox="1">
            <a:spLocks noGrp="1"/>
          </p:cNvSpPr>
          <p:nvPr>
            <p:ph type="sldNum" sz="quarter" idx="5"/>
          </p:nvPr>
        </p:nvSpPr>
        <p:spPr>
          <a:ln/>
        </p:spPr>
        <p:txBody>
          <a:bodyPr lIns="0" tIns="0" rIns="0" bIns="0" anchor="b" anchorCtr="0">
            <a:noAutofit/>
          </a:bodyPr>
          <a:lstStyle/>
          <a:p>
            <a:pPr lvl="0"/>
            <a:fld id="{6878EEAE-59B6-4642-B8BB-E24CD4F21C0C}" type="slidenum">
              <a:t>12</a:t>
            </a:fld>
            <a:endParaRPr lang="en-US"/>
          </a:p>
        </p:txBody>
      </p:sp>
      <p:sp>
        <p:nvSpPr>
          <p:cNvPr id="2" name="Slide Image Placeholder 1">
            <a:extLst>
              <a:ext uri="{FF2B5EF4-FFF2-40B4-BE49-F238E27FC236}">
                <a16:creationId xmlns:a16="http://schemas.microsoft.com/office/drawing/2014/main" id="{86FA872D-AC63-6C14-6050-87D9A6E42AE7}"/>
              </a:ext>
            </a:extLst>
          </p:cNvPr>
          <p:cNvSpPr>
            <a:spLocks noGrp="1" noRot="1" noChangeAspect="1" noResize="1"/>
          </p:cNvSpPr>
          <p:nvPr>
            <p:ph type="sldImg"/>
          </p:nvPr>
        </p:nvSpPr>
        <p:spPr>
          <a:xfrm>
            <a:off x="533520" y="764280"/>
            <a:ext cx="6704640" cy="377136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ADC544F-C5FA-F94D-DE4C-00A53F3085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9281B55-5F85-97E6-D41A-E014BB707271}"/>
              </a:ext>
            </a:extLst>
          </p:cNvPr>
          <p:cNvSpPr txBox="1">
            <a:spLocks noGrp="1"/>
          </p:cNvSpPr>
          <p:nvPr>
            <p:ph type="sldNum" sz="quarter" idx="8"/>
          </p:nvPr>
        </p:nvSpPr>
        <p:spPr>
          <a:xfrm>
            <a:off x="4399200" y="9555480"/>
            <a:ext cx="3372480" cy="502200"/>
          </a:xfrm>
        </p:spPr>
        <p:txBody>
          <a:bodyPr wrap="square"/>
          <a:lstStyle/>
          <a:p>
            <a:pPr lvl="0" algn="l" hangingPunct="1"/>
            <a:fld id="{16003200-DDBB-405A-B1AB-51F49267E791}" type="slidenum">
              <a:t>2</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F4F99E86-F31D-6D44-8742-B85ADA92574B}"/>
              </a:ext>
            </a:extLst>
          </p:cNvPr>
          <p:cNvSpPr txBox="1">
            <a:spLocks noGrp="1"/>
          </p:cNvSpPr>
          <p:nvPr>
            <p:ph type="sldNum" sz="quarter" idx="5"/>
          </p:nvPr>
        </p:nvSpPr>
        <p:spPr>
          <a:ln/>
        </p:spPr>
        <p:txBody>
          <a:bodyPr lIns="0" tIns="0" rIns="0" bIns="0" anchor="b" anchorCtr="0">
            <a:noAutofit/>
          </a:bodyPr>
          <a:lstStyle/>
          <a:p>
            <a:pPr lvl="0"/>
            <a:fld id="{8149480E-E8D6-4D9D-9F24-107E6AA7FEFB}" type="slidenum">
              <a:t>2</a:t>
            </a:fld>
            <a:endParaRPr lang="en-US"/>
          </a:p>
        </p:txBody>
      </p:sp>
      <p:sp>
        <p:nvSpPr>
          <p:cNvPr id="3" name="Slide Image Placeholder 1">
            <a:extLst>
              <a:ext uri="{FF2B5EF4-FFF2-40B4-BE49-F238E27FC236}">
                <a16:creationId xmlns:a16="http://schemas.microsoft.com/office/drawing/2014/main" id="{F8527CFE-C130-0A01-26A8-D361CE88920C}"/>
              </a:ext>
            </a:extLst>
          </p:cNvPr>
          <p:cNvSpPr>
            <a:spLocks noGrp="1" noRot="1" noChangeAspect="1" noResize="1"/>
          </p:cNvSpPr>
          <p:nvPr>
            <p:ph type="sldImg"/>
          </p:nvPr>
        </p:nvSpPr>
        <p:spPr>
          <a:xfrm>
            <a:off x="1371599" y="764280"/>
            <a:ext cx="5028120" cy="37710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3C255682-4769-A864-CF59-E1A6AC6FF56A}"/>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DE39F2C-5139-1A71-59A8-EC584CAC8D03}"/>
              </a:ext>
            </a:extLst>
          </p:cNvPr>
          <p:cNvSpPr txBox="1">
            <a:spLocks noGrp="1"/>
          </p:cNvSpPr>
          <p:nvPr>
            <p:ph type="sldNum" sz="quarter" idx="8"/>
          </p:nvPr>
        </p:nvSpPr>
        <p:spPr>
          <a:xfrm>
            <a:off x="4399200" y="9555480"/>
            <a:ext cx="3372480" cy="502200"/>
          </a:xfrm>
        </p:spPr>
        <p:txBody>
          <a:bodyPr wrap="square"/>
          <a:lstStyle/>
          <a:p>
            <a:pPr lvl="0" algn="l" hangingPunct="1"/>
            <a:fld id="{D77422FE-FFC1-4969-BA27-9306FF0F18ED}" type="slidenum">
              <a:t>3</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ABB611E9-9B9A-555F-60F8-6907F022D2C2}"/>
              </a:ext>
            </a:extLst>
          </p:cNvPr>
          <p:cNvSpPr txBox="1">
            <a:spLocks noGrp="1"/>
          </p:cNvSpPr>
          <p:nvPr>
            <p:ph type="sldNum" sz="quarter" idx="5"/>
          </p:nvPr>
        </p:nvSpPr>
        <p:spPr>
          <a:ln/>
        </p:spPr>
        <p:txBody>
          <a:bodyPr lIns="0" tIns="0" rIns="0" bIns="0" anchor="b" anchorCtr="0">
            <a:noAutofit/>
          </a:bodyPr>
          <a:lstStyle/>
          <a:p>
            <a:pPr lvl="0"/>
            <a:fld id="{72152C1F-872F-4AA6-8AE0-C93475AFA8E5}" type="slidenum">
              <a:t>3</a:t>
            </a:fld>
            <a:endParaRPr lang="en-US"/>
          </a:p>
        </p:txBody>
      </p:sp>
      <p:sp>
        <p:nvSpPr>
          <p:cNvPr id="3" name="Slide Image Placeholder 1">
            <a:extLst>
              <a:ext uri="{FF2B5EF4-FFF2-40B4-BE49-F238E27FC236}">
                <a16:creationId xmlns:a16="http://schemas.microsoft.com/office/drawing/2014/main" id="{12D5AFD5-65C1-6819-9608-490123E142C0}"/>
              </a:ext>
            </a:extLst>
          </p:cNvPr>
          <p:cNvSpPr>
            <a:spLocks noGrp="1" noRot="1" noChangeAspect="1" noResize="1"/>
          </p:cNvSpPr>
          <p:nvPr>
            <p:ph type="sldImg"/>
          </p:nvPr>
        </p:nvSpPr>
        <p:spPr>
          <a:xfrm>
            <a:off x="533520" y="764280"/>
            <a:ext cx="6704280" cy="37710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9CC04CCE-3B62-4991-56DE-5DC51376ACD8}"/>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600FD0E3-C824-9218-ADD6-69B61F78447F}"/>
              </a:ext>
            </a:extLst>
          </p:cNvPr>
          <p:cNvSpPr txBox="1">
            <a:spLocks noGrp="1"/>
          </p:cNvSpPr>
          <p:nvPr>
            <p:ph type="sldNum" sz="quarter" idx="5"/>
          </p:nvPr>
        </p:nvSpPr>
        <p:spPr>
          <a:ln/>
        </p:spPr>
        <p:txBody>
          <a:bodyPr lIns="0" tIns="0" rIns="0" bIns="0" anchor="b" anchorCtr="0">
            <a:noAutofit/>
          </a:bodyPr>
          <a:lstStyle/>
          <a:p>
            <a:pPr lvl="0"/>
            <a:fld id="{DB7C8497-D0AA-4CAE-A582-706A4BFBD1A7}" type="slidenum">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9F3CCCB-ADBE-ECC0-C077-C62B1E2C6030}"/>
              </a:ext>
            </a:extLst>
          </p:cNvPr>
          <p:cNvSpPr txBox="1">
            <a:spLocks noGrp="1"/>
          </p:cNvSpPr>
          <p:nvPr>
            <p:ph type="sldNum" sz="quarter" idx="8"/>
          </p:nvPr>
        </p:nvSpPr>
        <p:spPr>
          <a:xfrm>
            <a:off x="4399200" y="9555480"/>
            <a:ext cx="3372480" cy="502200"/>
          </a:xfrm>
        </p:spPr>
        <p:txBody>
          <a:bodyPr wrap="square"/>
          <a:lstStyle/>
          <a:p>
            <a:pPr lvl="0" algn="l" hangingPunct="1"/>
            <a:fld id="{47AE46F5-2D65-4B5B-95B3-624F0BDF4174}" type="slidenum">
              <a:t>5</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0F851CC6-021A-9274-EE07-084069D1E8FF}"/>
              </a:ext>
            </a:extLst>
          </p:cNvPr>
          <p:cNvSpPr txBox="1">
            <a:spLocks noGrp="1"/>
          </p:cNvSpPr>
          <p:nvPr>
            <p:ph type="sldNum" sz="quarter" idx="5"/>
          </p:nvPr>
        </p:nvSpPr>
        <p:spPr>
          <a:ln/>
        </p:spPr>
        <p:txBody>
          <a:bodyPr lIns="0" tIns="0" rIns="0" bIns="0" anchor="b" anchorCtr="0">
            <a:noAutofit/>
          </a:bodyPr>
          <a:lstStyle/>
          <a:p>
            <a:pPr lvl="0"/>
            <a:fld id="{C36C246D-9784-48BD-A6C0-89B04D046D2B}" type="slidenum">
              <a:t>5</a:t>
            </a:fld>
            <a:endParaRPr lang="en-US"/>
          </a:p>
        </p:txBody>
      </p:sp>
      <p:sp>
        <p:nvSpPr>
          <p:cNvPr id="3" name="Slide Image Placeholder 1">
            <a:extLst>
              <a:ext uri="{FF2B5EF4-FFF2-40B4-BE49-F238E27FC236}">
                <a16:creationId xmlns:a16="http://schemas.microsoft.com/office/drawing/2014/main" id="{BC2CAFDB-02F7-3A7B-47B8-C0B07421E5C3}"/>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165B196F-3243-4C58-6C1A-47CC3080BE33}"/>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DA0142C-F69B-5E33-2DBF-4206121AF7F5}"/>
              </a:ext>
            </a:extLst>
          </p:cNvPr>
          <p:cNvSpPr txBox="1">
            <a:spLocks noGrp="1"/>
          </p:cNvSpPr>
          <p:nvPr>
            <p:ph type="sldNum" sz="quarter" idx="8"/>
          </p:nvPr>
        </p:nvSpPr>
        <p:spPr>
          <a:xfrm>
            <a:off x="4399200" y="9555480"/>
            <a:ext cx="3372480" cy="502200"/>
          </a:xfrm>
        </p:spPr>
        <p:txBody>
          <a:bodyPr wrap="square"/>
          <a:lstStyle/>
          <a:p>
            <a:pPr lvl="0" algn="l" hangingPunct="1"/>
            <a:fld id="{5F15FCA1-19B0-4E63-8015-AE9F9BBCECF5}" type="slidenum">
              <a:t>6</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7BC4B73A-4A7F-8FD7-D23C-80683872AE72}"/>
              </a:ext>
            </a:extLst>
          </p:cNvPr>
          <p:cNvSpPr txBox="1">
            <a:spLocks noGrp="1"/>
          </p:cNvSpPr>
          <p:nvPr>
            <p:ph type="sldNum" sz="quarter" idx="5"/>
          </p:nvPr>
        </p:nvSpPr>
        <p:spPr>
          <a:ln/>
        </p:spPr>
        <p:txBody>
          <a:bodyPr lIns="0" tIns="0" rIns="0" bIns="0" anchor="b" anchorCtr="0">
            <a:noAutofit/>
          </a:bodyPr>
          <a:lstStyle/>
          <a:p>
            <a:pPr lvl="0"/>
            <a:fld id="{234B0EF1-9BD3-4C4E-8A02-C052F51FEA36}" type="slidenum">
              <a:t>6</a:t>
            </a:fld>
            <a:endParaRPr lang="en-US"/>
          </a:p>
        </p:txBody>
      </p:sp>
      <p:sp>
        <p:nvSpPr>
          <p:cNvPr id="3" name="Slide Image Placeholder 1">
            <a:extLst>
              <a:ext uri="{FF2B5EF4-FFF2-40B4-BE49-F238E27FC236}">
                <a16:creationId xmlns:a16="http://schemas.microsoft.com/office/drawing/2014/main" id="{296104BD-EC41-A4A8-1ED0-60472E3F7FBD}"/>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5F650A5D-F039-6824-E86C-BAF6C274D23E}"/>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594512A-62D1-5CBA-17B0-3FAEFDB43E48}"/>
              </a:ext>
            </a:extLst>
          </p:cNvPr>
          <p:cNvSpPr txBox="1">
            <a:spLocks noGrp="1"/>
          </p:cNvSpPr>
          <p:nvPr>
            <p:ph type="sldNum" sz="quarter" idx="8"/>
          </p:nvPr>
        </p:nvSpPr>
        <p:spPr>
          <a:xfrm>
            <a:off x="4399200" y="9555480"/>
            <a:ext cx="3372480" cy="502200"/>
          </a:xfrm>
        </p:spPr>
        <p:txBody>
          <a:bodyPr wrap="square"/>
          <a:lstStyle/>
          <a:p>
            <a:pPr lvl="0" algn="l" hangingPunct="1"/>
            <a:fld id="{B26F3335-617C-4976-BDC0-EA0ACD71FCFE}" type="slidenum">
              <a:t>7</a:t>
            </a:fld>
            <a:endParaRPr lang="en-US" sz="1800">
              <a:solidFill>
                <a:srgbClr val="000000"/>
              </a:solidFill>
              <a:latin typeface="+mn-lt" pitchFamily="18"/>
              <a:ea typeface="+mn-ea" pitchFamily="2"/>
              <a:cs typeface="+mn-cs" pitchFamily="2"/>
            </a:endParaRPr>
          </a:p>
        </p:txBody>
      </p:sp>
      <p:sp>
        <p:nvSpPr>
          <p:cNvPr id="8" name="Slide Number Placeholder 6">
            <a:extLst>
              <a:ext uri="{FF2B5EF4-FFF2-40B4-BE49-F238E27FC236}">
                <a16:creationId xmlns:a16="http://schemas.microsoft.com/office/drawing/2014/main" id="{244145CB-214E-BC2B-91B5-9818A85FA3B7}"/>
              </a:ext>
            </a:extLst>
          </p:cNvPr>
          <p:cNvSpPr txBox="1">
            <a:spLocks noGrp="1"/>
          </p:cNvSpPr>
          <p:nvPr>
            <p:ph type="sldNum" sz="quarter" idx="5"/>
          </p:nvPr>
        </p:nvSpPr>
        <p:spPr>
          <a:ln/>
        </p:spPr>
        <p:txBody>
          <a:bodyPr lIns="0" tIns="0" rIns="0" bIns="0" anchor="b" anchorCtr="0">
            <a:noAutofit/>
          </a:bodyPr>
          <a:lstStyle/>
          <a:p>
            <a:pPr lvl="0"/>
            <a:fld id="{BC75C7C8-BBD8-415D-8E62-9C4CDD9A0E72}" type="slidenum">
              <a:t>7</a:t>
            </a:fld>
            <a:endParaRPr lang="en-US"/>
          </a:p>
        </p:txBody>
      </p:sp>
      <p:sp>
        <p:nvSpPr>
          <p:cNvPr id="3" name="Slide Image Placeholder 1">
            <a:extLst>
              <a:ext uri="{FF2B5EF4-FFF2-40B4-BE49-F238E27FC236}">
                <a16:creationId xmlns:a16="http://schemas.microsoft.com/office/drawing/2014/main" id="{5C008218-2532-5D22-4202-56DA598CAB0E}"/>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4" name="Notes Placeholder 2">
            <a:extLst>
              <a:ext uri="{FF2B5EF4-FFF2-40B4-BE49-F238E27FC236}">
                <a16:creationId xmlns:a16="http://schemas.microsoft.com/office/drawing/2014/main" id="{8E0EB4E1-CD39-8F37-806A-C0EE0E394D44}"/>
              </a:ext>
            </a:extLst>
          </p:cNvPr>
          <p:cNvSpPr txBox="1">
            <a:spLocks noGrp="1"/>
          </p:cNvSpPr>
          <p:nvPr>
            <p:ph type="body" sz="quarter" idx="1"/>
          </p:nvPr>
        </p:nvSpPr>
        <p:spPr>
          <a:xfrm>
            <a:off x="777239" y="4777560"/>
            <a:ext cx="6217200" cy="4525560"/>
          </a:xfrm>
        </p:spPr>
        <p:txBody>
          <a:bodyPr wrap="square" lIns="90000" tIns="45000" rIns="90000" bIns="45000" anchor="t">
            <a:noAutofit/>
          </a:bodyPr>
          <a:lstStyle/>
          <a:p>
            <a:pPr lvl="0"/>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DF15B223-3FB9-64AE-DBAD-5AD6EFA53580}"/>
              </a:ext>
            </a:extLst>
          </p:cNvPr>
          <p:cNvSpPr txBox="1">
            <a:spLocks noGrp="1"/>
          </p:cNvSpPr>
          <p:nvPr>
            <p:ph type="sldNum" sz="quarter" idx="5"/>
          </p:nvPr>
        </p:nvSpPr>
        <p:spPr>
          <a:ln/>
        </p:spPr>
        <p:txBody>
          <a:bodyPr lIns="0" tIns="0" rIns="0" bIns="0" anchor="b" anchorCtr="0">
            <a:noAutofit/>
          </a:bodyPr>
          <a:lstStyle/>
          <a:p>
            <a:pPr lvl="0"/>
            <a:fld id="{8758303B-FC32-4F0F-BAD9-608C3192D814}" type="slidenum">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E48BC5-CC37-9FB0-0FEA-BF6015DD8B8A}"/>
              </a:ext>
            </a:extLst>
          </p:cNvPr>
          <p:cNvSpPr txBox="1">
            <a:spLocks noGrp="1"/>
          </p:cNvSpPr>
          <p:nvPr>
            <p:ph type="sldNum" sz="quarter" idx="5"/>
          </p:nvPr>
        </p:nvSpPr>
        <p:spPr>
          <a:ln/>
        </p:spPr>
        <p:txBody>
          <a:bodyPr lIns="0" tIns="0" rIns="0" bIns="0" anchor="b" anchorCtr="0">
            <a:noAutofit/>
          </a:bodyPr>
          <a:lstStyle/>
          <a:p>
            <a:pPr lvl="0"/>
            <a:fld id="{E99D5C0C-102F-4570-86AB-3F620D5426D4}" type="slidenum">
              <a:t>9</a:t>
            </a:fld>
            <a:endParaRPr lang="en-US"/>
          </a:p>
        </p:txBody>
      </p:sp>
      <p:sp>
        <p:nvSpPr>
          <p:cNvPr id="2" name="Slide Image Placeholder 1">
            <a:extLst>
              <a:ext uri="{FF2B5EF4-FFF2-40B4-BE49-F238E27FC236}">
                <a16:creationId xmlns:a16="http://schemas.microsoft.com/office/drawing/2014/main" id="{0233B0C8-9198-DA5A-0D56-C3D9FF9A8752}"/>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A0A0694-62BA-89BD-479A-C8B91786EFE8}"/>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B670-42B9-E62A-FE72-28CD231454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ED506F-C506-D8D9-4FE6-E7FB6F4E9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E7D4B7-7C87-5184-31C1-D67CEE504C07}"/>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5" name="Footer Placeholder 4">
            <a:extLst>
              <a:ext uri="{FF2B5EF4-FFF2-40B4-BE49-F238E27FC236}">
                <a16:creationId xmlns:a16="http://schemas.microsoft.com/office/drawing/2014/main" id="{7E4558A8-5F00-36F7-A2F3-6E3D56F63D5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BE10BFF-B44F-FEBB-98B6-B2492D0F94CD}"/>
              </a:ext>
            </a:extLst>
          </p:cNvPr>
          <p:cNvSpPr>
            <a:spLocks noGrp="1"/>
          </p:cNvSpPr>
          <p:nvPr>
            <p:ph type="sldNum" sz="quarter" idx="12"/>
          </p:nvPr>
        </p:nvSpPr>
        <p:spPr/>
        <p:txBody>
          <a:bodyPr/>
          <a:lstStyle/>
          <a:p>
            <a:pPr lvl="0"/>
            <a:fld id="{0C7470F4-9DDE-4774-BE46-D6635A72253F}" type="slidenum">
              <a:t>‹#›</a:t>
            </a:fld>
            <a:endParaRPr lang="en-US"/>
          </a:p>
        </p:txBody>
      </p:sp>
    </p:spTree>
    <p:extLst>
      <p:ext uri="{BB962C8B-B14F-4D97-AF65-F5344CB8AC3E}">
        <p14:creationId xmlns:p14="http://schemas.microsoft.com/office/powerpoint/2010/main" val="13571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D150-32AC-DC75-B5BA-E8CC7E0037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26508-6804-A778-EBEF-3BC7007BD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B302E-746D-9031-6C51-721675EB30DC}"/>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5" name="Footer Placeholder 4">
            <a:extLst>
              <a:ext uri="{FF2B5EF4-FFF2-40B4-BE49-F238E27FC236}">
                <a16:creationId xmlns:a16="http://schemas.microsoft.com/office/drawing/2014/main" id="{72FDBAE4-217E-FA3E-438A-FD70B2893CC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9FBBE564-3977-9F80-2673-1E1E1D7F5718}"/>
              </a:ext>
            </a:extLst>
          </p:cNvPr>
          <p:cNvSpPr>
            <a:spLocks noGrp="1"/>
          </p:cNvSpPr>
          <p:nvPr>
            <p:ph type="sldNum" sz="quarter" idx="12"/>
          </p:nvPr>
        </p:nvSpPr>
        <p:spPr/>
        <p:txBody>
          <a:bodyPr/>
          <a:lstStyle/>
          <a:p>
            <a:pPr lvl="0"/>
            <a:fld id="{3EAEBE41-96E6-4AE6-8817-EE207D8A70BC}" type="slidenum">
              <a:t>‹#›</a:t>
            </a:fld>
            <a:endParaRPr lang="en-US"/>
          </a:p>
        </p:txBody>
      </p:sp>
    </p:spTree>
    <p:extLst>
      <p:ext uri="{BB962C8B-B14F-4D97-AF65-F5344CB8AC3E}">
        <p14:creationId xmlns:p14="http://schemas.microsoft.com/office/powerpoint/2010/main" val="191352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83AB2-6AD8-9908-913B-D0569452B17B}"/>
              </a:ext>
            </a:extLst>
          </p:cNvPr>
          <p:cNvSpPr>
            <a:spLocks noGrp="1"/>
          </p:cNvSpPr>
          <p:nvPr>
            <p:ph type="title" orient="vert"/>
          </p:nvPr>
        </p:nvSpPr>
        <p:spPr>
          <a:xfrm>
            <a:off x="8839200" y="273050"/>
            <a:ext cx="2743200" cy="58578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50ECA2-189A-044D-85B4-FF8F776CA5A9}"/>
              </a:ext>
            </a:extLst>
          </p:cNvPr>
          <p:cNvSpPr>
            <a:spLocks noGrp="1"/>
          </p:cNvSpPr>
          <p:nvPr>
            <p:ph type="body" orient="vert" idx="1"/>
          </p:nvPr>
        </p:nvSpPr>
        <p:spPr>
          <a:xfrm>
            <a:off x="609600" y="273050"/>
            <a:ext cx="8077200" cy="5857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8835B-A6A9-F29A-207A-6AF9819F3F51}"/>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5" name="Footer Placeholder 4">
            <a:extLst>
              <a:ext uri="{FF2B5EF4-FFF2-40B4-BE49-F238E27FC236}">
                <a16:creationId xmlns:a16="http://schemas.microsoft.com/office/drawing/2014/main" id="{54D5397C-A213-BC7E-3524-11CFF48466B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E883BE0-1036-6B2F-EF66-8F02A7580E64}"/>
              </a:ext>
            </a:extLst>
          </p:cNvPr>
          <p:cNvSpPr>
            <a:spLocks noGrp="1"/>
          </p:cNvSpPr>
          <p:nvPr>
            <p:ph type="sldNum" sz="quarter" idx="12"/>
          </p:nvPr>
        </p:nvSpPr>
        <p:spPr/>
        <p:txBody>
          <a:bodyPr/>
          <a:lstStyle/>
          <a:p>
            <a:pPr lvl="0"/>
            <a:fld id="{5D7D90ED-7074-4989-95C0-A17C01F6DD8C}" type="slidenum">
              <a:t>‹#›</a:t>
            </a:fld>
            <a:endParaRPr lang="en-US"/>
          </a:p>
        </p:txBody>
      </p:sp>
    </p:spTree>
    <p:extLst>
      <p:ext uri="{BB962C8B-B14F-4D97-AF65-F5344CB8AC3E}">
        <p14:creationId xmlns:p14="http://schemas.microsoft.com/office/powerpoint/2010/main" val="478018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F3F8-9759-A546-EC08-3E2728649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0245D-36CC-7023-8E81-E44D65EE7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263F8F-FB53-93AA-64DA-4D303F9B7DA1}"/>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5" name="Footer Placeholder 4">
            <a:extLst>
              <a:ext uri="{FF2B5EF4-FFF2-40B4-BE49-F238E27FC236}">
                <a16:creationId xmlns:a16="http://schemas.microsoft.com/office/drawing/2014/main" id="{86377788-54DB-95BE-45DD-D44F83C72AA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989F529-2371-1AEB-8E1A-0518FF46F90A}"/>
              </a:ext>
            </a:extLst>
          </p:cNvPr>
          <p:cNvSpPr>
            <a:spLocks noGrp="1"/>
          </p:cNvSpPr>
          <p:nvPr>
            <p:ph type="sldNum" sz="quarter" idx="12"/>
          </p:nvPr>
        </p:nvSpPr>
        <p:spPr/>
        <p:txBody>
          <a:bodyPr/>
          <a:lstStyle/>
          <a:p>
            <a:pPr lvl="0"/>
            <a:fld id="{EF9D17BA-2719-44DD-B272-51A61383A31B}" type="slidenum">
              <a:t>‹#›</a:t>
            </a:fld>
            <a:endParaRPr lang="en-US"/>
          </a:p>
        </p:txBody>
      </p:sp>
    </p:spTree>
    <p:extLst>
      <p:ext uri="{BB962C8B-B14F-4D97-AF65-F5344CB8AC3E}">
        <p14:creationId xmlns:p14="http://schemas.microsoft.com/office/powerpoint/2010/main" val="2512090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7F7B-59F6-D389-9EA2-BFBB582AD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21DA0-03C5-FEAA-9745-1D16269DE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2F0D3-309F-95D1-9F21-D07781B797B0}"/>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5" name="Footer Placeholder 4">
            <a:extLst>
              <a:ext uri="{FF2B5EF4-FFF2-40B4-BE49-F238E27FC236}">
                <a16:creationId xmlns:a16="http://schemas.microsoft.com/office/drawing/2014/main" id="{A78ABFF0-4494-9637-C130-B45E518CFE35}"/>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199072C-CF51-0A9B-8695-4C8AA2A75DD1}"/>
              </a:ext>
            </a:extLst>
          </p:cNvPr>
          <p:cNvSpPr>
            <a:spLocks noGrp="1"/>
          </p:cNvSpPr>
          <p:nvPr>
            <p:ph type="sldNum" sz="quarter" idx="12"/>
          </p:nvPr>
        </p:nvSpPr>
        <p:spPr/>
        <p:txBody>
          <a:bodyPr/>
          <a:lstStyle/>
          <a:p>
            <a:pPr lvl="0"/>
            <a:fld id="{53FE809A-4ABD-4AF2-A4D2-C252D3E578A0}" type="slidenum">
              <a:t>‹#›</a:t>
            </a:fld>
            <a:endParaRPr lang="en-US"/>
          </a:p>
        </p:txBody>
      </p:sp>
    </p:spTree>
    <p:extLst>
      <p:ext uri="{BB962C8B-B14F-4D97-AF65-F5344CB8AC3E}">
        <p14:creationId xmlns:p14="http://schemas.microsoft.com/office/powerpoint/2010/main" val="1751872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5F1-439B-78DA-A0F9-48BA5B0B5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63DA06-0E99-C67D-34EC-E3DD3379B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7D5E3D-99C4-C4DB-5C13-05307379F95E}"/>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5" name="Footer Placeholder 4">
            <a:extLst>
              <a:ext uri="{FF2B5EF4-FFF2-40B4-BE49-F238E27FC236}">
                <a16:creationId xmlns:a16="http://schemas.microsoft.com/office/drawing/2014/main" id="{74BFF76F-FA85-B1CB-0FE0-94F0AA5C1C9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CCF3F4D-1234-1D30-125F-3C1A133B408D}"/>
              </a:ext>
            </a:extLst>
          </p:cNvPr>
          <p:cNvSpPr>
            <a:spLocks noGrp="1"/>
          </p:cNvSpPr>
          <p:nvPr>
            <p:ph type="sldNum" sz="quarter" idx="12"/>
          </p:nvPr>
        </p:nvSpPr>
        <p:spPr/>
        <p:txBody>
          <a:bodyPr/>
          <a:lstStyle/>
          <a:p>
            <a:pPr lvl="0"/>
            <a:fld id="{BFC2CBB8-34E1-42DE-8D18-A35D75D9C195}" type="slidenum">
              <a:t>‹#›</a:t>
            </a:fld>
            <a:endParaRPr lang="en-US"/>
          </a:p>
        </p:txBody>
      </p:sp>
    </p:spTree>
    <p:extLst>
      <p:ext uri="{BB962C8B-B14F-4D97-AF65-F5344CB8AC3E}">
        <p14:creationId xmlns:p14="http://schemas.microsoft.com/office/powerpoint/2010/main" val="332498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200E-7745-C884-CABA-E7AF24C5FB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C1341-694F-39D1-3238-59D16DD37428}"/>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FA1793-1C50-513C-C3C0-E085DA989B7B}"/>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D53266-08A7-10B1-B297-59A51EEF62BC}"/>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6" name="Footer Placeholder 5">
            <a:extLst>
              <a:ext uri="{FF2B5EF4-FFF2-40B4-BE49-F238E27FC236}">
                <a16:creationId xmlns:a16="http://schemas.microsoft.com/office/drawing/2014/main" id="{FEF845FC-451E-F49E-4FA3-12F680FC432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790C601-E511-A791-081B-0AA81C59E271}"/>
              </a:ext>
            </a:extLst>
          </p:cNvPr>
          <p:cNvSpPr>
            <a:spLocks noGrp="1"/>
          </p:cNvSpPr>
          <p:nvPr>
            <p:ph type="sldNum" sz="quarter" idx="12"/>
          </p:nvPr>
        </p:nvSpPr>
        <p:spPr/>
        <p:txBody>
          <a:bodyPr/>
          <a:lstStyle/>
          <a:p>
            <a:pPr lvl="0"/>
            <a:fld id="{A0227734-A48C-42C1-9A32-BF80B10E94E9}" type="slidenum">
              <a:t>‹#›</a:t>
            </a:fld>
            <a:endParaRPr lang="en-US"/>
          </a:p>
        </p:txBody>
      </p:sp>
    </p:spTree>
    <p:extLst>
      <p:ext uri="{BB962C8B-B14F-4D97-AF65-F5344CB8AC3E}">
        <p14:creationId xmlns:p14="http://schemas.microsoft.com/office/powerpoint/2010/main" val="4030783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E118-828E-7DCE-5EBE-7D11346BC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1FC366-484B-C8BB-4BCB-943E48B73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BD9B1-12AB-EE58-E5B5-426A2491E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C4C13-04B0-F4B5-871C-3AEB1FAC2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91E08-1E9A-317E-4606-2A6EBA124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7F5CC6-6346-A9A0-87C6-FDA4A5D4AE76}"/>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8" name="Footer Placeholder 7">
            <a:extLst>
              <a:ext uri="{FF2B5EF4-FFF2-40B4-BE49-F238E27FC236}">
                <a16:creationId xmlns:a16="http://schemas.microsoft.com/office/drawing/2014/main" id="{BA9D337F-2111-315F-ECED-93485E02BB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CDEA65EE-3FA1-E59D-0166-181E04F0D2F1}"/>
              </a:ext>
            </a:extLst>
          </p:cNvPr>
          <p:cNvSpPr>
            <a:spLocks noGrp="1"/>
          </p:cNvSpPr>
          <p:nvPr>
            <p:ph type="sldNum" sz="quarter" idx="12"/>
          </p:nvPr>
        </p:nvSpPr>
        <p:spPr/>
        <p:txBody>
          <a:bodyPr/>
          <a:lstStyle/>
          <a:p>
            <a:pPr lvl="0"/>
            <a:fld id="{86F6D363-B927-477F-95E5-12101017F133}" type="slidenum">
              <a:t>‹#›</a:t>
            </a:fld>
            <a:endParaRPr lang="en-US"/>
          </a:p>
        </p:txBody>
      </p:sp>
    </p:spTree>
    <p:extLst>
      <p:ext uri="{BB962C8B-B14F-4D97-AF65-F5344CB8AC3E}">
        <p14:creationId xmlns:p14="http://schemas.microsoft.com/office/powerpoint/2010/main" val="3963892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008D-143B-0DE8-EDA4-7E71E2453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D548E-406D-3C4D-D2C8-C923C2294653}"/>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4" name="Footer Placeholder 3">
            <a:extLst>
              <a:ext uri="{FF2B5EF4-FFF2-40B4-BE49-F238E27FC236}">
                <a16:creationId xmlns:a16="http://schemas.microsoft.com/office/drawing/2014/main" id="{7F8C980E-5A9F-D39C-C182-3FD2D2D4C499}"/>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F687B517-99A3-F744-46CB-0D6074A3869E}"/>
              </a:ext>
            </a:extLst>
          </p:cNvPr>
          <p:cNvSpPr>
            <a:spLocks noGrp="1"/>
          </p:cNvSpPr>
          <p:nvPr>
            <p:ph type="sldNum" sz="quarter" idx="12"/>
          </p:nvPr>
        </p:nvSpPr>
        <p:spPr/>
        <p:txBody>
          <a:bodyPr/>
          <a:lstStyle/>
          <a:p>
            <a:pPr lvl="0"/>
            <a:fld id="{7AA8895C-F591-4D48-B233-C728981B7B2E}" type="slidenum">
              <a:t>‹#›</a:t>
            </a:fld>
            <a:endParaRPr lang="en-US"/>
          </a:p>
        </p:txBody>
      </p:sp>
    </p:spTree>
    <p:extLst>
      <p:ext uri="{BB962C8B-B14F-4D97-AF65-F5344CB8AC3E}">
        <p14:creationId xmlns:p14="http://schemas.microsoft.com/office/powerpoint/2010/main" val="932406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E85D4-2C83-1EA4-E335-D077DD0DFD83}"/>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3" name="Footer Placeholder 2">
            <a:extLst>
              <a:ext uri="{FF2B5EF4-FFF2-40B4-BE49-F238E27FC236}">
                <a16:creationId xmlns:a16="http://schemas.microsoft.com/office/drawing/2014/main" id="{EC231BBA-D50C-56D9-AC02-5BAFCA43E259}"/>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39F1ED90-2E2B-92C2-0CC0-E27F48E585DA}"/>
              </a:ext>
            </a:extLst>
          </p:cNvPr>
          <p:cNvSpPr>
            <a:spLocks noGrp="1"/>
          </p:cNvSpPr>
          <p:nvPr>
            <p:ph type="sldNum" sz="quarter" idx="12"/>
          </p:nvPr>
        </p:nvSpPr>
        <p:spPr/>
        <p:txBody>
          <a:bodyPr/>
          <a:lstStyle/>
          <a:p>
            <a:pPr lvl="0"/>
            <a:fld id="{586E3A4C-A5DB-4D9F-A9FE-7E37390B7035}" type="slidenum">
              <a:t>‹#›</a:t>
            </a:fld>
            <a:endParaRPr lang="en-US"/>
          </a:p>
        </p:txBody>
      </p:sp>
    </p:spTree>
    <p:extLst>
      <p:ext uri="{BB962C8B-B14F-4D97-AF65-F5344CB8AC3E}">
        <p14:creationId xmlns:p14="http://schemas.microsoft.com/office/powerpoint/2010/main" val="3870800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D105-8A45-26C0-62F8-7C357CC66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10DB95-29FB-1AD6-B2D8-8BF916355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8033E-655B-82C4-8FF2-DDDB341D1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50FFB-0075-0BD5-28C4-5B975A4B8410}"/>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6" name="Footer Placeholder 5">
            <a:extLst>
              <a:ext uri="{FF2B5EF4-FFF2-40B4-BE49-F238E27FC236}">
                <a16:creationId xmlns:a16="http://schemas.microsoft.com/office/drawing/2014/main" id="{2853122B-6597-CC2A-8AE0-FAD2088B638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29BB69EE-8E96-7466-69F7-D579A049FB0A}"/>
              </a:ext>
            </a:extLst>
          </p:cNvPr>
          <p:cNvSpPr>
            <a:spLocks noGrp="1"/>
          </p:cNvSpPr>
          <p:nvPr>
            <p:ph type="sldNum" sz="quarter" idx="12"/>
          </p:nvPr>
        </p:nvSpPr>
        <p:spPr/>
        <p:txBody>
          <a:bodyPr/>
          <a:lstStyle/>
          <a:p>
            <a:pPr lvl="0"/>
            <a:fld id="{01C5B632-A312-4902-A746-D4AC0AD4ABCF}" type="slidenum">
              <a:t>‹#›</a:t>
            </a:fld>
            <a:endParaRPr lang="en-US"/>
          </a:p>
        </p:txBody>
      </p:sp>
    </p:spTree>
    <p:extLst>
      <p:ext uri="{BB962C8B-B14F-4D97-AF65-F5344CB8AC3E}">
        <p14:creationId xmlns:p14="http://schemas.microsoft.com/office/powerpoint/2010/main" val="273983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8032-A95D-842A-5D33-9DC5F95B1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FCD91-67B0-BEFB-A750-EE854DAF3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D4DC5-BA7E-0EDC-C905-8778525D2F51}"/>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5" name="Footer Placeholder 4">
            <a:extLst>
              <a:ext uri="{FF2B5EF4-FFF2-40B4-BE49-F238E27FC236}">
                <a16:creationId xmlns:a16="http://schemas.microsoft.com/office/drawing/2014/main" id="{6F43409A-09B3-B78E-2CD7-398C2587CD1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7165F0F-CE1E-CD8C-FB5F-34F4F8323321}"/>
              </a:ext>
            </a:extLst>
          </p:cNvPr>
          <p:cNvSpPr>
            <a:spLocks noGrp="1"/>
          </p:cNvSpPr>
          <p:nvPr>
            <p:ph type="sldNum" sz="quarter" idx="12"/>
          </p:nvPr>
        </p:nvSpPr>
        <p:spPr/>
        <p:txBody>
          <a:bodyPr/>
          <a:lstStyle/>
          <a:p>
            <a:pPr lvl="0"/>
            <a:fld id="{175C5C94-318A-4198-94D9-4ED3246D41F4}" type="slidenum">
              <a:t>‹#›</a:t>
            </a:fld>
            <a:endParaRPr lang="en-US"/>
          </a:p>
        </p:txBody>
      </p:sp>
    </p:spTree>
    <p:extLst>
      <p:ext uri="{BB962C8B-B14F-4D97-AF65-F5344CB8AC3E}">
        <p14:creationId xmlns:p14="http://schemas.microsoft.com/office/powerpoint/2010/main" val="3882359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EF09-C7C2-BF98-E179-7A7308272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A1116-0ED2-F956-90BD-01FF2C69D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A012F5-BBB2-B574-CC9F-6983D8252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AB597-568A-C2A4-DB09-E37A47935948}"/>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6" name="Footer Placeholder 5">
            <a:extLst>
              <a:ext uri="{FF2B5EF4-FFF2-40B4-BE49-F238E27FC236}">
                <a16:creationId xmlns:a16="http://schemas.microsoft.com/office/drawing/2014/main" id="{F4E63C33-E08E-11BB-93F2-A143300E728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224D941A-6EBA-3C44-C0EB-F4C156451A8C}"/>
              </a:ext>
            </a:extLst>
          </p:cNvPr>
          <p:cNvSpPr>
            <a:spLocks noGrp="1"/>
          </p:cNvSpPr>
          <p:nvPr>
            <p:ph type="sldNum" sz="quarter" idx="12"/>
          </p:nvPr>
        </p:nvSpPr>
        <p:spPr/>
        <p:txBody>
          <a:bodyPr/>
          <a:lstStyle/>
          <a:p>
            <a:pPr lvl="0"/>
            <a:fld id="{30CB30D5-FFFF-48A8-BB2B-77B058844685}" type="slidenum">
              <a:t>‹#›</a:t>
            </a:fld>
            <a:endParaRPr lang="en-US"/>
          </a:p>
        </p:txBody>
      </p:sp>
    </p:spTree>
    <p:extLst>
      <p:ext uri="{BB962C8B-B14F-4D97-AF65-F5344CB8AC3E}">
        <p14:creationId xmlns:p14="http://schemas.microsoft.com/office/powerpoint/2010/main" val="2557897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4846-250E-2988-FD78-26378C7F00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FCC504-DCDE-C322-9298-DAF5EC344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73215-62E4-B8C9-7E2B-E883A7B62DB4}"/>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5" name="Footer Placeholder 4">
            <a:extLst>
              <a:ext uri="{FF2B5EF4-FFF2-40B4-BE49-F238E27FC236}">
                <a16:creationId xmlns:a16="http://schemas.microsoft.com/office/drawing/2014/main" id="{BF6359F5-CFD0-5810-76E5-4F1A3EEDFBE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C3CCA70-7806-5275-2C5C-78682411B560}"/>
              </a:ext>
            </a:extLst>
          </p:cNvPr>
          <p:cNvSpPr>
            <a:spLocks noGrp="1"/>
          </p:cNvSpPr>
          <p:nvPr>
            <p:ph type="sldNum" sz="quarter" idx="12"/>
          </p:nvPr>
        </p:nvSpPr>
        <p:spPr/>
        <p:txBody>
          <a:bodyPr/>
          <a:lstStyle/>
          <a:p>
            <a:pPr lvl="0"/>
            <a:fld id="{9BCF75A7-F44F-427C-8900-7C81BA3874A6}" type="slidenum">
              <a:t>‹#›</a:t>
            </a:fld>
            <a:endParaRPr lang="en-US"/>
          </a:p>
        </p:txBody>
      </p:sp>
    </p:spTree>
    <p:extLst>
      <p:ext uri="{BB962C8B-B14F-4D97-AF65-F5344CB8AC3E}">
        <p14:creationId xmlns:p14="http://schemas.microsoft.com/office/powerpoint/2010/main" val="260380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9B0C7-9FF2-93A4-BB09-159F2D16E302}"/>
              </a:ext>
            </a:extLst>
          </p:cNvPr>
          <p:cNvSpPr>
            <a:spLocks noGrp="1"/>
          </p:cNvSpPr>
          <p:nvPr>
            <p:ph type="title" orient="vert"/>
          </p:nvPr>
        </p:nvSpPr>
        <p:spPr>
          <a:xfrm>
            <a:off x="8839200" y="273050"/>
            <a:ext cx="2743200" cy="58578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BE7A5E-A883-220D-6F0D-E27ADF668CA2}"/>
              </a:ext>
            </a:extLst>
          </p:cNvPr>
          <p:cNvSpPr>
            <a:spLocks noGrp="1"/>
          </p:cNvSpPr>
          <p:nvPr>
            <p:ph type="body" orient="vert" idx="1"/>
          </p:nvPr>
        </p:nvSpPr>
        <p:spPr>
          <a:xfrm>
            <a:off x="609600" y="273050"/>
            <a:ext cx="8077200" cy="5857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AA736-366F-67E7-A66E-680320B8D1F5}"/>
              </a:ext>
            </a:extLst>
          </p:cNvPr>
          <p:cNvSpPr>
            <a:spLocks noGrp="1"/>
          </p:cNvSpPr>
          <p:nvPr>
            <p:ph type="dt" sz="half" idx="10"/>
          </p:nvPr>
        </p:nvSpPr>
        <p:spPr/>
        <p:txBody>
          <a:bodyPr/>
          <a:lstStyle/>
          <a:p>
            <a:pPr lvl="0"/>
            <a:fld id="{2D389646-50BF-4DAE-BA69-ECD7850A3322}" type="datetime1">
              <a:rPr lang="en-US" smtClean="0"/>
              <a:pPr lvl="0"/>
              <a:t>3/10/2024</a:t>
            </a:fld>
            <a:endParaRPr lang="en-US"/>
          </a:p>
        </p:txBody>
      </p:sp>
      <p:sp>
        <p:nvSpPr>
          <p:cNvPr id="5" name="Footer Placeholder 4">
            <a:extLst>
              <a:ext uri="{FF2B5EF4-FFF2-40B4-BE49-F238E27FC236}">
                <a16:creationId xmlns:a16="http://schemas.microsoft.com/office/drawing/2014/main" id="{DE9C3884-65CC-65F5-F47B-07B17C9C25D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1CFF8AC-FDC8-FB1E-94CB-3C50D99CFF45}"/>
              </a:ext>
            </a:extLst>
          </p:cNvPr>
          <p:cNvSpPr>
            <a:spLocks noGrp="1"/>
          </p:cNvSpPr>
          <p:nvPr>
            <p:ph type="sldNum" sz="quarter" idx="12"/>
          </p:nvPr>
        </p:nvSpPr>
        <p:spPr/>
        <p:txBody>
          <a:bodyPr/>
          <a:lstStyle/>
          <a:p>
            <a:pPr lvl="0"/>
            <a:fld id="{66535C18-F05C-48B6-B14E-33204571B054}" type="slidenum">
              <a:t>‹#›</a:t>
            </a:fld>
            <a:endParaRPr lang="en-US"/>
          </a:p>
        </p:txBody>
      </p:sp>
    </p:spTree>
    <p:extLst>
      <p:ext uri="{BB962C8B-B14F-4D97-AF65-F5344CB8AC3E}">
        <p14:creationId xmlns:p14="http://schemas.microsoft.com/office/powerpoint/2010/main" val="260726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7FB6-446A-0403-1CA7-FB6E9F2610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350D0F-8B86-B848-96F0-030B18B4E9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FB380-06AB-2A16-1568-0B6A3FBAB05A}"/>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5" name="Footer Placeholder 4">
            <a:extLst>
              <a:ext uri="{FF2B5EF4-FFF2-40B4-BE49-F238E27FC236}">
                <a16:creationId xmlns:a16="http://schemas.microsoft.com/office/drawing/2014/main" id="{F068BECB-C47F-ADE5-6DBD-BE5BFBF08FE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CB91D8-51D9-87BB-3597-1638AA4C32C4}"/>
              </a:ext>
            </a:extLst>
          </p:cNvPr>
          <p:cNvSpPr>
            <a:spLocks noGrp="1"/>
          </p:cNvSpPr>
          <p:nvPr>
            <p:ph type="sldNum" sz="quarter" idx="12"/>
          </p:nvPr>
        </p:nvSpPr>
        <p:spPr/>
        <p:txBody>
          <a:bodyPr/>
          <a:lstStyle/>
          <a:p>
            <a:pPr lvl="0"/>
            <a:fld id="{3B318A12-1AD0-4596-958E-71BC1245AAA5}" type="slidenum">
              <a:t>‹#›</a:t>
            </a:fld>
            <a:endParaRPr lang="en-US"/>
          </a:p>
        </p:txBody>
      </p:sp>
    </p:spTree>
    <p:extLst>
      <p:ext uri="{BB962C8B-B14F-4D97-AF65-F5344CB8AC3E}">
        <p14:creationId xmlns:p14="http://schemas.microsoft.com/office/powerpoint/2010/main" val="322041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EB7B-E851-7573-B4AB-6A942198B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A1464-288C-BBC2-2384-5882FDF197BE}"/>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7B27D3-4027-DB9B-624F-5862DA3369F4}"/>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EB96B5-FEE4-89C2-DC7C-B80707D47D57}"/>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6" name="Footer Placeholder 5">
            <a:extLst>
              <a:ext uri="{FF2B5EF4-FFF2-40B4-BE49-F238E27FC236}">
                <a16:creationId xmlns:a16="http://schemas.microsoft.com/office/drawing/2014/main" id="{FE0CAB03-BADB-BE1B-2150-BC8BAAE237F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5B96561-C57E-39BC-7CF9-424103204868}"/>
              </a:ext>
            </a:extLst>
          </p:cNvPr>
          <p:cNvSpPr>
            <a:spLocks noGrp="1"/>
          </p:cNvSpPr>
          <p:nvPr>
            <p:ph type="sldNum" sz="quarter" idx="12"/>
          </p:nvPr>
        </p:nvSpPr>
        <p:spPr/>
        <p:txBody>
          <a:bodyPr/>
          <a:lstStyle/>
          <a:p>
            <a:pPr lvl="0"/>
            <a:fld id="{94BA2813-1474-4F4C-BC1A-C9EFE286A108}" type="slidenum">
              <a:t>‹#›</a:t>
            </a:fld>
            <a:endParaRPr lang="en-US"/>
          </a:p>
        </p:txBody>
      </p:sp>
    </p:spTree>
    <p:extLst>
      <p:ext uri="{BB962C8B-B14F-4D97-AF65-F5344CB8AC3E}">
        <p14:creationId xmlns:p14="http://schemas.microsoft.com/office/powerpoint/2010/main" val="183619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038F-A033-5024-9B6E-B1DDCF810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7403FA-7AF2-85F7-8445-B20D67635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352B2-E41E-1993-F571-63809E2D1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6708F-9ED8-7A62-F50E-7F8C8BCE67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93D18-4F79-F86B-30FE-D3129BFBE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3AF84-3BC6-7366-5AE1-5532CC87F5B9}"/>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8" name="Footer Placeholder 7">
            <a:extLst>
              <a:ext uri="{FF2B5EF4-FFF2-40B4-BE49-F238E27FC236}">
                <a16:creationId xmlns:a16="http://schemas.microsoft.com/office/drawing/2014/main" id="{D3EBE5E5-D06C-2A2E-7B6C-96F031DBDECC}"/>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C6030B4-6832-BF17-D1FA-BF31970C6983}"/>
              </a:ext>
            </a:extLst>
          </p:cNvPr>
          <p:cNvSpPr>
            <a:spLocks noGrp="1"/>
          </p:cNvSpPr>
          <p:nvPr>
            <p:ph type="sldNum" sz="quarter" idx="12"/>
          </p:nvPr>
        </p:nvSpPr>
        <p:spPr/>
        <p:txBody>
          <a:bodyPr/>
          <a:lstStyle/>
          <a:p>
            <a:pPr lvl="0"/>
            <a:fld id="{A3E80D2B-4D50-4760-B095-58D7640CBB86}" type="slidenum">
              <a:t>‹#›</a:t>
            </a:fld>
            <a:endParaRPr lang="en-US"/>
          </a:p>
        </p:txBody>
      </p:sp>
    </p:spTree>
    <p:extLst>
      <p:ext uri="{BB962C8B-B14F-4D97-AF65-F5344CB8AC3E}">
        <p14:creationId xmlns:p14="http://schemas.microsoft.com/office/powerpoint/2010/main" val="173204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2D86-CC50-6CCE-3552-9DDFA0ED2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D7D3F2-56B3-1A66-2359-ECC6E23CAD2E}"/>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4" name="Footer Placeholder 3">
            <a:extLst>
              <a:ext uri="{FF2B5EF4-FFF2-40B4-BE49-F238E27FC236}">
                <a16:creationId xmlns:a16="http://schemas.microsoft.com/office/drawing/2014/main" id="{D9034D83-6A69-5F69-5FAE-8EDCAEB512A0}"/>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22176245-8846-05AA-272B-8EB7D86AD8D8}"/>
              </a:ext>
            </a:extLst>
          </p:cNvPr>
          <p:cNvSpPr>
            <a:spLocks noGrp="1"/>
          </p:cNvSpPr>
          <p:nvPr>
            <p:ph type="sldNum" sz="quarter" idx="12"/>
          </p:nvPr>
        </p:nvSpPr>
        <p:spPr/>
        <p:txBody>
          <a:bodyPr/>
          <a:lstStyle/>
          <a:p>
            <a:pPr lvl="0"/>
            <a:fld id="{1B42B2F9-666C-4122-8BA7-7D4B3DD6C58A}" type="slidenum">
              <a:t>‹#›</a:t>
            </a:fld>
            <a:endParaRPr lang="en-US"/>
          </a:p>
        </p:txBody>
      </p:sp>
    </p:spTree>
    <p:extLst>
      <p:ext uri="{BB962C8B-B14F-4D97-AF65-F5344CB8AC3E}">
        <p14:creationId xmlns:p14="http://schemas.microsoft.com/office/powerpoint/2010/main" val="81342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30E4B-8D45-8F10-DDDA-DD88E39C0928}"/>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3" name="Footer Placeholder 2">
            <a:extLst>
              <a:ext uri="{FF2B5EF4-FFF2-40B4-BE49-F238E27FC236}">
                <a16:creationId xmlns:a16="http://schemas.microsoft.com/office/drawing/2014/main" id="{90ACDB5C-061B-FDE1-C75A-8FE7EDBF4D89}"/>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433F6972-D493-7711-9C22-9D30FC5F03A2}"/>
              </a:ext>
            </a:extLst>
          </p:cNvPr>
          <p:cNvSpPr>
            <a:spLocks noGrp="1"/>
          </p:cNvSpPr>
          <p:nvPr>
            <p:ph type="sldNum" sz="quarter" idx="12"/>
          </p:nvPr>
        </p:nvSpPr>
        <p:spPr/>
        <p:txBody>
          <a:bodyPr/>
          <a:lstStyle/>
          <a:p>
            <a:pPr lvl="0"/>
            <a:fld id="{B06CFE10-0EAC-4955-8BC0-B4EB6650DC58}" type="slidenum">
              <a:t>‹#›</a:t>
            </a:fld>
            <a:endParaRPr lang="en-US"/>
          </a:p>
        </p:txBody>
      </p:sp>
    </p:spTree>
    <p:extLst>
      <p:ext uri="{BB962C8B-B14F-4D97-AF65-F5344CB8AC3E}">
        <p14:creationId xmlns:p14="http://schemas.microsoft.com/office/powerpoint/2010/main" val="2850477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8D08-5739-08DB-FEFB-4847EF599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49EF1F-193C-F1ED-497F-DDEBC585B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70BFC-2A8C-304F-7BD9-9560E8479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E1B71-9333-CFBB-078A-8FEA436EFE5E}"/>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6" name="Footer Placeholder 5">
            <a:extLst>
              <a:ext uri="{FF2B5EF4-FFF2-40B4-BE49-F238E27FC236}">
                <a16:creationId xmlns:a16="http://schemas.microsoft.com/office/drawing/2014/main" id="{95F8AB3D-FE2A-58B6-F623-354E0AC4E9D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58BE318-B34A-04B6-C04A-4B83A492FE66}"/>
              </a:ext>
            </a:extLst>
          </p:cNvPr>
          <p:cNvSpPr>
            <a:spLocks noGrp="1"/>
          </p:cNvSpPr>
          <p:nvPr>
            <p:ph type="sldNum" sz="quarter" idx="12"/>
          </p:nvPr>
        </p:nvSpPr>
        <p:spPr/>
        <p:txBody>
          <a:bodyPr/>
          <a:lstStyle/>
          <a:p>
            <a:pPr lvl="0"/>
            <a:fld id="{A625ED8C-65DB-47E4-AD18-C60F38BC3501}" type="slidenum">
              <a:t>‹#›</a:t>
            </a:fld>
            <a:endParaRPr lang="en-US"/>
          </a:p>
        </p:txBody>
      </p:sp>
    </p:spTree>
    <p:extLst>
      <p:ext uri="{BB962C8B-B14F-4D97-AF65-F5344CB8AC3E}">
        <p14:creationId xmlns:p14="http://schemas.microsoft.com/office/powerpoint/2010/main" val="200868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72B6-FE1A-912B-4356-F710A3448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5BFD4C-4CC0-B53C-4C7A-0BDB2255C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7EA4C7-F3DE-AED7-D1A3-5C4E295C1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7A99B-F5BC-6C35-BBB2-AF91EE209004}"/>
              </a:ext>
            </a:extLst>
          </p:cNvPr>
          <p:cNvSpPr>
            <a:spLocks noGrp="1"/>
          </p:cNvSpPr>
          <p:nvPr>
            <p:ph type="dt" sz="half" idx="10"/>
          </p:nvPr>
        </p:nvSpPr>
        <p:spPr/>
        <p:txBody>
          <a:bodyPr/>
          <a:lstStyle/>
          <a:p>
            <a:pPr lvl="0"/>
            <a:fld id="{B1366E99-F343-498A-8AF7-B648AFADCD6E}" type="datetime1">
              <a:rPr lang="en-US" smtClean="0"/>
              <a:pPr lvl="0"/>
              <a:t>3/10/2024</a:t>
            </a:fld>
            <a:endParaRPr lang="en-US"/>
          </a:p>
        </p:txBody>
      </p:sp>
      <p:sp>
        <p:nvSpPr>
          <p:cNvPr id="6" name="Footer Placeholder 5">
            <a:extLst>
              <a:ext uri="{FF2B5EF4-FFF2-40B4-BE49-F238E27FC236}">
                <a16:creationId xmlns:a16="http://schemas.microsoft.com/office/drawing/2014/main" id="{21CF5944-5B29-BD88-9EE3-E2C50C9643A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861A964-D197-DE9B-3E13-749A930EE787}"/>
              </a:ext>
            </a:extLst>
          </p:cNvPr>
          <p:cNvSpPr>
            <a:spLocks noGrp="1"/>
          </p:cNvSpPr>
          <p:nvPr>
            <p:ph type="sldNum" sz="quarter" idx="12"/>
          </p:nvPr>
        </p:nvSpPr>
        <p:spPr/>
        <p:txBody>
          <a:bodyPr/>
          <a:lstStyle/>
          <a:p>
            <a:pPr lvl="0"/>
            <a:fld id="{C968CDDD-6652-4F0B-8595-69EB53DC1F73}" type="slidenum">
              <a:t>‹#›</a:t>
            </a:fld>
            <a:endParaRPr lang="en-US"/>
          </a:p>
        </p:txBody>
      </p:sp>
    </p:spTree>
    <p:extLst>
      <p:ext uri="{BB962C8B-B14F-4D97-AF65-F5344CB8AC3E}">
        <p14:creationId xmlns:p14="http://schemas.microsoft.com/office/powerpoint/2010/main" val="13383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E0848-C247-D064-D25D-E61320CC8C90}"/>
              </a:ext>
            </a:extLst>
          </p:cNvPr>
          <p:cNvSpPr txBox="1">
            <a:spLocks noGrp="1"/>
          </p:cNvSpPr>
          <p:nvPr>
            <p:ph type="dt" sz="half" idx="2"/>
          </p:nvPr>
        </p:nvSpPr>
        <p:spPr>
          <a:xfrm>
            <a:off x="838080" y="6356520"/>
            <a:ext cx="2742480" cy="3643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B1366E99-F343-498A-8AF7-B648AFADCD6E}" type="datetime1">
              <a:rPr lang="en-US"/>
              <a:pPr lvl="0"/>
              <a:t>2024/3/10</a:t>
            </a:fld>
            <a:endParaRPr lang="en-US"/>
          </a:p>
        </p:txBody>
      </p:sp>
      <p:sp>
        <p:nvSpPr>
          <p:cNvPr id="3" name="Footer Placeholder 2">
            <a:extLst>
              <a:ext uri="{FF2B5EF4-FFF2-40B4-BE49-F238E27FC236}">
                <a16:creationId xmlns:a16="http://schemas.microsoft.com/office/drawing/2014/main" id="{E01B6886-0B42-BF70-84EC-8AA97F6FCD97}"/>
              </a:ext>
            </a:extLst>
          </p:cNvPr>
          <p:cNvSpPr txBox="1">
            <a:spLocks noGrp="1"/>
          </p:cNvSpPr>
          <p:nvPr>
            <p:ph type="ftr" sz="quarter" idx="3"/>
          </p:nvPr>
        </p:nvSpPr>
        <p:spPr>
          <a:xfrm>
            <a:off x="4038479" y="6356520"/>
            <a:ext cx="4114079" cy="3643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Slide Number Placeholder 3">
            <a:extLst>
              <a:ext uri="{FF2B5EF4-FFF2-40B4-BE49-F238E27FC236}">
                <a16:creationId xmlns:a16="http://schemas.microsoft.com/office/drawing/2014/main" id="{802638CC-7AEF-2FAE-FC65-9DE5C0E134FD}"/>
              </a:ext>
            </a:extLst>
          </p:cNvPr>
          <p:cNvSpPr txBox="1">
            <a:spLocks noGrp="1"/>
          </p:cNvSpPr>
          <p:nvPr>
            <p:ph type="sldNum" sz="quarter" idx="4"/>
          </p:nvPr>
        </p:nvSpPr>
        <p:spPr>
          <a:xfrm>
            <a:off x="8610480" y="6356520"/>
            <a:ext cx="2742480" cy="3643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6F00F3F4-9C60-4C81-B846-2FDE4647A5F6}" type="slidenum">
              <a:t>‹#›</a:t>
            </a:fld>
            <a:endParaRPr lang="en-US"/>
          </a:p>
        </p:txBody>
      </p:sp>
      <p:sp>
        <p:nvSpPr>
          <p:cNvPr id="5" name="Title Placeholder 4">
            <a:extLst>
              <a:ext uri="{FF2B5EF4-FFF2-40B4-BE49-F238E27FC236}">
                <a16:creationId xmlns:a16="http://schemas.microsoft.com/office/drawing/2014/main" id="{69BFA265-7272-2ECD-79B4-C4A55D305BFC}"/>
              </a:ext>
            </a:extLst>
          </p:cNvPr>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069AF973-D296-4D4E-977A-4FFB523A3322}"/>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1">
        <a:lnSpc>
          <a:spcPct val="90000"/>
        </a:lnSpc>
        <a:tabLst/>
        <a:defRPr lang="en-US" sz="1800" b="0" i="0" u="none" strike="noStrike" kern="1200" spc="0">
          <a:ln>
            <a:noFill/>
          </a:ln>
          <a:solidFill>
            <a:srgbClr val="000000"/>
          </a:solidFill>
          <a:latin typeface="Calibri" pitchFamily="18"/>
          <a:ea typeface="Microsoft YaHei"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000000"/>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43088-08D0-8200-E926-679A16C3921B}"/>
              </a:ext>
            </a:extLst>
          </p:cNvPr>
          <p:cNvSpPr txBox="1">
            <a:spLocks noGrp="1"/>
          </p:cNvSpPr>
          <p:nvPr>
            <p:ph type="dt" sz="half" idx="2"/>
          </p:nvPr>
        </p:nvSpPr>
        <p:spPr>
          <a:xfrm>
            <a:off x="838080" y="6356520"/>
            <a:ext cx="2742480" cy="3643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2D389646-50BF-4DAE-BA69-ECD7850A3322}" type="datetime1">
              <a:rPr lang="en-US"/>
              <a:pPr lvl="0"/>
              <a:t>2024/3/10</a:t>
            </a:fld>
            <a:endParaRPr lang="en-US"/>
          </a:p>
        </p:txBody>
      </p:sp>
      <p:sp>
        <p:nvSpPr>
          <p:cNvPr id="3" name="Footer Placeholder 2">
            <a:extLst>
              <a:ext uri="{FF2B5EF4-FFF2-40B4-BE49-F238E27FC236}">
                <a16:creationId xmlns:a16="http://schemas.microsoft.com/office/drawing/2014/main" id="{CF7DF4D0-E240-E698-92F5-0482E6D8B26A}"/>
              </a:ext>
            </a:extLst>
          </p:cNvPr>
          <p:cNvSpPr txBox="1">
            <a:spLocks noGrp="1"/>
          </p:cNvSpPr>
          <p:nvPr>
            <p:ph type="ftr" sz="quarter" idx="3"/>
          </p:nvPr>
        </p:nvSpPr>
        <p:spPr>
          <a:xfrm>
            <a:off x="4038479" y="6356520"/>
            <a:ext cx="4114079" cy="3643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Slide Number Placeholder 3">
            <a:extLst>
              <a:ext uri="{FF2B5EF4-FFF2-40B4-BE49-F238E27FC236}">
                <a16:creationId xmlns:a16="http://schemas.microsoft.com/office/drawing/2014/main" id="{F52488CD-70C5-7D6A-DFEE-BF12735F8C96}"/>
              </a:ext>
            </a:extLst>
          </p:cNvPr>
          <p:cNvSpPr txBox="1">
            <a:spLocks noGrp="1"/>
          </p:cNvSpPr>
          <p:nvPr>
            <p:ph type="sldNum" sz="quarter" idx="4"/>
          </p:nvPr>
        </p:nvSpPr>
        <p:spPr>
          <a:xfrm>
            <a:off x="8610480" y="6356520"/>
            <a:ext cx="2742480" cy="3643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45624B1F-9507-49EE-B291-67D78F8E56A7}" type="slidenum">
              <a:t>‹#›</a:t>
            </a:fld>
            <a:endParaRPr lang="en-US"/>
          </a:p>
        </p:txBody>
      </p:sp>
      <p:sp>
        <p:nvSpPr>
          <p:cNvPr id="5" name="Title Placeholder 4">
            <a:extLst>
              <a:ext uri="{FF2B5EF4-FFF2-40B4-BE49-F238E27FC236}">
                <a16:creationId xmlns:a16="http://schemas.microsoft.com/office/drawing/2014/main" id="{996357A1-80F1-3018-8EB0-FE556198BC82}"/>
              </a:ext>
            </a:extLst>
          </p:cNvPr>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2B63BE28-662E-8BCC-FB8E-D7B55B236ABC}"/>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hangingPunct="1">
        <a:lnSpc>
          <a:spcPct val="90000"/>
        </a:lnSpc>
        <a:tabLst/>
        <a:defRPr lang="en-US" sz="1800" b="0" i="0" u="none" strike="noStrike" kern="1200" spc="0">
          <a:ln>
            <a:noFill/>
          </a:ln>
          <a:solidFill>
            <a:srgbClr val="000000"/>
          </a:solidFill>
          <a:latin typeface="Calibri" pitchFamily="18"/>
          <a:ea typeface="Microsoft YaHei"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000000"/>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www.tiriacauto.ro/"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0024196-BD4D-3663-46D6-85EBC0F5F9DC}"/>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3" name="Title 1">
            <a:extLst>
              <a:ext uri="{FF2B5EF4-FFF2-40B4-BE49-F238E27FC236}">
                <a16:creationId xmlns:a16="http://schemas.microsoft.com/office/drawing/2014/main" id="{64822751-C880-0084-A31E-89AC258AAB7C}"/>
              </a:ext>
            </a:extLst>
          </p:cNvPr>
          <p:cNvSpPr/>
          <p:nvPr/>
        </p:nvSpPr>
        <p:spPr>
          <a:xfrm>
            <a:off x="0" y="1932119"/>
            <a:ext cx="12191400" cy="132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en-US" sz="6000" b="0" i="0" u="none" strike="noStrike" kern="1200" spc="0">
                <a:ln>
                  <a:noFill/>
                </a:ln>
                <a:solidFill>
                  <a:srgbClr val="000000"/>
                </a:solidFill>
                <a:latin typeface="Calibri" pitchFamily="18"/>
                <a:ea typeface="Microsoft YaHei" pitchFamily="2"/>
                <a:cs typeface="Lucida Sans" pitchFamily="2"/>
              </a:rPr>
              <a:t>                   </a:t>
            </a:r>
            <a:br>
              <a:rPr lang="en-US" sz="6000" b="0" i="0" u="none" strike="noStrike" kern="1200" spc="0">
                <a:ln>
                  <a:noFill/>
                </a:ln>
                <a:solidFill>
                  <a:srgbClr val="000000"/>
                </a:solidFill>
                <a:latin typeface="Calibri Light" pitchFamily="18"/>
                <a:ea typeface="Microsoft YaHei" pitchFamily="2"/>
                <a:cs typeface="Lucida Sans" pitchFamily="2"/>
              </a:rPr>
            </a:br>
            <a:endParaRPr lang="en-US" sz="6000" b="0" i="0" u="none" strike="noStrike" kern="1200" spc="0">
              <a:ln>
                <a:noFill/>
              </a:ln>
              <a:solidFill>
                <a:srgbClr val="000000"/>
              </a:solidFill>
              <a:latin typeface="Calibri Light" pitchFamily="18"/>
              <a:ea typeface="Microsoft YaHei" pitchFamily="2"/>
              <a:cs typeface="Lucida Sans" pitchFamily="2"/>
            </a:endParaRPr>
          </a:p>
        </p:txBody>
      </p:sp>
      <p:sp>
        <p:nvSpPr>
          <p:cNvPr id="4" name="TextBox 8">
            <a:extLst>
              <a:ext uri="{FF2B5EF4-FFF2-40B4-BE49-F238E27FC236}">
                <a16:creationId xmlns:a16="http://schemas.microsoft.com/office/drawing/2014/main" id="{0E402009-671B-9362-CC19-DC4B01142138}"/>
              </a:ext>
            </a:extLst>
          </p:cNvPr>
          <p:cNvSpPr/>
          <p:nvPr/>
        </p:nvSpPr>
        <p:spPr>
          <a:xfrm>
            <a:off x="816840" y="3943440"/>
            <a:ext cx="2622240" cy="821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ctr" rtl="0" hangingPunct="1">
              <a:lnSpc>
                <a:spcPct val="100000"/>
              </a:lnSpc>
              <a:spcBef>
                <a:spcPts val="0"/>
              </a:spcBef>
              <a:spcAft>
                <a:spcPts val="0"/>
              </a:spcAft>
              <a:buNone/>
              <a:tabLst/>
            </a:pPr>
            <a:r>
              <a:rPr lang="en-US" sz="2400" b="0" i="0" u="none" strike="noStrike" kern="1200" spc="0">
                <a:ln>
                  <a:noFill/>
                </a:ln>
                <a:solidFill>
                  <a:srgbClr val="000000"/>
                </a:solidFill>
                <a:latin typeface="Calibri" pitchFamily="18"/>
                <a:ea typeface="Microsoft YaHei" pitchFamily="2"/>
                <a:cs typeface="Lucida Sans" pitchFamily="2"/>
              </a:rPr>
              <a:t>Constantin Davidica</a:t>
            </a:r>
          </a:p>
          <a:p>
            <a:pPr marL="0" marR="0" lvl="0" indent="0" algn="ctr" rtl="0" hangingPunct="1">
              <a:lnSpc>
                <a:spcPct val="100000"/>
              </a:lnSpc>
              <a:spcBef>
                <a:spcPts val="0"/>
              </a:spcBef>
              <a:spcAft>
                <a:spcPts val="0"/>
              </a:spcAft>
              <a:buNone/>
              <a:tabLst/>
            </a:pPr>
            <a:r>
              <a:rPr lang="en-US" sz="2400" b="0" i="0" u="none" strike="noStrike" kern="1200" spc="0">
                <a:ln>
                  <a:noFill/>
                </a:ln>
                <a:solidFill>
                  <a:srgbClr val="000000"/>
                </a:solidFill>
                <a:latin typeface="Calibri" pitchFamily="18"/>
                <a:ea typeface="Microsoft YaHei" pitchFamily="2"/>
                <a:cs typeface="Lucida Sans" pitchFamily="2"/>
              </a:rPr>
              <a:t>-28.03.2024-</a:t>
            </a:r>
          </a:p>
        </p:txBody>
      </p:sp>
      <p:sp>
        <p:nvSpPr>
          <p:cNvPr id="5" name="TextBox 4">
            <a:extLst>
              <a:ext uri="{FF2B5EF4-FFF2-40B4-BE49-F238E27FC236}">
                <a16:creationId xmlns:a16="http://schemas.microsoft.com/office/drawing/2014/main" id="{F42965D4-97D6-FFA2-C3CD-68F29CDF433D}"/>
              </a:ext>
            </a:extLst>
          </p:cNvPr>
          <p:cNvSpPr txBox="1"/>
          <p:nvPr/>
        </p:nvSpPr>
        <p:spPr>
          <a:xfrm>
            <a:off x="3365150" y="1932119"/>
            <a:ext cx="5303520" cy="1294559"/>
          </a:xfrm>
          <a:prstGeom prst="rect">
            <a:avLst/>
          </a:prstGeom>
          <a:noFill/>
          <a:ln>
            <a:noFill/>
          </a:ln>
        </p:spPr>
        <p:txBody>
          <a:bodyPr vert="horz" wrap="none" lIns="90000" tIns="45000" rIns="90000" bIns="45000" anchorCtr="0" compatLnSpc="0"/>
          <a:lstStyle/>
          <a:p>
            <a:pPr marL="0" marR="0" lvl="0" indent="0" algn="l" rtl="0" hangingPunct="1">
              <a:lnSpc>
                <a:spcPct val="90000"/>
              </a:lnSpc>
              <a:spcBef>
                <a:spcPts val="0"/>
              </a:spcBef>
              <a:spcAft>
                <a:spcPts val="0"/>
              </a:spcAft>
              <a:buNone/>
              <a:tabLst/>
            </a:pPr>
            <a:r>
              <a:rPr lang="en-US" sz="6000" b="0" i="0" u="none" strike="noStrike" kern="1200" spc="0" dirty="0">
                <a:ln>
                  <a:noFill/>
                </a:ln>
                <a:solidFill>
                  <a:srgbClr val="000000"/>
                </a:solidFill>
                <a:latin typeface="Calibri" pitchFamily="18"/>
                <a:ea typeface="Microsoft YaHei" pitchFamily="2"/>
                <a:cs typeface="Lucida Sans" pitchFamily="2"/>
              </a:rPr>
              <a:t>  </a:t>
            </a:r>
            <a:r>
              <a:rPr lang="en-US" sz="6000" b="0" i="0" u="none" strike="noStrike" kern="1200" spc="0" dirty="0" err="1">
                <a:ln>
                  <a:noFill/>
                </a:ln>
                <a:solidFill>
                  <a:srgbClr val="000000"/>
                </a:solidFill>
                <a:latin typeface="Calibri" pitchFamily="18"/>
                <a:ea typeface="Microsoft YaHei" pitchFamily="2"/>
                <a:cs typeface="Lucida Sans" pitchFamily="2"/>
              </a:rPr>
              <a:t>Proiect</a:t>
            </a:r>
            <a:r>
              <a:rPr lang="en-US" sz="6000" b="0" i="0" u="none" strike="noStrike" kern="1200" spc="0" dirty="0">
                <a:ln>
                  <a:noFill/>
                </a:ln>
                <a:solidFill>
                  <a:srgbClr val="000000"/>
                </a:solidFill>
                <a:latin typeface="Calibri" pitchFamily="18"/>
                <a:ea typeface="Microsoft YaHei" pitchFamily="2"/>
                <a:cs typeface="Lucida Sans" pitchFamily="2"/>
              </a:rPr>
              <a:t> Final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rtea II – Framework de testare automata in selenium">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352B13C5-0D10-400F-2DF8-6996A5994CF1}"/>
              </a:ext>
            </a:extLst>
          </p:cNvPr>
          <p:cNvSpPr txBox="1">
            <a:spLocks noGrp="1"/>
          </p:cNvSpPr>
          <p:nvPr>
            <p:ph type="title" idx="4294967295"/>
          </p:nvPr>
        </p:nvSpPr>
        <p:spPr>
          <a:xfrm>
            <a:off x="38160" y="0"/>
            <a:ext cx="12153240" cy="731159"/>
          </a:xfrm>
        </p:spPr>
        <p:txBody>
          <a:bodyPr wrap="square" lIns="90000" tIns="45000" rIns="90000" bIns="45000" anchor="t">
            <a:noAutofit/>
          </a:bodyPr>
          <a:lstStyle/>
          <a:p>
            <a:pPr lvl="0"/>
            <a:r>
              <a:rPr lang="en-US" sz="4400">
                <a:latin typeface="Calibri Light" pitchFamily="18"/>
              </a:rPr>
              <a:t>Partea II – </a:t>
            </a:r>
            <a:r>
              <a:rPr lang="en-US" sz="3000">
                <a:latin typeface="Calibri Light" pitchFamily="18"/>
              </a:rPr>
              <a:t>Framework de testare automata in selenium</a:t>
            </a:r>
          </a:p>
        </p:txBody>
      </p:sp>
      <p:sp>
        <p:nvSpPr>
          <p:cNvPr id="3" name="Rectangle 5">
            <a:extLst>
              <a:ext uri="{FF2B5EF4-FFF2-40B4-BE49-F238E27FC236}">
                <a16:creationId xmlns:a16="http://schemas.microsoft.com/office/drawing/2014/main" id="{EA327ADB-0300-8281-CDBF-4ED4AC44D9C2}"/>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4" name="TextBox 3">
            <a:extLst>
              <a:ext uri="{FF2B5EF4-FFF2-40B4-BE49-F238E27FC236}">
                <a16:creationId xmlns:a16="http://schemas.microsoft.com/office/drawing/2014/main" id="{4A95313B-D406-66AD-2DD5-00D0396C98A0}"/>
              </a:ext>
            </a:extLst>
          </p:cNvPr>
          <p:cNvSpPr/>
          <p:nvPr/>
        </p:nvSpPr>
        <p:spPr>
          <a:xfrm>
            <a:off x="-92570" y="1264394"/>
            <a:ext cx="11928960" cy="2607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noAutofit/>
          </a:bodyPr>
          <a:lstStyle/>
          <a:p>
            <a:pPr marL="0" marR="0" lvl="0" indent="0" algn="l" rtl="0" hangingPunct="0">
              <a:lnSpc>
                <a:spcPct val="100000"/>
              </a:lnSpc>
              <a:spcBef>
                <a:spcPts val="0"/>
              </a:spcBef>
              <a:spcAft>
                <a:spcPts val="0"/>
              </a:spcAft>
              <a:buNone/>
              <a:tabLst/>
            </a:pPr>
            <a:r>
              <a:rPr lang="en-US" sz="2200" b="0" i="0" u="none" strike="noStrike" kern="1200" spc="0" dirty="0">
                <a:ln>
                  <a:noFill/>
                </a:ln>
                <a:solidFill>
                  <a:srgbClr val="000000"/>
                </a:solidFill>
                <a:latin typeface="Calibri" pitchFamily="34"/>
                <a:ea typeface="Microsoft YaHei" pitchFamily="2"/>
                <a:cs typeface="Lucida Sans" pitchFamily="2"/>
              </a:rPr>
              <a:t>	</a:t>
            </a:r>
            <a:r>
              <a:rPr lang="en-US" sz="2200" b="0" i="0" u="none" strike="noStrike" kern="1200" spc="0" dirty="0" err="1">
                <a:ln>
                  <a:noFill/>
                </a:ln>
                <a:solidFill>
                  <a:srgbClr val="000000"/>
                </a:solidFill>
                <a:latin typeface="Calibri" pitchFamily="34"/>
                <a:ea typeface="Microsoft YaHei" pitchFamily="2"/>
                <a:cs typeface="Lucida Sans" pitchFamily="2"/>
              </a:rPr>
              <a:t>Tehnologia</a:t>
            </a:r>
            <a:r>
              <a:rPr lang="en-US" sz="2200" b="0" i="0" u="none" strike="noStrike" kern="1200" spc="0" dirty="0">
                <a:ln>
                  <a:noFill/>
                </a:ln>
                <a:solidFill>
                  <a:srgbClr val="000000"/>
                </a:solidFill>
                <a:latin typeface="Calibri" pitchFamily="34"/>
                <a:ea typeface="Microsoft YaHei" pitchFamily="2"/>
                <a:cs typeface="Lucida Sans" pitchFamily="2"/>
              </a:rPr>
              <a:t> de </a:t>
            </a:r>
            <a:r>
              <a:rPr lang="en-US" sz="2200" b="0" i="0" u="none" strike="noStrike" kern="1200" spc="0" dirty="0" err="1">
                <a:ln>
                  <a:noFill/>
                </a:ln>
                <a:solidFill>
                  <a:srgbClr val="000000"/>
                </a:solidFill>
                <a:latin typeface="Calibri" pitchFamily="34"/>
                <a:ea typeface="Microsoft YaHei" pitchFamily="2"/>
                <a:cs typeface="Lucida Sans" pitchFamily="2"/>
              </a:rPr>
              <a:t>testare</a:t>
            </a:r>
            <a:r>
              <a:rPr lang="en-US" sz="2200" b="0" i="0" u="none" strike="noStrike" kern="1200" spc="0" dirty="0">
                <a:ln>
                  <a:noFill/>
                </a:ln>
                <a:solidFill>
                  <a:srgbClr val="000000"/>
                </a:solidFill>
                <a:latin typeface="Calibri" pitchFamily="34"/>
                <a:ea typeface="Microsoft YaHei" pitchFamily="2"/>
                <a:cs typeface="Lucida Sans" pitchFamily="2"/>
              </a:rPr>
              <a:t> </a:t>
            </a:r>
            <a:r>
              <a:rPr lang="en-US" sz="2200" b="0" i="0" u="none" strike="noStrike" kern="1200" spc="0" dirty="0" err="1">
                <a:ln>
                  <a:noFill/>
                </a:ln>
                <a:solidFill>
                  <a:srgbClr val="000000"/>
                </a:solidFill>
                <a:latin typeface="Calibri" pitchFamily="34"/>
                <a:ea typeface="Microsoft YaHei" pitchFamily="2"/>
                <a:cs typeface="Lucida Sans" pitchFamily="2"/>
              </a:rPr>
              <a:t>este</a:t>
            </a:r>
            <a:r>
              <a:rPr lang="en-US" sz="2200" b="0" i="0" u="none" strike="noStrike" kern="1200" spc="0" dirty="0">
                <a:ln>
                  <a:noFill/>
                </a:ln>
                <a:solidFill>
                  <a:srgbClr val="000000"/>
                </a:solidFill>
                <a:latin typeface="Calibri" pitchFamily="34"/>
                <a:ea typeface="Microsoft YaHei" pitchFamily="2"/>
                <a:cs typeface="Lucida Sans" pitchFamily="2"/>
              </a:rPr>
              <a:t> BDD </a:t>
            </a:r>
            <a:r>
              <a:rPr lang="en-US" sz="2200" b="0" i="0" u="none" strike="noStrike" kern="1200" spc="0" dirty="0" err="1">
                <a:ln>
                  <a:noFill/>
                </a:ln>
                <a:solidFill>
                  <a:srgbClr val="000000"/>
                </a:solidFill>
                <a:latin typeface="Calibri" pitchFamily="34"/>
                <a:ea typeface="Microsoft YaHei" pitchFamily="2"/>
                <a:cs typeface="Lucida Sans" pitchFamily="2"/>
              </a:rPr>
              <a:t>si</a:t>
            </a:r>
            <a:r>
              <a:rPr lang="en-US" sz="2200" b="0" i="0" u="none" strike="noStrike" kern="1200" spc="0" dirty="0">
                <a:ln>
                  <a:noFill/>
                </a:ln>
                <a:solidFill>
                  <a:srgbClr val="000000"/>
                </a:solidFill>
                <a:latin typeface="Calibri" pitchFamily="34"/>
                <a:ea typeface="Microsoft YaHei" pitchFamily="2"/>
                <a:cs typeface="Lucida Sans" pitchFamily="2"/>
              </a:rPr>
              <a:t> </a:t>
            </a:r>
            <a:r>
              <a:rPr lang="en-US" sz="2200" b="0" i="0" u="none" strike="noStrike" kern="1200" spc="0" dirty="0" err="1">
                <a:ln>
                  <a:noFill/>
                </a:ln>
                <a:solidFill>
                  <a:srgbClr val="000000"/>
                </a:solidFill>
                <a:latin typeface="Calibri" pitchFamily="34"/>
                <a:ea typeface="Microsoft YaHei" pitchFamily="2"/>
                <a:cs typeface="Lucida Sans" pitchFamily="2"/>
              </a:rPr>
              <a:t>p</a:t>
            </a:r>
            <a:r>
              <a:rPr lang="en-US" sz="2000" b="0" i="0" u="none" strike="noStrike" kern="1200" spc="0" dirty="0" err="1">
                <a:ln>
                  <a:noFill/>
                </a:ln>
                <a:solidFill>
                  <a:srgbClr val="000000"/>
                </a:solidFill>
                <a:latin typeface="Calibri" pitchFamily="34"/>
                <a:ea typeface="Microsoft YaHei" pitchFamily="2"/>
                <a:cs typeface="Lucida Sans" pitchFamily="2"/>
              </a:rPr>
              <a:t>entru</a:t>
            </a:r>
            <a:r>
              <a:rPr lang="en-US" sz="2000" b="0" i="0" u="none" strike="noStrike" kern="1200" spc="0" dirty="0">
                <a:ln>
                  <a:noFill/>
                </a:ln>
                <a:solidFill>
                  <a:srgbClr val="000000"/>
                </a:solidFill>
                <a:latin typeface="Calibri" pitchFamily="34"/>
                <a:ea typeface="Microsoft YaHei" pitchFamily="2"/>
                <a:cs typeface="Lucida Sans" pitchFamily="2"/>
              </a:rPr>
              <a:t> a </a:t>
            </a:r>
            <a:r>
              <a:rPr lang="en-US" sz="2000" b="0" i="0" u="none" strike="noStrike" kern="1200" spc="0" dirty="0" err="1">
                <a:ln>
                  <a:noFill/>
                </a:ln>
                <a:solidFill>
                  <a:srgbClr val="000000"/>
                </a:solidFill>
                <a:latin typeface="Calibri" pitchFamily="34"/>
                <a:ea typeface="Microsoft YaHei" pitchFamily="2"/>
                <a:cs typeface="Lucida Sans" pitchFamily="2"/>
              </a:rPr>
              <a:t>rula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testele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este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necesar</a:t>
            </a:r>
            <a:r>
              <a:rPr lang="en-US" sz="2000" b="0" i="0" u="none" strike="noStrike" kern="1200" spc="0" dirty="0">
                <a:ln>
                  <a:noFill/>
                </a:ln>
                <a:solidFill>
                  <a:srgbClr val="000000"/>
                </a:solidFill>
                <a:latin typeface="Calibri" pitchFamily="34"/>
                <a:ea typeface="Microsoft YaHei" pitchFamily="2"/>
                <a:cs typeface="Lucida Sans" pitchFamily="2"/>
              </a:rPr>
              <a:t> a fi </a:t>
            </a:r>
            <a:r>
              <a:rPr lang="en-US" sz="2000" b="0" i="0" u="none" strike="noStrike" kern="1200" spc="0" dirty="0" err="1">
                <a:ln>
                  <a:noFill/>
                </a:ln>
                <a:solidFill>
                  <a:srgbClr val="000000"/>
                </a:solidFill>
                <a:latin typeface="Calibri" pitchFamily="34"/>
                <a:ea typeface="Microsoft YaHei" pitchFamily="2"/>
                <a:cs typeface="Lucida Sans" pitchFamily="2"/>
              </a:rPr>
              <a:t>instalate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urmatoarele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librarii</a:t>
            </a:r>
            <a:r>
              <a:rPr lang="en-US" sz="20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 Selenium – </a:t>
            </a:r>
            <a:r>
              <a:rPr lang="en-US" sz="2000" b="0" i="0" u="none" strike="noStrike" kern="1200" spc="0" dirty="0" err="1">
                <a:ln>
                  <a:noFill/>
                </a:ln>
                <a:solidFill>
                  <a:srgbClr val="000000"/>
                </a:solidFill>
                <a:latin typeface="Calibri" pitchFamily="34"/>
                <a:ea typeface="Microsoft YaHei" pitchFamily="2"/>
                <a:cs typeface="Lucida Sans" pitchFamily="2"/>
              </a:rPr>
              <a:t>prin</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comanda</a:t>
            </a:r>
            <a:r>
              <a:rPr lang="en-US" sz="2000" b="0" i="0" u="none" strike="noStrike" kern="1200" spc="0" dirty="0">
                <a:ln>
                  <a:noFill/>
                </a:ln>
                <a:solidFill>
                  <a:srgbClr val="000000"/>
                </a:solidFill>
                <a:latin typeface="Calibri" pitchFamily="34"/>
                <a:ea typeface="Microsoft YaHei" pitchFamily="2"/>
                <a:cs typeface="Lucida Sans" pitchFamily="2"/>
              </a:rPr>
              <a:t> “pip install selenium” in Terminal</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 Web driver manager – </a:t>
            </a:r>
            <a:r>
              <a:rPr lang="en-US" sz="2000" b="0" i="0" u="none" strike="noStrike" kern="1200" spc="0" dirty="0" err="1">
                <a:ln>
                  <a:noFill/>
                </a:ln>
                <a:solidFill>
                  <a:srgbClr val="000000"/>
                </a:solidFill>
                <a:latin typeface="Calibri" pitchFamily="34"/>
                <a:ea typeface="Microsoft YaHei" pitchFamily="2"/>
                <a:cs typeface="Lucida Sans" pitchFamily="2"/>
              </a:rPr>
              <a:t>prin</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comanda</a:t>
            </a:r>
            <a:r>
              <a:rPr lang="en-US" sz="2000" b="0" i="0" u="none" strike="noStrike" kern="1200" spc="0" dirty="0">
                <a:ln>
                  <a:noFill/>
                </a:ln>
                <a:solidFill>
                  <a:srgbClr val="000000"/>
                </a:solidFill>
                <a:latin typeface="Calibri" pitchFamily="34"/>
                <a:ea typeface="Microsoft YaHei" pitchFamily="2"/>
                <a:cs typeface="Lucida Sans" pitchFamily="2"/>
              </a:rPr>
              <a:t> “pip install </a:t>
            </a:r>
            <a:r>
              <a:rPr lang="en-US" sz="2000" b="0" i="0" u="none" strike="noStrike" kern="1200" spc="0" dirty="0" err="1">
                <a:ln>
                  <a:noFill/>
                </a:ln>
                <a:solidFill>
                  <a:srgbClr val="000000"/>
                </a:solidFill>
                <a:latin typeface="Calibri" pitchFamily="34"/>
                <a:ea typeface="Microsoft YaHei" pitchFamily="2"/>
                <a:cs typeface="Lucida Sans" pitchFamily="2"/>
              </a:rPr>
              <a:t>webdriver</a:t>
            </a:r>
            <a:r>
              <a:rPr lang="en-US" sz="2000" b="0" i="0" u="none" strike="noStrike" kern="1200" spc="0" dirty="0">
                <a:ln>
                  <a:noFill/>
                </a:ln>
                <a:solidFill>
                  <a:srgbClr val="000000"/>
                </a:solidFill>
                <a:latin typeface="Calibri" pitchFamily="34"/>
                <a:ea typeface="Microsoft YaHei" pitchFamily="2"/>
                <a:cs typeface="Lucida Sans" pitchFamily="2"/>
              </a:rPr>
              <a:t>-manager” in Terminal</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 </a:t>
            </a:r>
            <a:r>
              <a:rPr lang="en-US" sz="2000" b="0" i="0" u="none" strike="noStrike" kern="1200" spc="0" dirty="0" err="1">
                <a:ln>
                  <a:noFill/>
                </a:ln>
                <a:solidFill>
                  <a:srgbClr val="000000"/>
                </a:solidFill>
                <a:latin typeface="Calibri" pitchFamily="34"/>
                <a:ea typeface="Microsoft YaHei" pitchFamily="2"/>
                <a:cs typeface="Lucida Sans" pitchFamily="2"/>
              </a:rPr>
              <a:t>Libraria</a:t>
            </a:r>
            <a:r>
              <a:rPr lang="en-US" sz="2000" b="0" i="0" u="none" strike="noStrike" kern="1200" spc="0" dirty="0">
                <a:ln>
                  <a:noFill/>
                </a:ln>
                <a:solidFill>
                  <a:srgbClr val="000000"/>
                </a:solidFill>
                <a:latin typeface="Calibri" pitchFamily="34"/>
                <a:ea typeface="Microsoft YaHei" pitchFamily="2"/>
                <a:cs typeface="Lucida Sans" pitchFamily="2"/>
              </a:rPr>
              <a:t> behave - </a:t>
            </a:r>
            <a:r>
              <a:rPr lang="en-US" sz="2000" b="0" i="0" u="none" strike="noStrike" kern="1200" spc="0" dirty="0" err="1">
                <a:ln>
                  <a:noFill/>
                </a:ln>
                <a:solidFill>
                  <a:srgbClr val="000000"/>
                </a:solidFill>
                <a:latin typeface="Calibri" pitchFamily="34"/>
                <a:ea typeface="Microsoft YaHei" pitchFamily="2"/>
                <a:cs typeface="Lucida Sans" pitchFamily="2"/>
              </a:rPr>
              <a:t>prin</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comanda</a:t>
            </a:r>
            <a:r>
              <a:rPr lang="en-US" sz="2000" b="0" i="0" u="none" strike="noStrike" kern="1200" spc="0" dirty="0">
                <a:ln>
                  <a:noFill/>
                </a:ln>
                <a:solidFill>
                  <a:srgbClr val="000000"/>
                </a:solidFill>
                <a:latin typeface="Calibri" pitchFamily="34"/>
                <a:ea typeface="Microsoft YaHei" pitchFamily="2"/>
                <a:cs typeface="Lucida Sans" pitchFamily="2"/>
              </a:rPr>
              <a:t> “pip install behave” in Terminal</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 </a:t>
            </a:r>
            <a:r>
              <a:rPr lang="en-US" sz="2000" b="0" i="0" u="none" strike="noStrike" kern="1200" spc="0" dirty="0" err="1">
                <a:ln>
                  <a:noFill/>
                </a:ln>
                <a:solidFill>
                  <a:srgbClr val="000000"/>
                </a:solidFill>
                <a:latin typeface="Calibri" pitchFamily="34"/>
                <a:ea typeface="Microsoft YaHei" pitchFamily="2"/>
                <a:cs typeface="Lucida Sans" pitchFamily="2"/>
              </a:rPr>
              <a:t>Rapoarte</a:t>
            </a:r>
            <a:r>
              <a:rPr lang="en-US" sz="2000" b="0" i="0" u="none" strike="noStrike" kern="1200" spc="0" dirty="0">
                <a:ln>
                  <a:noFill/>
                </a:ln>
                <a:solidFill>
                  <a:srgbClr val="000000"/>
                </a:solidFill>
                <a:latin typeface="Calibri" pitchFamily="34"/>
                <a:ea typeface="Microsoft YaHei" pitchFamily="2"/>
                <a:cs typeface="Lucida Sans" pitchFamily="2"/>
              </a:rPr>
              <a:t> BDD - </a:t>
            </a:r>
            <a:r>
              <a:rPr lang="en-US" sz="2000" b="0" i="0" u="none" strike="noStrike" kern="1200" spc="0" dirty="0" err="1">
                <a:ln>
                  <a:noFill/>
                </a:ln>
                <a:solidFill>
                  <a:srgbClr val="000000"/>
                </a:solidFill>
                <a:latin typeface="Calibri" pitchFamily="34"/>
                <a:ea typeface="Microsoft YaHei" pitchFamily="2"/>
                <a:cs typeface="Lucida Sans" pitchFamily="2"/>
              </a:rPr>
              <a:t>prin</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comanda</a:t>
            </a:r>
            <a:r>
              <a:rPr lang="en-US" sz="2000" b="0" i="0" u="none" strike="noStrike" kern="1200" spc="0" dirty="0">
                <a:ln>
                  <a:noFill/>
                </a:ln>
                <a:solidFill>
                  <a:srgbClr val="000000"/>
                </a:solidFill>
                <a:latin typeface="Calibri" pitchFamily="34"/>
                <a:ea typeface="Microsoft YaHei" pitchFamily="2"/>
                <a:cs typeface="Lucida Sans" pitchFamily="2"/>
              </a:rPr>
              <a:t> “pip install behave-html-</a:t>
            </a:r>
            <a:r>
              <a:rPr lang="en-US" sz="2000" b="0" i="0" u="none" strike="noStrike" kern="1200" spc="0" dirty="0" err="1">
                <a:ln>
                  <a:noFill/>
                </a:ln>
                <a:solidFill>
                  <a:srgbClr val="000000"/>
                </a:solidFill>
                <a:latin typeface="Calibri" pitchFamily="34"/>
                <a:ea typeface="Microsoft YaHei" pitchFamily="2"/>
                <a:cs typeface="Lucida Sans" pitchFamily="2"/>
              </a:rPr>
              <a:t>formater</a:t>
            </a:r>
            <a:r>
              <a:rPr lang="en-US" sz="2000" b="0" i="0" u="none" strike="noStrike" kern="1200" spc="0" dirty="0">
                <a:ln>
                  <a:noFill/>
                </a:ln>
                <a:solidFill>
                  <a:srgbClr val="000000"/>
                </a:solidFill>
                <a:latin typeface="Calibri" pitchFamily="34"/>
                <a:ea typeface="Microsoft YaHei" pitchFamily="2"/>
                <a:cs typeface="Lucida Sans" pitchFamily="2"/>
              </a:rPr>
              <a:t>” in Terminal</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rtea II – Framework de testare automata in selenium">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67AE122-7487-7199-DD36-5F24D440CB4B}"/>
              </a:ext>
            </a:extLst>
          </p:cNvPr>
          <p:cNvSpPr txBox="1">
            <a:spLocks noGrp="1"/>
          </p:cNvSpPr>
          <p:nvPr>
            <p:ph type="title" idx="4294967295"/>
          </p:nvPr>
        </p:nvSpPr>
        <p:spPr>
          <a:xfrm>
            <a:off x="38160" y="0"/>
            <a:ext cx="12153240" cy="731159"/>
          </a:xfrm>
        </p:spPr>
        <p:txBody>
          <a:bodyPr wrap="square" lIns="90000" tIns="45000" rIns="90000" bIns="45000" anchor="t">
            <a:noAutofit/>
          </a:bodyPr>
          <a:lstStyle/>
          <a:p>
            <a:pPr lvl="0"/>
            <a:r>
              <a:rPr lang="en-US" sz="4400">
                <a:latin typeface="Calibri Light" pitchFamily="18"/>
              </a:rPr>
              <a:t>Partea II – </a:t>
            </a:r>
            <a:r>
              <a:rPr lang="en-US" sz="3000">
                <a:latin typeface="Calibri Light" pitchFamily="18"/>
              </a:rPr>
              <a:t>Framework de testare automata in selenium</a:t>
            </a:r>
          </a:p>
        </p:txBody>
      </p:sp>
      <p:sp>
        <p:nvSpPr>
          <p:cNvPr id="3" name="Rectangle 5">
            <a:extLst>
              <a:ext uri="{FF2B5EF4-FFF2-40B4-BE49-F238E27FC236}">
                <a16:creationId xmlns:a16="http://schemas.microsoft.com/office/drawing/2014/main" id="{D4E3443A-EFC1-527F-DA50-E53E5803694B}"/>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4" name="TextBox 3">
            <a:extLst>
              <a:ext uri="{FF2B5EF4-FFF2-40B4-BE49-F238E27FC236}">
                <a16:creationId xmlns:a16="http://schemas.microsoft.com/office/drawing/2014/main" id="{2F27FD1C-3572-5BDE-F407-67CD0F501E4F}"/>
              </a:ext>
            </a:extLst>
          </p:cNvPr>
          <p:cNvSpPr/>
          <p:nvPr/>
        </p:nvSpPr>
        <p:spPr>
          <a:xfrm>
            <a:off x="49680" y="1280520"/>
            <a:ext cx="11928960" cy="1362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noAutofit/>
          </a:bodyPr>
          <a:lstStyle/>
          <a:p>
            <a:pPr marL="0" marR="0" lvl="0" indent="0" algn="l" rtl="0" hangingPunct="0">
              <a:lnSpc>
                <a:spcPct val="100000"/>
              </a:lnSpc>
              <a:spcBef>
                <a:spcPts val="0"/>
              </a:spcBef>
              <a:spcAft>
                <a:spcPts val="0"/>
              </a:spcAft>
              <a:buNone/>
              <a:tabLst/>
            </a:pPr>
            <a:r>
              <a:rPr lang="en-US" sz="22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a:ln>
                  <a:noFill/>
                </a:ln>
                <a:solidFill>
                  <a:srgbClr val="000000"/>
                </a:solidFill>
                <a:latin typeface="Calibri" pitchFamily="34"/>
                <a:ea typeface="Microsoft YaHei" pitchFamily="2"/>
                <a:cs typeface="Lucida Sans" pitchFamily="2"/>
              </a:rPr>
              <a:t>In </a:t>
            </a:r>
            <a:r>
              <a:rPr lang="en-US" sz="2000" b="0" i="0" u="none" strike="noStrike" kern="1200" spc="0" dirty="0" err="1">
                <a:ln>
                  <a:noFill/>
                </a:ln>
                <a:solidFill>
                  <a:srgbClr val="000000"/>
                </a:solidFill>
                <a:latin typeface="Calibri" pitchFamily="34"/>
                <a:ea typeface="Microsoft YaHei" pitchFamily="2"/>
                <a:cs typeface="Lucida Sans" pitchFamily="2"/>
              </a:rPr>
              <a:t>cadrul</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proiectului</a:t>
            </a:r>
            <a:r>
              <a:rPr lang="en-US" sz="2000" b="0" i="0" u="none" strike="noStrike" kern="1200" spc="0" dirty="0">
                <a:ln>
                  <a:noFill/>
                </a:ln>
                <a:solidFill>
                  <a:srgbClr val="000000"/>
                </a:solidFill>
                <a:latin typeface="Calibri" pitchFamily="34"/>
                <a:ea typeface="Microsoft YaHei" pitchFamily="2"/>
                <a:cs typeface="Lucida Sans" pitchFamily="2"/>
              </a:rPr>
              <a:t> se </a:t>
            </a:r>
            <a:r>
              <a:rPr lang="en-US" sz="2000" b="0" i="0" u="none" strike="noStrike" kern="1200" spc="0" dirty="0" err="1">
                <a:ln>
                  <a:noFill/>
                </a:ln>
                <a:solidFill>
                  <a:srgbClr val="000000"/>
                </a:solidFill>
                <a:latin typeface="Calibri" pitchFamily="34"/>
                <a:ea typeface="Microsoft YaHei" pitchFamily="2"/>
                <a:cs typeface="Lucida Sans" pitchFamily="2"/>
              </a:rPr>
              <a:t>regasesc</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urmatoarele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directoare</a:t>
            </a:r>
            <a:r>
              <a:rPr lang="en-US" sz="20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1. </a:t>
            </a:r>
            <a:r>
              <a:rPr lang="en-US" sz="2000" b="0" i="0" u="none" strike="noStrike" kern="1200" spc="0" dirty="0" err="1">
                <a:ln>
                  <a:noFill/>
                </a:ln>
                <a:solidFill>
                  <a:srgbClr val="000000"/>
                </a:solidFill>
                <a:latin typeface="Calibri" pitchFamily="34"/>
                <a:ea typeface="Microsoft YaHei" pitchFamily="2"/>
                <a:cs typeface="Lucida Sans" pitchFamily="2"/>
              </a:rPr>
              <a:t>Directorul</a:t>
            </a:r>
            <a:r>
              <a:rPr lang="en-US" sz="2000" b="0" i="0" u="none" strike="noStrike" kern="1200" spc="0" dirty="0">
                <a:ln>
                  <a:noFill/>
                </a:ln>
                <a:solidFill>
                  <a:srgbClr val="000000"/>
                </a:solidFill>
                <a:latin typeface="Calibri" pitchFamily="34"/>
                <a:ea typeface="Microsoft YaHei" pitchFamily="2"/>
                <a:cs typeface="Lucida Sans" pitchFamily="2"/>
              </a:rPr>
              <a:t> features . </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rtea I - Teorie">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1097ED3B-F2A6-A909-E272-9583AD6129BB}"/>
              </a:ext>
            </a:extLst>
          </p:cNvPr>
          <p:cNvSpPr txBox="1">
            <a:spLocks noGrp="1"/>
          </p:cNvSpPr>
          <p:nvPr>
            <p:ph type="title" idx="4294967295"/>
          </p:nvPr>
        </p:nvSpPr>
        <p:spPr>
          <a:xfrm>
            <a:off x="38160" y="0"/>
            <a:ext cx="12153240" cy="1324800"/>
          </a:xfrm>
        </p:spPr>
        <p:txBody>
          <a:bodyPr wrap="square" lIns="90000" tIns="45000" rIns="90000" bIns="45000" anchor="t">
            <a:noAutofit/>
          </a:bodyPr>
          <a:lstStyle/>
          <a:p>
            <a:pPr lvl="0"/>
            <a:r>
              <a:rPr lang="en-US" sz="4400">
                <a:latin typeface="Calibri Light" pitchFamily="18"/>
              </a:rPr>
              <a:t>Partea I - Teorie</a:t>
            </a:r>
          </a:p>
        </p:txBody>
      </p:sp>
      <p:sp>
        <p:nvSpPr>
          <p:cNvPr id="3" name="TextBox 5">
            <a:extLst>
              <a:ext uri="{FF2B5EF4-FFF2-40B4-BE49-F238E27FC236}">
                <a16:creationId xmlns:a16="http://schemas.microsoft.com/office/drawing/2014/main" id="{1DC745C1-2B32-7D12-62F4-DF5F5A72119D}"/>
              </a:ext>
            </a:extLst>
          </p:cNvPr>
          <p:cNvSpPr/>
          <p:nvPr/>
        </p:nvSpPr>
        <p:spPr>
          <a:xfrm>
            <a:off x="181080" y="1325520"/>
            <a:ext cx="11715120" cy="502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Google Sans" pitchFamily="18"/>
                <a:ea typeface="Microsoft YaHei" pitchFamily="2"/>
                <a:cs typeface="Lucida Sans" pitchFamily="2"/>
              </a:rPr>
              <a:t> </a:t>
            </a:r>
            <a:r>
              <a:rPr lang="en-US" sz="1800" b="1" i="0" u="none" strike="noStrike" kern="1200" spc="0">
                <a:ln>
                  <a:noFill/>
                </a:ln>
                <a:solidFill>
                  <a:srgbClr val="000000"/>
                </a:solidFill>
                <a:latin typeface="Google Sans" pitchFamily="18"/>
                <a:ea typeface="Microsoft YaHei" pitchFamily="2"/>
                <a:cs typeface="Lucida Sans" pitchFamily="2"/>
              </a:rPr>
              <a:t>Variabilele</a:t>
            </a:r>
            <a:r>
              <a:rPr lang="en-US" sz="1800" b="0" i="0" u="none" strike="noStrike" kern="1200" spc="0">
                <a:ln>
                  <a:noFill/>
                </a:ln>
                <a:solidFill>
                  <a:srgbClr val="000000"/>
                </a:solidFill>
                <a:latin typeface="Google Sans" pitchFamily="18"/>
                <a:ea typeface="Microsoft YaHei" pitchFamily="2"/>
                <a:cs typeface="Lucida Sans" pitchFamily="2"/>
              </a:rPr>
              <a:t> sunt locații de memorie unde putem înregistra, la un moment dat, o singură valoare de același tip.</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Google Sans"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Calibri" pitchFamily="34"/>
                <a:ea typeface="Microsoft YaHei" pitchFamily="2"/>
                <a:cs typeface="Lucida Sans" pitchFamily="2"/>
              </a:rPr>
              <a:t>Constantele</a:t>
            </a:r>
            <a:r>
              <a:rPr lang="en-US" sz="1800" b="0" i="0" u="none" strike="noStrike" kern="1200" spc="0">
                <a:ln>
                  <a:noFill/>
                </a:ln>
                <a:solidFill>
                  <a:srgbClr val="000000"/>
                </a:solidFill>
                <a:latin typeface="Calibri" pitchFamily="34"/>
                <a:ea typeface="Microsoft YaHei" pitchFamily="2"/>
                <a:cs typeface="Lucida Sans" pitchFamily="2"/>
              </a:rPr>
              <a:t> sunt pur si simplu valori care sunt... constante, cu alte cuvinte, valori care nu se modifica. Constantele sunt opusele variabilelor, deoarece valoarea unei variabile se poate modifica pe durata executiei unui program.</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34"/>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Calibri" pitchFamily="18"/>
                <a:ea typeface="Microsoft YaHei" pitchFamily="2"/>
                <a:cs typeface="Lucida Sans" pitchFamily="2"/>
              </a:rPr>
              <a:t>În Python există urmatoarele tipuri de date:</a:t>
            </a:r>
            <a:br>
              <a:rPr lang="en-US" sz="1800" b="0" i="0" u="none" strike="noStrike" kern="1200" spc="0">
                <a:ln>
                  <a:noFill/>
                </a:ln>
                <a:solidFill>
                  <a:srgbClr val="000000"/>
                </a:solidFill>
                <a:latin typeface="Calibri" pitchFamily="18"/>
                <a:ea typeface="Microsoft YaHei" pitchFamily="2"/>
                <a:cs typeface="Lucida Sans" pitchFamily="2"/>
              </a:rPr>
            </a:br>
            <a:r>
              <a:rPr lang="en-US" sz="1800" b="0" i="0" u="none" strike="noStrike" kern="1200" spc="0">
                <a:ln>
                  <a:noFill/>
                </a:ln>
                <a:solidFill>
                  <a:srgbClr val="000000"/>
                </a:solidFill>
                <a:latin typeface="Calibri" pitchFamily="18"/>
                <a:ea typeface="Microsoft YaHei" pitchFamily="2"/>
                <a:cs typeface="Lucida Sans" pitchFamily="2"/>
              </a:rPr>
              <a:t>-Numar intreg (int)   - ex : an_constructive = 1985</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-Booleene (adevarat/fals) - ex :  constructive_finalizata = True</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-Float (numar zecimal) - ex : suprafata = 85.73</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-String (sir de caractere) - ex : tip_constructive = ‘Apartament’</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Calibri" pitchFamily="18"/>
                <a:ea typeface="Microsoft YaHei" pitchFamily="2"/>
                <a:cs typeface="Lucida Sans" pitchFamily="2"/>
              </a:rPr>
              <a:t>Si urmatoarele structure de date:</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Lista - ex : list1 = [“andrei”,  21,  54, ”mere”]</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Dictionar - ex :  dictionar1 = {</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“marca” : “Seat”</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“model” : “Leon”</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Lucida Sans" pitchFamily="2"/>
            </a:endParaRPr>
          </a:p>
        </p:txBody>
      </p:sp>
      <p:sp>
        <p:nvSpPr>
          <p:cNvPr id="4" name="Rectangle 6">
            <a:extLst>
              <a:ext uri="{FF2B5EF4-FFF2-40B4-BE49-F238E27FC236}">
                <a16:creationId xmlns:a16="http://schemas.microsoft.com/office/drawing/2014/main" id="{EDAC88F4-F388-76C6-14D8-0EF7586B26EC}"/>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5" name="TextBox 7">
            <a:extLst>
              <a:ext uri="{FF2B5EF4-FFF2-40B4-BE49-F238E27FC236}">
                <a16:creationId xmlns:a16="http://schemas.microsoft.com/office/drawing/2014/main" id="{E734AEAD-1437-88BF-375D-687919935237}"/>
              </a:ext>
            </a:extLst>
          </p:cNvPr>
          <p:cNvSpPr/>
          <p:nvPr/>
        </p:nvSpPr>
        <p:spPr>
          <a:xfrm>
            <a:off x="5626800" y="4609080"/>
            <a:ext cx="4610880" cy="91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Set - ex : culori = {‘roz’ , ‘portocaliu’, ‘alb’}</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Tuple - ex : fructi = ( “mere”, “pere”, “banane”)</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Lucida Sans"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rtea I - Teorie">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F5DAD327-53BB-A3DE-3009-CB229083CFE0}"/>
              </a:ext>
            </a:extLst>
          </p:cNvPr>
          <p:cNvSpPr txBox="1">
            <a:spLocks noGrp="1"/>
          </p:cNvSpPr>
          <p:nvPr>
            <p:ph type="title" idx="4294967295"/>
          </p:nvPr>
        </p:nvSpPr>
        <p:spPr>
          <a:xfrm>
            <a:off x="38160" y="0"/>
            <a:ext cx="12153240" cy="1324800"/>
          </a:xfrm>
        </p:spPr>
        <p:txBody>
          <a:bodyPr wrap="square" lIns="90000" tIns="45000" rIns="90000" bIns="45000" anchor="t">
            <a:noAutofit/>
          </a:bodyPr>
          <a:lstStyle/>
          <a:p>
            <a:pPr lvl="0"/>
            <a:r>
              <a:rPr lang="en-US" sz="4400">
                <a:latin typeface="Calibri Light" pitchFamily="18"/>
              </a:rPr>
              <a:t>Partea I - Teorie</a:t>
            </a:r>
          </a:p>
        </p:txBody>
      </p:sp>
      <p:sp>
        <p:nvSpPr>
          <p:cNvPr id="3" name="Rectangle 5">
            <a:extLst>
              <a:ext uri="{FF2B5EF4-FFF2-40B4-BE49-F238E27FC236}">
                <a16:creationId xmlns:a16="http://schemas.microsoft.com/office/drawing/2014/main" id="{3F69316E-C4C7-7D61-F1CB-6EA1CB3949D3}"/>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4" name="TextBox 5">
            <a:extLst>
              <a:ext uri="{FF2B5EF4-FFF2-40B4-BE49-F238E27FC236}">
                <a16:creationId xmlns:a16="http://schemas.microsoft.com/office/drawing/2014/main" id="{2E20E3EC-035E-CB2C-E5CE-4428E65A5BD9}"/>
              </a:ext>
            </a:extLst>
          </p:cNvPr>
          <p:cNvSpPr/>
          <p:nvPr/>
        </p:nvSpPr>
        <p:spPr>
          <a:xfrm>
            <a:off x="181080" y="1325520"/>
            <a:ext cx="1171512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Google Sans" pitchFamily="18"/>
                <a:ea typeface="Microsoft YaHei" pitchFamily="2"/>
                <a:cs typeface="Lucida Sans" pitchFamily="2"/>
              </a:rPr>
              <a:t> </a:t>
            </a:r>
            <a:r>
              <a:rPr lang="en-US" sz="1800" b="0" i="0" u="none" strike="noStrike" kern="1200" spc="0">
                <a:ln>
                  <a:noFill/>
                </a:ln>
                <a:solidFill>
                  <a:srgbClr val="000000"/>
                </a:solidFill>
                <a:latin typeface="Calibri" pitchFamily="34"/>
                <a:ea typeface="Microsoft YaHei" pitchFamily="2"/>
                <a:cs typeface="Lucida Sans" pitchFamily="2"/>
              </a:rPr>
              <a:t>Functia </a:t>
            </a:r>
            <a:r>
              <a:rPr lang="en-US" sz="1800" b="1" i="0" u="none" strike="noStrike" kern="1200" spc="0">
                <a:ln>
                  <a:noFill/>
                </a:ln>
                <a:solidFill>
                  <a:srgbClr val="000000"/>
                </a:solidFill>
                <a:latin typeface="Calibri" pitchFamily="34"/>
                <a:ea typeface="Microsoft YaHei" pitchFamily="2"/>
                <a:cs typeface="Lucida Sans" pitchFamily="2"/>
              </a:rPr>
              <a:t>IF</a:t>
            </a:r>
            <a:r>
              <a:rPr lang="en-US" sz="1800" b="0" i="0" u="none" strike="noStrike" kern="1200" spc="0">
                <a:ln>
                  <a:noFill/>
                </a:ln>
                <a:solidFill>
                  <a:srgbClr val="000000"/>
                </a:solidFill>
                <a:latin typeface="Calibri" pitchFamily="34"/>
                <a:ea typeface="Microsoft YaHei" pitchFamily="2"/>
                <a:cs typeface="Lucida Sans" pitchFamily="2"/>
              </a:rPr>
              <a:t> permite rularea unui bloc de cod numai daca o conditie data este adevarata.</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34"/>
                <a:ea typeface="Microsoft YaHei" pitchFamily="2"/>
                <a:cs typeface="Lucida Sans" pitchFamily="2"/>
              </a:rPr>
              <a:t> In situatia in care este necesar a se verifica mai multe conditii se foloseste structura</a:t>
            </a:r>
            <a:r>
              <a:rPr lang="en-US" sz="1800" b="1" i="0" u="none" strike="noStrike" kern="1200" spc="0">
                <a:ln>
                  <a:noFill/>
                </a:ln>
                <a:solidFill>
                  <a:srgbClr val="000000"/>
                </a:solidFill>
                <a:latin typeface="Calibri" pitchFamily="34"/>
                <a:ea typeface="Microsoft YaHei" pitchFamily="2"/>
                <a:cs typeface="Lucida Sans" pitchFamily="2"/>
              </a:rPr>
              <a:t> IF-ELIF-ELSE</a:t>
            </a:r>
            <a:r>
              <a:rPr lang="en-US" sz="1800" b="0" i="0" u="none" strike="noStrike" kern="1200" spc="0">
                <a:ln>
                  <a:noFill/>
                </a:ln>
                <a:solidFill>
                  <a:srgbClr val="000000"/>
                </a:solidFill>
                <a:latin typeface="Calibri" pitchFamily="34"/>
                <a:ea typeface="Microsoft YaHei" pitchFamily="2"/>
                <a:cs typeface="Lucida Sans" pitchFamily="2"/>
              </a:rPr>
              <a:t>.</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34"/>
                <a:ea typeface="Microsoft YaHei" pitchFamily="2"/>
                <a:cs typeface="Lucida Sans" pitchFamily="2"/>
              </a:rPr>
              <a:t> Conditii </a:t>
            </a:r>
            <a:r>
              <a:rPr lang="en-US" sz="1800" b="1" i="0" u="none" strike="noStrike" kern="1200" spc="0">
                <a:ln>
                  <a:noFill/>
                </a:ln>
                <a:solidFill>
                  <a:srgbClr val="000000"/>
                </a:solidFill>
                <a:latin typeface="Calibri" pitchFamily="34"/>
                <a:ea typeface="Microsoft YaHei" pitchFamily="2"/>
                <a:cs typeface="Lucida Sans" pitchFamily="2"/>
              </a:rPr>
              <a:t>ELIF</a:t>
            </a:r>
            <a:r>
              <a:rPr lang="en-US" sz="1800" b="0" i="0" u="none" strike="noStrike" kern="1200" spc="0">
                <a:ln>
                  <a:noFill/>
                </a:ln>
                <a:solidFill>
                  <a:srgbClr val="000000"/>
                </a:solidFill>
                <a:latin typeface="Calibri" pitchFamily="34"/>
                <a:ea typeface="Microsoft YaHei" pitchFamily="2"/>
                <a:cs typeface="Lucida Sans" pitchFamily="2"/>
              </a:rPr>
              <a:t> putem avea oricate avem nevoie.</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34"/>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34"/>
                <a:ea typeface="Microsoft YaHei" pitchFamily="2"/>
                <a:cs typeface="Lucida Sans" pitchFamily="2"/>
              </a:rPr>
              <a:t>Exemplu structura IF-ELIF-ELSE:</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34"/>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Calibri" pitchFamily="34"/>
                <a:ea typeface="Microsoft YaHei" pitchFamily="2"/>
                <a:cs typeface="Lucida Sans" pitchFamily="2"/>
              </a:rPr>
              <a:t>If</a:t>
            </a:r>
            <a:r>
              <a:rPr lang="en-US" sz="1800" b="0" i="0" u="none" strike="noStrike" kern="1200" spc="0">
                <a:ln>
                  <a:noFill/>
                </a:ln>
                <a:solidFill>
                  <a:srgbClr val="000000"/>
                </a:solidFill>
                <a:latin typeface="Calibri" pitchFamily="34"/>
                <a:ea typeface="Microsoft YaHei" pitchFamily="2"/>
                <a:cs typeface="Lucida Sans" pitchFamily="2"/>
              </a:rPr>
              <a:t>  conditie1:</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34"/>
                <a:ea typeface="Microsoft YaHei" pitchFamily="2"/>
                <a:cs typeface="Lucida Sans" pitchFamily="2"/>
              </a:rPr>
              <a:t>	executa codul 1</a:t>
            </a:r>
          </a:p>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Calibri" pitchFamily="34"/>
                <a:ea typeface="Microsoft YaHei" pitchFamily="2"/>
                <a:cs typeface="Lucida Sans" pitchFamily="2"/>
              </a:rPr>
              <a:t>elif</a:t>
            </a:r>
            <a:r>
              <a:rPr lang="en-US" sz="1800" b="0" i="0" u="none" strike="noStrike" kern="1200" spc="0">
                <a:ln>
                  <a:noFill/>
                </a:ln>
                <a:solidFill>
                  <a:srgbClr val="000000"/>
                </a:solidFill>
                <a:latin typeface="Calibri" pitchFamily="34"/>
                <a:ea typeface="Microsoft YaHei" pitchFamily="2"/>
                <a:cs typeface="Lucida Sans" pitchFamily="2"/>
              </a:rPr>
              <a:t> conditie 2:</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34"/>
                <a:ea typeface="Microsoft YaHei" pitchFamily="2"/>
                <a:cs typeface="Lucida Sans" pitchFamily="2"/>
              </a:rPr>
              <a:t>	executa codul 2</a:t>
            </a:r>
          </a:p>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Calibri" pitchFamily="34"/>
                <a:ea typeface="Microsoft YaHei" pitchFamily="2"/>
                <a:cs typeface="Lucida Sans" pitchFamily="2"/>
              </a:rPr>
              <a:t>elif</a:t>
            </a:r>
            <a:r>
              <a:rPr lang="en-US" sz="1800" b="0" i="0" u="none" strike="noStrike" kern="1200" spc="0">
                <a:ln>
                  <a:noFill/>
                </a:ln>
                <a:solidFill>
                  <a:srgbClr val="000000"/>
                </a:solidFill>
                <a:latin typeface="Calibri" pitchFamily="34"/>
                <a:ea typeface="Microsoft YaHei" pitchFamily="2"/>
                <a:cs typeface="Lucida Sans" pitchFamily="2"/>
              </a:rPr>
              <a:t> conditie 3:	</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34"/>
                <a:ea typeface="Microsoft YaHei" pitchFamily="2"/>
                <a:cs typeface="Lucida Sans" pitchFamily="2"/>
              </a:rPr>
              <a:t>	executa codul 3</a:t>
            </a:r>
          </a:p>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Calibri" pitchFamily="34"/>
                <a:ea typeface="Microsoft YaHei" pitchFamily="2"/>
                <a:cs typeface="Lucida Sans" pitchFamily="2"/>
              </a:rPr>
              <a:t>else</a:t>
            </a:r>
            <a:r>
              <a:rPr lang="en-US" sz="1800" b="0" i="0" u="none" strike="noStrike" kern="1200" spc="0">
                <a:ln>
                  <a:noFill/>
                </a:ln>
                <a:solidFill>
                  <a:srgbClr val="000000"/>
                </a:solidFill>
                <a:latin typeface="Calibri" pitchFamily="34"/>
                <a:ea typeface="Microsoft YaHei" pitchFamily="2"/>
                <a:cs typeface="Lucida Sans" pitchFamily="2"/>
              </a:rPr>
              <a:t>:</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34"/>
                <a:ea typeface="Microsoft YaHei" pitchFamily="2"/>
                <a:cs typeface="Lucida Sans" pitchFamily="2"/>
              </a:rPr>
              <a:t>	executa codul 4</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Lucida Sans" pitchFamily="2"/>
            </a:endParaRP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Lucida Sans" pitchFamily="2"/>
            </a:endParaRPr>
          </a:p>
        </p:txBody>
      </p:sp>
      <p:sp>
        <p:nvSpPr>
          <p:cNvPr id="5" name="TextBox 7">
            <a:extLst>
              <a:ext uri="{FF2B5EF4-FFF2-40B4-BE49-F238E27FC236}">
                <a16:creationId xmlns:a16="http://schemas.microsoft.com/office/drawing/2014/main" id="{2F1FD4C4-FFEE-B14E-C6BC-01A42E10C73F}"/>
              </a:ext>
            </a:extLst>
          </p:cNvPr>
          <p:cNvSpPr/>
          <p:nvPr/>
        </p:nvSpPr>
        <p:spPr>
          <a:xfrm>
            <a:off x="4066560" y="2651760"/>
            <a:ext cx="6648479"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Pentru secventa din exemplu la rulare se parcurg urmatorii pasi:</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a. Se verifica conditie 1. Daca aceasta este adevarata se executa</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a:t>
            </a:r>
            <a:r>
              <a:rPr lang="en-US" sz="1800" b="0" i="0" u="none" strike="noStrike" kern="1200" spc="0">
                <a:ln>
                  <a:noFill/>
                </a:ln>
                <a:solidFill>
                  <a:srgbClr val="000000"/>
                </a:solidFill>
                <a:latin typeface="Calibri" pitchFamily="34"/>
                <a:ea typeface="Microsoft YaHei" pitchFamily="2"/>
                <a:cs typeface="Lucida Sans" pitchFamily="2"/>
              </a:rPr>
              <a:t>codul</a:t>
            </a:r>
            <a:r>
              <a:rPr lang="en-US" sz="1800" b="0" i="0" u="none" strike="noStrike" kern="1200" spc="0">
                <a:ln>
                  <a:noFill/>
                </a:ln>
                <a:solidFill>
                  <a:srgbClr val="000000"/>
                </a:solidFill>
                <a:latin typeface="Calibri" pitchFamily="18"/>
                <a:ea typeface="Microsoft YaHei" pitchFamily="2"/>
                <a:cs typeface="Lucida Sans" pitchFamily="2"/>
              </a:rPr>
              <a:t> 1 se se iese din operatorul conditional</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b. Daca conditie 1 este falsa, se va trece la verificarea conditie 2.</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Daca aceasta este adevarata se executa </a:t>
            </a:r>
            <a:r>
              <a:rPr lang="en-US" sz="1800" b="0" i="0" u="none" strike="noStrike" kern="1200" spc="0">
                <a:ln>
                  <a:noFill/>
                </a:ln>
                <a:solidFill>
                  <a:srgbClr val="000000"/>
                </a:solidFill>
                <a:latin typeface="Calibri" pitchFamily="34"/>
                <a:ea typeface="Microsoft YaHei" pitchFamily="2"/>
                <a:cs typeface="Lucida Sans" pitchFamily="2"/>
              </a:rPr>
              <a:t>codul</a:t>
            </a:r>
            <a:r>
              <a:rPr lang="en-US" sz="1800" b="0" i="0" u="none" strike="noStrike" kern="1200" spc="0">
                <a:ln>
                  <a:noFill/>
                </a:ln>
                <a:solidFill>
                  <a:srgbClr val="000000"/>
                </a:solidFill>
                <a:latin typeface="Calibri" pitchFamily="18"/>
                <a:ea typeface="Microsoft YaHei" pitchFamily="2"/>
                <a:cs typeface="Lucida Sans" pitchFamily="2"/>
              </a:rPr>
              <a:t> 2 si se iese</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din operatorul conditional</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c. Daca si aceasta este falsa, se va trece la verificarea conditie 3.</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Daca aceasta este adevarata se executa </a:t>
            </a:r>
            <a:r>
              <a:rPr lang="en-US" sz="1800" b="0" i="0" u="none" strike="noStrike" kern="1200" spc="0">
                <a:ln>
                  <a:noFill/>
                </a:ln>
                <a:solidFill>
                  <a:srgbClr val="000000"/>
                </a:solidFill>
                <a:latin typeface="Calibri" pitchFamily="34"/>
                <a:ea typeface="Microsoft YaHei" pitchFamily="2"/>
                <a:cs typeface="Lucida Sans" pitchFamily="2"/>
              </a:rPr>
              <a:t>codul</a:t>
            </a:r>
            <a:r>
              <a:rPr lang="en-US" sz="1800" b="0" i="0" u="none" strike="noStrike" kern="1200" spc="0">
                <a:ln>
                  <a:noFill/>
                </a:ln>
                <a:solidFill>
                  <a:srgbClr val="000000"/>
                </a:solidFill>
                <a:latin typeface="Calibri" pitchFamily="18"/>
                <a:ea typeface="Microsoft YaHei" pitchFamily="2"/>
                <a:cs typeface="Lucida Sans" pitchFamily="2"/>
              </a:rPr>
              <a:t> 3 si se iese</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din operatorul conditional</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d. Daca toate conditiile de mai sus sunt false, se va executa codul</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aferent instructiunii </a:t>
            </a:r>
            <a:r>
              <a:rPr lang="en-US" sz="1800" b="1" i="0" u="none" strike="noStrike" kern="1200" spc="0">
                <a:ln>
                  <a:noFill/>
                </a:ln>
                <a:solidFill>
                  <a:srgbClr val="000000"/>
                </a:solidFill>
                <a:latin typeface="Calibri" pitchFamily="18"/>
                <a:ea typeface="Microsoft YaHei" pitchFamily="2"/>
                <a:cs typeface="Lucida Sans" pitchFamily="2"/>
              </a:rPr>
              <a:t>else </a:t>
            </a:r>
            <a:r>
              <a:rPr lang="en-US" sz="1800" b="0" i="0" u="none" strike="noStrike" kern="1200" spc="0">
                <a:ln>
                  <a:noFill/>
                </a:ln>
                <a:solidFill>
                  <a:srgbClr val="000000"/>
                </a:solidFill>
                <a:latin typeface="Calibri" pitchFamily="18"/>
                <a:ea typeface="Microsoft YaHei" pitchFamily="2"/>
                <a:cs typeface="Lucida Sans" pitchFamily="2"/>
              </a:rPr>
              <a:t>(</a:t>
            </a:r>
            <a:r>
              <a:rPr lang="en-US" sz="1800" b="0" i="0" u="none" strike="noStrike" kern="1200" spc="0">
                <a:ln>
                  <a:noFill/>
                </a:ln>
                <a:solidFill>
                  <a:srgbClr val="000000"/>
                </a:solidFill>
                <a:latin typeface="Calibri" pitchFamily="34"/>
                <a:ea typeface="Microsoft YaHei" pitchFamily="2"/>
                <a:cs typeface="Lucida Sans" pitchFamily="2"/>
              </a:rPr>
              <a:t>codul 4</a:t>
            </a:r>
            <a:r>
              <a:rPr lang="en-US" sz="1800" b="0" i="0" u="none" strike="noStrike" kern="1200" spc="0">
                <a:ln>
                  <a:noFill/>
                </a:ln>
                <a:solidFill>
                  <a:srgbClr val="000000"/>
                </a:solidFill>
                <a:latin typeface="Calibri"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     </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Lucida Sans"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BFB4A032-CD54-4130-4E48-CAB90E15A27A}"/>
              </a:ext>
            </a:extLst>
          </p:cNvPr>
          <p:cNvSpPr txBox="1">
            <a:spLocks noGrp="1"/>
          </p:cNvSpPr>
          <p:nvPr>
            <p:ph type="title" idx="4294967295"/>
          </p:nvPr>
        </p:nvSpPr>
        <p:spPr>
          <a:xfrm>
            <a:off x="38520" y="0"/>
            <a:ext cx="12153240" cy="1324800"/>
          </a:xfrm>
        </p:spPr>
        <p:txBody>
          <a:bodyPr wrap="square" lIns="90000" tIns="45000" rIns="90000" bIns="45000" anchor="t">
            <a:noAutofit/>
          </a:bodyPr>
          <a:lstStyle/>
          <a:p>
            <a:pPr lvl="0"/>
            <a:r>
              <a:rPr lang="en-US" sz="4400" dirty="0" err="1">
                <a:latin typeface="Calibri Light" pitchFamily="18"/>
              </a:rPr>
              <a:t>Partea</a:t>
            </a:r>
            <a:r>
              <a:rPr lang="en-US" sz="4400" dirty="0">
                <a:latin typeface="Calibri Light" pitchFamily="18"/>
              </a:rPr>
              <a:t> I - </a:t>
            </a:r>
            <a:r>
              <a:rPr lang="en-US" sz="4400" dirty="0" err="1">
                <a:latin typeface="Calibri Light" pitchFamily="18"/>
              </a:rPr>
              <a:t>Teorie</a:t>
            </a:r>
            <a:endParaRPr lang="en-US" sz="4400" dirty="0">
              <a:latin typeface="Calibri Light" pitchFamily="18"/>
            </a:endParaRPr>
          </a:p>
        </p:txBody>
      </p:sp>
      <p:sp>
        <p:nvSpPr>
          <p:cNvPr id="4" name="Rectangle 5">
            <a:extLst>
              <a:ext uri="{FF2B5EF4-FFF2-40B4-BE49-F238E27FC236}">
                <a16:creationId xmlns:a16="http://schemas.microsoft.com/office/drawing/2014/main" id="{4B357B63-D3BB-D760-13AB-9A58F77284A6}"/>
              </a:ext>
            </a:extLst>
          </p:cNvPr>
          <p:cNvSpPr/>
          <p:nvPr/>
        </p:nvSpPr>
        <p:spPr>
          <a:xfrm>
            <a:off x="0" y="639180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6" name="TextBox 5">
            <a:extLst>
              <a:ext uri="{FF2B5EF4-FFF2-40B4-BE49-F238E27FC236}">
                <a16:creationId xmlns:a16="http://schemas.microsoft.com/office/drawing/2014/main" id="{AB377327-943D-C563-6F1B-D2BF2CE68F5C}"/>
              </a:ext>
            </a:extLst>
          </p:cNvPr>
          <p:cNvSpPr txBox="1"/>
          <p:nvPr/>
        </p:nvSpPr>
        <p:spPr>
          <a:xfrm>
            <a:off x="163924" y="608903"/>
            <a:ext cx="11863552" cy="5632311"/>
          </a:xfrm>
          <a:prstGeom prst="rect">
            <a:avLst/>
          </a:prstGeom>
          <a:noFill/>
        </p:spPr>
        <p:txBody>
          <a:bodyPr wrap="square">
            <a:spAutoFit/>
          </a:bodyPr>
          <a:lstStyle/>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Calibri" pitchFamily="34"/>
                <a:ea typeface="Microsoft YaHei" pitchFamily="2"/>
                <a:cs typeface="Lucida Sans" pitchFamily="2"/>
              </a:rPr>
              <a:t> </a:t>
            </a:r>
            <a:r>
              <a:rPr lang="en-US" sz="1800" b="1" i="0" u="none" strike="noStrike" kern="1200" spc="0" dirty="0" err="1">
                <a:ln>
                  <a:noFill/>
                </a:ln>
                <a:solidFill>
                  <a:srgbClr val="000000"/>
                </a:solidFill>
                <a:latin typeface="Calibri" pitchFamily="34"/>
                <a:ea typeface="Microsoft YaHei" pitchFamily="2"/>
                <a:cs typeface="Lucida Sans" pitchFamily="2"/>
              </a:rPr>
              <a:t>Functiile</a:t>
            </a:r>
            <a:r>
              <a:rPr lang="en-US" sz="1800" b="1"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a:ln>
                  <a:noFill/>
                </a:ln>
                <a:solidFill>
                  <a:srgbClr val="000000"/>
                </a:solidFill>
                <a:latin typeface="Calibri" pitchFamily="34"/>
                <a:ea typeface="Microsoft YaHei" pitchFamily="2"/>
                <a:cs typeface="Lucida Sans" pitchFamily="2"/>
              </a:rPr>
              <a:t>sunt </a:t>
            </a:r>
            <a:r>
              <a:rPr lang="en-US" sz="1800" b="0" i="0" u="none" strike="noStrike" kern="1200" spc="0" dirty="0" err="1">
                <a:ln>
                  <a:noFill/>
                </a:ln>
                <a:solidFill>
                  <a:srgbClr val="000000"/>
                </a:solidFill>
                <a:latin typeface="Calibri" pitchFamily="34"/>
                <a:ea typeface="Microsoft YaHei" pitchFamily="2"/>
                <a:cs typeface="Lucida Sans" pitchFamily="2"/>
              </a:rPr>
              <a:t>secvente</a:t>
            </a:r>
            <a:r>
              <a:rPr lang="en-US" sz="1800" b="0" i="0" u="none" strike="noStrike" kern="1200" spc="0" dirty="0">
                <a:ln>
                  <a:noFill/>
                </a:ln>
                <a:solidFill>
                  <a:srgbClr val="000000"/>
                </a:solidFill>
                <a:latin typeface="Calibri" pitchFamily="34"/>
                <a:ea typeface="Microsoft YaHei" pitchFamily="2"/>
                <a:cs typeface="Lucida Sans" pitchFamily="2"/>
              </a:rPr>
              <a:t> de cod care sunt definite </a:t>
            </a:r>
            <a:r>
              <a:rPr lang="en-US" sz="1800" b="0" i="0" u="none" strike="noStrike" kern="1200" spc="0" dirty="0" err="1">
                <a:ln>
                  <a:noFill/>
                </a:ln>
                <a:solidFill>
                  <a:srgbClr val="000000"/>
                </a:solidFill>
                <a:latin typeface="Calibri" pitchFamily="34"/>
                <a:ea typeface="Microsoft YaHei" pitchFamily="2"/>
                <a:cs typeface="Lucida Sans" pitchFamily="2"/>
              </a:rPr>
              <a:t>pentru</a:t>
            </a:r>
            <a:r>
              <a:rPr lang="en-US" sz="1800" b="0" i="0" u="none" strike="noStrike" kern="1200" spc="0" dirty="0">
                <a:ln>
                  <a:noFill/>
                </a:ln>
                <a:solidFill>
                  <a:srgbClr val="000000"/>
                </a:solidFill>
                <a:latin typeface="Calibri" pitchFamily="34"/>
                <a:ea typeface="Microsoft YaHei" pitchFamily="2"/>
                <a:cs typeface="Lucida Sans" pitchFamily="2"/>
              </a:rPr>
              <a:t> a fi </a:t>
            </a:r>
            <a:r>
              <a:rPr lang="en-US" sz="1800" b="0" i="0" u="none" strike="noStrike" kern="1200" spc="0" dirty="0" err="1">
                <a:ln>
                  <a:noFill/>
                </a:ln>
                <a:solidFill>
                  <a:srgbClr val="000000"/>
                </a:solidFill>
                <a:latin typeface="Calibri" pitchFamily="34"/>
                <a:ea typeface="Microsoft YaHei" pitchFamily="2"/>
                <a:cs typeface="Lucida Sans" pitchFamily="2"/>
              </a:rPr>
              <a:t>apoi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apelate</a:t>
            </a:r>
            <a:r>
              <a:rPr lang="en-US" sz="1800" b="0" i="0" u="none" strike="noStrike" kern="1200" spc="0" dirty="0">
                <a:ln>
                  <a:noFill/>
                </a:ln>
                <a:solidFill>
                  <a:srgbClr val="000000"/>
                </a:solidFill>
                <a:latin typeface="Calibri" pitchFamily="34"/>
                <a:ea typeface="Microsoft YaHei" pitchFamily="2"/>
                <a:cs typeface="Lucida Sans" pitchFamily="2"/>
              </a:rPr>
              <a:t> in diverse </a:t>
            </a:r>
            <a:r>
              <a:rPr lang="en-US" sz="1800" b="0" i="0" u="none" strike="noStrike" kern="1200" spc="0" dirty="0" err="1">
                <a:ln>
                  <a:noFill/>
                </a:ln>
                <a:solidFill>
                  <a:srgbClr val="000000"/>
                </a:solidFill>
                <a:latin typeface="Calibri" pitchFamily="34"/>
                <a:ea typeface="Microsoft YaHei" pitchFamily="2"/>
                <a:cs typeface="Lucida Sans" pitchFamily="2"/>
              </a:rPr>
              <a:t>sectiuni</a:t>
            </a:r>
            <a:r>
              <a:rPr lang="en-US" sz="1800" b="0" i="0" u="none" strike="noStrike" kern="1200" spc="0" dirty="0">
                <a:ln>
                  <a:noFill/>
                </a:ln>
                <a:solidFill>
                  <a:srgbClr val="000000"/>
                </a:solidFill>
                <a:latin typeface="Calibri" pitchFamily="34"/>
                <a:ea typeface="Microsoft YaHei" pitchFamily="2"/>
                <a:cs typeface="Lucida Sans" pitchFamily="2"/>
              </a:rPr>
              <a:t> ale </a:t>
            </a:r>
            <a:r>
              <a:rPr lang="en-US" sz="1800" b="0" i="0" u="none" strike="noStrike" kern="1200" spc="0" dirty="0" err="1">
                <a:ln>
                  <a:noFill/>
                </a:ln>
                <a:solidFill>
                  <a:srgbClr val="000000"/>
                </a:solidFill>
                <a:latin typeface="Calibri" pitchFamily="34"/>
                <a:ea typeface="Microsoft YaHei" pitchFamily="2"/>
                <a:cs typeface="Lucida Sans" pitchFamily="2"/>
              </a:rPr>
              <a:t>programelor</a:t>
            </a:r>
            <a:r>
              <a:rPr lang="en-US" sz="18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Acestea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asigura</a:t>
            </a:r>
            <a:r>
              <a:rPr lang="en-US" sz="1800" b="0" i="0" u="none" strike="noStrike" kern="1200" spc="0" dirty="0">
                <a:ln>
                  <a:noFill/>
                </a:ln>
                <a:solidFill>
                  <a:srgbClr val="000000"/>
                </a:solidFill>
                <a:latin typeface="Calibri" pitchFamily="34"/>
                <a:ea typeface="Microsoft YaHei" pitchFamily="2"/>
                <a:cs typeface="Lucida Sans" pitchFamily="2"/>
              </a:rPr>
              <a:t> o </a:t>
            </a:r>
            <a:r>
              <a:rPr lang="en-US" sz="1800" b="0" i="0" u="none" strike="noStrike" kern="1200" spc="0" dirty="0" err="1">
                <a:ln>
                  <a:noFill/>
                </a:ln>
                <a:solidFill>
                  <a:srgbClr val="000000"/>
                </a:solidFill>
                <a:latin typeface="Calibri" pitchFamily="34"/>
                <a:ea typeface="Microsoft YaHei" pitchFamily="2"/>
                <a:cs typeface="Lucida Sans" pitchFamily="2"/>
              </a:rPr>
              <a:t>structurare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mult</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mai</a:t>
            </a:r>
            <a:r>
              <a:rPr lang="en-US" sz="1800" b="0" i="0" u="none" strike="noStrike" kern="1200" spc="0" dirty="0">
                <a:ln>
                  <a:noFill/>
                </a:ln>
                <a:solidFill>
                  <a:srgbClr val="000000"/>
                </a:solidFill>
                <a:latin typeface="Calibri" pitchFamily="34"/>
                <a:ea typeface="Microsoft YaHei" pitchFamily="2"/>
                <a:cs typeface="Lucida Sans" pitchFamily="2"/>
              </a:rPr>
              <a:t> buna a </a:t>
            </a:r>
            <a:r>
              <a:rPr lang="en-US" sz="1800" b="0" i="0" u="none" strike="noStrike" kern="1200" spc="0" dirty="0" err="1">
                <a:ln>
                  <a:noFill/>
                </a:ln>
                <a:solidFill>
                  <a:srgbClr val="000000"/>
                </a:solidFill>
                <a:latin typeface="Calibri" pitchFamily="34"/>
                <a:ea typeface="Microsoft YaHei" pitchFamily="2"/>
                <a:cs typeface="Lucida Sans" pitchFamily="2"/>
              </a:rPr>
              <a:t>aplicatiilor</a:t>
            </a:r>
            <a:r>
              <a:rPr lang="en-US" sz="1800" b="0" i="0" u="none" strike="noStrike" kern="1200" spc="0" dirty="0">
                <a:ln>
                  <a:noFill/>
                </a:ln>
                <a:solidFill>
                  <a:srgbClr val="000000"/>
                </a:solidFill>
                <a:latin typeface="Calibri" pitchFamily="34"/>
                <a:ea typeface="Microsoft YaHei" pitchFamily="2"/>
                <a:cs typeface="Lucida Sans" pitchFamily="2"/>
              </a:rPr>
              <a:t>. In general, o </a:t>
            </a:r>
            <a:r>
              <a:rPr lang="en-US" sz="1800" b="0" i="0" u="none" strike="noStrike" kern="1200" spc="0" dirty="0" err="1">
                <a:ln>
                  <a:noFill/>
                </a:ln>
                <a:solidFill>
                  <a:srgbClr val="000000"/>
                </a:solidFill>
                <a:latin typeface="Calibri" pitchFamily="34"/>
                <a:ea typeface="Microsoft YaHei" pitchFamily="2"/>
                <a:cs typeface="Lucida Sans" pitchFamily="2"/>
              </a:rPr>
              <a:t>functie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primeste</a:t>
            </a:r>
            <a:r>
              <a:rPr lang="en-US" sz="1800" b="0" i="0" u="none" strike="noStrike" kern="1200" spc="0" dirty="0">
                <a:ln>
                  <a:noFill/>
                </a:ln>
                <a:solidFill>
                  <a:srgbClr val="000000"/>
                </a:solidFill>
                <a:latin typeface="Calibri" pitchFamily="34"/>
                <a:ea typeface="Microsoft YaHei" pitchFamily="2"/>
                <a:cs typeface="Lucida Sans" pitchFamily="2"/>
              </a:rPr>
              <a:t> un set de </a:t>
            </a:r>
            <a:r>
              <a:rPr lang="en-US" sz="1800" b="0" i="0" u="none" strike="noStrike" kern="1200" spc="0" dirty="0" err="1">
                <a:ln>
                  <a:noFill/>
                </a:ln>
                <a:solidFill>
                  <a:srgbClr val="000000"/>
                </a:solidFill>
                <a:latin typeface="Calibri" pitchFamily="34"/>
                <a:ea typeface="Microsoft YaHei" pitchFamily="2"/>
                <a:cs typeface="Lucida Sans" pitchFamily="2"/>
              </a:rPr>
              <a:t>argumente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efectueaza</a:t>
            </a:r>
            <a:r>
              <a:rPr lang="en-US" sz="1800" b="0" i="0" u="none" strike="noStrike" kern="1200" spc="0" dirty="0">
                <a:ln>
                  <a:noFill/>
                </a:ln>
                <a:solidFill>
                  <a:srgbClr val="000000"/>
                </a:solidFill>
                <a:latin typeface="Calibri" pitchFamily="34"/>
                <a:ea typeface="Microsoft YaHei" pitchFamily="2"/>
                <a:cs typeface="Lucida Sans" pitchFamily="2"/>
              </a:rPr>
              <a:t> un </a:t>
            </a:r>
            <a:r>
              <a:rPr lang="en-US" sz="1800" b="0" i="0" u="none" strike="noStrike" kern="1200" spc="0" dirty="0" err="1">
                <a:ln>
                  <a:noFill/>
                </a:ln>
                <a:solidFill>
                  <a:srgbClr val="000000"/>
                </a:solidFill>
                <a:latin typeface="Calibri" pitchFamily="34"/>
                <a:ea typeface="Microsoft YaHei" pitchFamily="2"/>
                <a:cs typeface="Lucida Sans" pitchFamily="2"/>
              </a:rPr>
              <a:t>numar</a:t>
            </a:r>
            <a:r>
              <a:rPr lang="en-US" sz="1800" b="0" i="0" u="none" strike="noStrike" kern="1200" spc="0" dirty="0">
                <a:ln>
                  <a:noFill/>
                </a:ln>
                <a:solidFill>
                  <a:srgbClr val="000000"/>
                </a:solidFill>
                <a:latin typeface="Calibri" pitchFamily="34"/>
                <a:ea typeface="Microsoft YaHei" pitchFamily="2"/>
                <a:cs typeface="Lucida Sans" pitchFamily="2"/>
              </a:rPr>
              <a:t> de </a:t>
            </a:r>
            <a:r>
              <a:rPr lang="en-US" sz="1800" b="0" i="0" u="none" strike="noStrike" kern="1200" spc="0" dirty="0" err="1">
                <a:ln>
                  <a:noFill/>
                </a:ln>
                <a:solidFill>
                  <a:srgbClr val="000000"/>
                </a:solidFill>
                <a:latin typeface="Calibri" pitchFamily="34"/>
                <a:ea typeface="Microsoft YaHei" pitchFamily="2"/>
                <a:cs typeface="Lucida Sans" pitchFamily="2"/>
              </a:rPr>
              <a:t>operatii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si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returneaza</a:t>
            </a:r>
            <a:r>
              <a:rPr lang="en-US" sz="1800" b="0" i="0" u="none" strike="noStrike" kern="1200" spc="0" dirty="0">
                <a:ln>
                  <a:noFill/>
                </a:ln>
                <a:solidFill>
                  <a:srgbClr val="000000"/>
                </a:solidFill>
                <a:latin typeface="Calibri" pitchFamily="34"/>
                <a:ea typeface="Microsoft YaHei" pitchFamily="2"/>
                <a:cs typeface="Lucida Sans" pitchFamily="2"/>
              </a:rPr>
              <a:t> o </a:t>
            </a:r>
            <a:r>
              <a:rPr lang="en-US" sz="1800" b="0" i="0" u="none" strike="noStrike" kern="1200" spc="0" dirty="0" err="1">
                <a:ln>
                  <a:noFill/>
                </a:ln>
                <a:solidFill>
                  <a:srgbClr val="000000"/>
                </a:solidFill>
                <a:latin typeface="Calibri" pitchFamily="34"/>
                <a:ea typeface="Microsoft YaHei" pitchFamily="2"/>
                <a:cs typeface="Lucida Sans" pitchFamily="2"/>
              </a:rPr>
              <a:t>valoare</a:t>
            </a:r>
            <a:r>
              <a:rPr lang="en-US" sz="18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0" i="0" u="none" strike="noStrike" kern="1200" spc="0" dirty="0">
                <a:ln>
                  <a:noFill/>
                </a:ln>
                <a:solidFill>
                  <a:srgbClr val="000000"/>
                </a:solidFill>
                <a:latin typeface="Calibri" pitchFamily="34"/>
                <a:ea typeface="Microsoft YaHei" pitchFamily="2"/>
                <a:cs typeface="Lucida Sans" pitchFamily="2"/>
              </a:rPr>
              <a:t>Un </a:t>
            </a:r>
            <a:r>
              <a:rPr lang="en-US" sz="1800" b="1" i="0" u="none" strike="noStrike" kern="1200" spc="0" dirty="0" err="1">
                <a:ln>
                  <a:noFill/>
                </a:ln>
                <a:solidFill>
                  <a:srgbClr val="000000"/>
                </a:solidFill>
                <a:latin typeface="Calibri" pitchFamily="34"/>
                <a:ea typeface="Microsoft YaHei" pitchFamily="2"/>
                <a:cs typeface="Lucida Sans" pitchFamily="2"/>
              </a:rPr>
              <a:t>parametru</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este</a:t>
            </a:r>
            <a:r>
              <a:rPr lang="en-US" sz="1800" b="0" i="0" u="none" strike="noStrike" kern="1200" spc="0" dirty="0">
                <a:ln>
                  <a:noFill/>
                </a:ln>
                <a:solidFill>
                  <a:srgbClr val="000000"/>
                </a:solidFill>
                <a:latin typeface="Calibri" pitchFamily="34"/>
                <a:ea typeface="Microsoft YaHei" pitchFamily="2"/>
                <a:cs typeface="Lucida Sans" pitchFamily="2"/>
              </a:rPr>
              <a:t> o </a:t>
            </a:r>
            <a:r>
              <a:rPr lang="en-US" sz="1800" b="0" i="0" u="none" strike="noStrike" kern="1200" spc="0" dirty="0" err="1">
                <a:ln>
                  <a:noFill/>
                </a:ln>
                <a:solidFill>
                  <a:srgbClr val="000000"/>
                </a:solidFill>
                <a:latin typeface="Calibri" pitchFamily="34"/>
                <a:ea typeface="Microsoft YaHei" pitchFamily="2"/>
                <a:cs typeface="Lucida Sans" pitchFamily="2"/>
              </a:rPr>
              <a:t>variabila</a:t>
            </a:r>
            <a:r>
              <a:rPr lang="en-US" sz="1800" b="0" i="0" u="none" strike="noStrike" kern="1200" spc="0" dirty="0">
                <a:ln>
                  <a:noFill/>
                </a:ln>
                <a:solidFill>
                  <a:srgbClr val="000000"/>
                </a:solidFill>
                <a:latin typeface="Calibri" pitchFamily="34"/>
                <a:ea typeface="Microsoft YaHei" pitchFamily="2"/>
                <a:cs typeface="Lucida Sans" pitchFamily="2"/>
              </a:rPr>
              <a:t> care </a:t>
            </a:r>
            <a:r>
              <a:rPr lang="en-US" sz="1800" b="0" i="0" u="none" strike="noStrike" kern="1200" spc="0" dirty="0" err="1">
                <a:ln>
                  <a:noFill/>
                </a:ln>
                <a:solidFill>
                  <a:srgbClr val="000000"/>
                </a:solidFill>
                <a:latin typeface="Calibri" pitchFamily="34"/>
                <a:ea typeface="Microsoft YaHei" pitchFamily="2"/>
                <a:cs typeface="Lucida Sans" pitchFamily="2"/>
              </a:rPr>
              <a:t>este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initializata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atunci</a:t>
            </a:r>
            <a:r>
              <a:rPr lang="en-US" sz="1800" b="0" i="0" u="none" strike="noStrike" kern="1200" spc="0" dirty="0">
                <a:ln>
                  <a:noFill/>
                </a:ln>
                <a:solidFill>
                  <a:srgbClr val="000000"/>
                </a:solidFill>
                <a:latin typeface="Calibri" pitchFamily="34"/>
                <a:ea typeface="Microsoft YaHei" pitchFamily="2"/>
                <a:cs typeface="Lucida Sans" pitchFamily="2"/>
              </a:rPr>
              <a:t> cand </a:t>
            </a:r>
            <a:r>
              <a:rPr lang="en-US" sz="1800" b="0" i="0" u="none" strike="noStrike" kern="1200" spc="0" dirty="0" err="1">
                <a:ln>
                  <a:noFill/>
                </a:ln>
                <a:solidFill>
                  <a:srgbClr val="000000"/>
                </a:solidFill>
                <a:latin typeface="Calibri" pitchFamily="34"/>
                <a:ea typeface="Microsoft YaHei" pitchFamily="2"/>
                <a:cs typeface="Lucida Sans" pitchFamily="2"/>
              </a:rPr>
              <a:t>functia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este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apelata</a:t>
            </a:r>
            <a:r>
              <a:rPr lang="en-US" sz="18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err="1">
                <a:ln>
                  <a:noFill/>
                </a:ln>
                <a:solidFill>
                  <a:srgbClr val="000000"/>
                </a:solidFill>
                <a:latin typeface="Calibri" pitchFamily="34"/>
                <a:ea typeface="Microsoft YaHei" pitchFamily="2"/>
                <a:cs typeface="Lucida Sans" pitchFamily="2"/>
              </a:rPr>
              <a:t>Clasa</a:t>
            </a:r>
            <a:r>
              <a:rPr lang="en-US" sz="1800" b="1"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este</a:t>
            </a:r>
            <a:r>
              <a:rPr lang="en-US" sz="1800" b="0" i="0" u="none" strike="noStrike" kern="1200" spc="0" dirty="0">
                <a:ln>
                  <a:noFill/>
                </a:ln>
                <a:solidFill>
                  <a:srgbClr val="000000"/>
                </a:solidFill>
                <a:latin typeface="Calibri" pitchFamily="34"/>
                <a:ea typeface="Microsoft YaHei" pitchFamily="2"/>
                <a:cs typeface="Lucida Sans" pitchFamily="2"/>
              </a:rPr>
              <a:t> o </a:t>
            </a:r>
            <a:r>
              <a:rPr lang="en-US" sz="1800" b="0" i="0" u="none" strike="noStrike" kern="1200" spc="0" dirty="0" err="1">
                <a:ln>
                  <a:noFill/>
                </a:ln>
                <a:solidFill>
                  <a:srgbClr val="000000"/>
                </a:solidFill>
                <a:latin typeface="Calibri" pitchFamily="34"/>
                <a:ea typeface="Microsoft YaHei" pitchFamily="2"/>
                <a:cs typeface="Lucida Sans" pitchFamily="2"/>
              </a:rPr>
              <a:t>macheta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blueprin</a:t>
            </a:r>
            <a:r>
              <a:rPr lang="en-US" sz="1800" b="0" i="0" u="none" strike="noStrike" kern="1200" spc="0" dirty="0">
                <a:ln>
                  <a:noFill/>
                </a:ln>
                <a:solidFill>
                  <a:srgbClr val="000000"/>
                </a:solidFill>
                <a:latin typeface="Calibri" pitchFamily="34"/>
                <a:ea typeface="Microsoft YaHei" pitchFamily="2"/>
                <a:cs typeface="Lucida Sans" pitchFamily="2"/>
              </a:rPr>
              <a:t> al </a:t>
            </a:r>
            <a:r>
              <a:rPr lang="en-US" sz="1800" b="0" i="0" u="none" strike="noStrike" kern="1200" spc="0" dirty="0" err="1">
                <a:ln>
                  <a:noFill/>
                </a:ln>
                <a:solidFill>
                  <a:srgbClr val="000000"/>
                </a:solidFill>
                <a:latin typeface="Calibri" pitchFamily="34"/>
                <a:ea typeface="Microsoft YaHei" pitchFamily="2"/>
                <a:cs typeface="Lucida Sans" pitchFamily="2"/>
              </a:rPr>
              <a:t>unui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obiect</a:t>
            </a:r>
            <a:r>
              <a:rPr lang="en-US" sz="1800" b="0" i="0" u="none" strike="noStrike" kern="1200" spc="0" dirty="0">
                <a:ln>
                  <a:noFill/>
                </a:ln>
                <a:solidFill>
                  <a:srgbClr val="000000"/>
                </a:solidFill>
                <a:latin typeface="Calibri" pitchFamily="34"/>
                <a:ea typeface="Microsoft YaHei" pitchFamily="2"/>
                <a:cs typeface="Lucida Sans" pitchFamily="2"/>
              </a:rPr>
              <a:t> din </a:t>
            </a:r>
            <a:r>
              <a:rPr lang="en-US" sz="1800" b="0" i="0" u="none" strike="noStrike" kern="1200" spc="0" dirty="0" err="1">
                <a:ln>
                  <a:noFill/>
                </a:ln>
                <a:solidFill>
                  <a:srgbClr val="000000"/>
                </a:solidFill>
                <a:latin typeface="Calibri" pitchFamily="34"/>
                <a:ea typeface="Microsoft YaHei" pitchFamily="2"/>
                <a:cs typeface="Lucida Sans" pitchFamily="2"/>
              </a:rPr>
              <a:t>lumea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reala</a:t>
            </a:r>
            <a:r>
              <a:rPr lang="en-US" sz="18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err="1">
                <a:ln>
                  <a:noFill/>
                </a:ln>
                <a:solidFill>
                  <a:srgbClr val="000000"/>
                </a:solidFill>
                <a:latin typeface="Calibri" pitchFamily="34"/>
                <a:ea typeface="Microsoft YaHei" pitchFamily="2"/>
                <a:cs typeface="Lucida Sans" pitchFamily="2"/>
              </a:rPr>
              <a:t>Obiectul</a:t>
            </a:r>
            <a:r>
              <a:rPr lang="en-US" sz="1800" b="1"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reprezinta</a:t>
            </a:r>
            <a:r>
              <a:rPr lang="en-US" sz="1800" b="0" i="0" u="none" strike="noStrike" kern="1200" spc="0" dirty="0">
                <a:ln>
                  <a:noFill/>
                </a:ln>
                <a:solidFill>
                  <a:srgbClr val="000000"/>
                </a:solidFill>
                <a:latin typeface="Calibri" pitchFamily="34"/>
                <a:ea typeface="Microsoft YaHei" pitchFamily="2"/>
                <a:cs typeface="Lucida Sans" pitchFamily="2"/>
              </a:rPr>
              <a:t> o </a:t>
            </a:r>
            <a:r>
              <a:rPr lang="en-US" sz="1800" b="0" i="0" u="none" strike="noStrike" kern="1200" spc="0" dirty="0" err="1">
                <a:ln>
                  <a:noFill/>
                </a:ln>
                <a:solidFill>
                  <a:srgbClr val="000000"/>
                </a:solidFill>
                <a:latin typeface="Calibri" pitchFamily="34"/>
                <a:ea typeface="Microsoft YaHei" pitchFamily="2"/>
                <a:cs typeface="Lucida Sans" pitchFamily="2"/>
              </a:rPr>
              <a:t>instantiere</a:t>
            </a:r>
            <a:r>
              <a:rPr lang="en-US" sz="1800" b="0" i="0" u="none" strike="noStrike" kern="1200" spc="0" dirty="0">
                <a:ln>
                  <a:noFill/>
                </a:ln>
                <a:solidFill>
                  <a:srgbClr val="000000"/>
                </a:solidFill>
                <a:latin typeface="Calibri" pitchFamily="34"/>
                <a:ea typeface="Microsoft YaHei" pitchFamily="2"/>
                <a:cs typeface="Lucida Sans" pitchFamily="2"/>
              </a:rPr>
              <a:t> a </a:t>
            </a:r>
            <a:r>
              <a:rPr lang="en-US" sz="1800" b="0" i="0" u="none" strike="noStrike" kern="1200" spc="0" dirty="0" err="1">
                <a:ln>
                  <a:noFill/>
                </a:ln>
                <a:solidFill>
                  <a:srgbClr val="000000"/>
                </a:solidFill>
                <a:latin typeface="Calibri" pitchFamily="34"/>
                <a:ea typeface="Microsoft YaHei" pitchFamily="2"/>
                <a:cs typeface="Lucida Sans" pitchFamily="2"/>
              </a:rPr>
              <a:t>unei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clase</a:t>
            </a:r>
            <a:r>
              <a:rPr lang="en-US" sz="18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0" i="0" u="none" strike="noStrike" kern="1200" spc="0" dirty="0" err="1">
                <a:ln>
                  <a:noFill/>
                </a:ln>
                <a:solidFill>
                  <a:srgbClr val="000000"/>
                </a:solidFill>
                <a:latin typeface="Calibri" pitchFamily="34"/>
                <a:ea typeface="Microsoft YaHei" pitchFamily="2"/>
                <a:cs typeface="Lucida Sans" pitchFamily="2"/>
              </a:rPr>
              <a:t>Diferenta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intre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1" i="0" u="none" strike="noStrike" kern="1200" spc="0" dirty="0" err="1">
                <a:ln>
                  <a:noFill/>
                </a:ln>
                <a:solidFill>
                  <a:srgbClr val="000000"/>
                </a:solidFill>
                <a:latin typeface="Calibri" pitchFamily="34"/>
                <a:ea typeface="Microsoft YaHei" pitchFamily="2"/>
                <a:cs typeface="Lucida Sans" pitchFamily="2"/>
              </a:rPr>
              <a:t>clasa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si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1" i="0" u="none" strike="noStrike" kern="1200" spc="0" dirty="0" err="1">
                <a:ln>
                  <a:noFill/>
                </a:ln>
                <a:solidFill>
                  <a:srgbClr val="000000"/>
                </a:solidFill>
                <a:latin typeface="Calibri" pitchFamily="34"/>
                <a:ea typeface="Microsoft YaHei" pitchFamily="2"/>
                <a:cs typeface="Lucida Sans" pitchFamily="2"/>
              </a:rPr>
              <a:t>obiect</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este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importanta</a:t>
            </a:r>
            <a:r>
              <a:rPr lang="en-US" sz="1800" b="0" i="0" u="none" strike="noStrike" kern="1200" spc="0" dirty="0">
                <a:ln>
                  <a:noFill/>
                </a:ln>
                <a:solidFill>
                  <a:srgbClr val="000000"/>
                </a:solidFill>
                <a:latin typeface="Calibri" pitchFamily="34"/>
                <a:ea typeface="Microsoft YaHei" pitchFamily="2"/>
                <a:cs typeface="Lucida Sans" pitchFamily="2"/>
              </a:rPr>
              <a:t>. Daca o </a:t>
            </a:r>
            <a:r>
              <a:rPr lang="en-US" sz="1800" b="0" i="0" u="none" strike="noStrike" kern="1200" spc="0" dirty="0" err="1">
                <a:ln>
                  <a:noFill/>
                </a:ln>
                <a:solidFill>
                  <a:srgbClr val="000000"/>
                </a:solidFill>
                <a:latin typeface="Calibri" pitchFamily="34"/>
                <a:ea typeface="Microsoft YaHei" pitchFamily="2"/>
                <a:cs typeface="Lucida Sans" pitchFamily="2"/>
              </a:rPr>
              <a:t>clasa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poate</a:t>
            </a:r>
            <a:r>
              <a:rPr lang="en-US" sz="1800" b="0" i="0" u="none" strike="noStrike" kern="1200" spc="0" dirty="0">
                <a:ln>
                  <a:noFill/>
                </a:ln>
                <a:solidFill>
                  <a:srgbClr val="000000"/>
                </a:solidFill>
                <a:latin typeface="Calibri" pitchFamily="34"/>
                <a:ea typeface="Microsoft YaHei" pitchFamily="2"/>
                <a:cs typeface="Lucida Sans" pitchFamily="2"/>
              </a:rPr>
              <a:t> fi </a:t>
            </a:r>
            <a:r>
              <a:rPr lang="en-US" sz="1800" b="0" i="0" u="none" strike="noStrike" kern="1200" spc="0" dirty="0" err="1">
                <a:ln>
                  <a:noFill/>
                </a:ln>
                <a:solidFill>
                  <a:srgbClr val="000000"/>
                </a:solidFill>
                <a:latin typeface="Calibri" pitchFamily="34"/>
                <a:ea typeface="Microsoft YaHei" pitchFamily="2"/>
                <a:cs typeface="Lucida Sans" pitchFamily="2"/>
              </a:rPr>
              <a:t>asimilata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unui</a:t>
            </a:r>
            <a:r>
              <a:rPr lang="en-US" sz="1800" b="0" i="0" u="none" strike="noStrike" kern="1200" spc="0" dirty="0">
                <a:ln>
                  <a:noFill/>
                </a:ln>
                <a:solidFill>
                  <a:srgbClr val="000000"/>
                </a:solidFill>
                <a:latin typeface="Calibri" pitchFamily="34"/>
                <a:ea typeface="Microsoft YaHei" pitchFamily="2"/>
                <a:cs typeface="Lucida Sans" pitchFamily="2"/>
              </a:rPr>
              <a:t> tip de date, un </a:t>
            </a:r>
            <a:r>
              <a:rPr lang="en-US" sz="1800" b="0" i="0" u="none" strike="noStrike" kern="1200" spc="0" dirty="0" err="1">
                <a:ln>
                  <a:noFill/>
                </a:ln>
                <a:solidFill>
                  <a:srgbClr val="000000"/>
                </a:solidFill>
                <a:latin typeface="Calibri" pitchFamily="34"/>
                <a:ea typeface="Microsoft YaHei" pitchFamily="2"/>
                <a:cs typeface="Lucida Sans" pitchFamily="2"/>
              </a:rPr>
              <a:t>obiect</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poate</a:t>
            </a:r>
            <a:r>
              <a:rPr lang="en-US" sz="1800" b="0" i="0" u="none" strike="noStrike" kern="1200" spc="0" dirty="0">
                <a:ln>
                  <a:noFill/>
                </a:ln>
                <a:solidFill>
                  <a:srgbClr val="000000"/>
                </a:solidFill>
                <a:latin typeface="Calibri" pitchFamily="34"/>
                <a:ea typeface="Microsoft YaHei" pitchFamily="2"/>
                <a:cs typeface="Lucida Sans" pitchFamily="2"/>
              </a:rPr>
              <a:t> fi </a:t>
            </a:r>
            <a:r>
              <a:rPr lang="en-US" sz="1800" b="0" i="0" u="none" strike="noStrike" kern="1200" spc="0" dirty="0" err="1">
                <a:ln>
                  <a:noFill/>
                </a:ln>
                <a:solidFill>
                  <a:srgbClr val="000000"/>
                </a:solidFill>
                <a:latin typeface="Calibri" pitchFamily="34"/>
                <a:ea typeface="Microsoft YaHei" pitchFamily="2"/>
                <a:cs typeface="Lucida Sans" pitchFamily="2"/>
              </a:rPr>
              <a:t>echivalat</a:t>
            </a:r>
            <a:r>
              <a:rPr lang="en-US" sz="1800" b="0" i="0" u="none" strike="noStrike" kern="1200" spc="0" dirty="0">
                <a:ln>
                  <a:noFill/>
                </a:ln>
                <a:solidFill>
                  <a:srgbClr val="000000"/>
                </a:solidFill>
                <a:latin typeface="Calibri" pitchFamily="34"/>
                <a:ea typeface="Microsoft YaHei" pitchFamily="2"/>
                <a:cs typeface="Lucida Sans" pitchFamily="2"/>
              </a:rPr>
              <a:t> cu o </a:t>
            </a:r>
            <a:r>
              <a:rPr lang="en-US" sz="1800" b="0" i="0" u="none" strike="noStrike" kern="1200" spc="0" dirty="0" err="1">
                <a:ln>
                  <a:noFill/>
                </a:ln>
                <a:solidFill>
                  <a:srgbClr val="000000"/>
                </a:solidFill>
                <a:latin typeface="Calibri" pitchFamily="34"/>
                <a:ea typeface="Microsoft YaHei" pitchFamily="2"/>
                <a:cs typeface="Lucida Sans" pitchFamily="2"/>
              </a:rPr>
              <a:t>variabila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sau</a:t>
            </a:r>
            <a:r>
              <a:rPr lang="en-US" sz="1800" b="0" i="0" u="none" strike="noStrike" kern="1200" spc="0" dirty="0">
                <a:ln>
                  <a:noFill/>
                </a:ln>
                <a:solidFill>
                  <a:srgbClr val="000000"/>
                </a:solidFill>
                <a:latin typeface="Calibri" pitchFamily="34"/>
                <a:ea typeface="Microsoft YaHei" pitchFamily="2"/>
                <a:cs typeface="Lucida Sans" pitchFamily="2"/>
              </a:rPr>
              <a:t> cu o </a:t>
            </a:r>
            <a:r>
              <a:rPr lang="en-US" sz="1800" b="0" i="0" u="none" strike="noStrike" kern="1200" spc="0" dirty="0" err="1">
                <a:ln>
                  <a:noFill/>
                </a:ln>
                <a:solidFill>
                  <a:srgbClr val="000000"/>
                </a:solidFill>
                <a:latin typeface="Calibri" pitchFamily="34"/>
                <a:ea typeface="Microsoft YaHei" pitchFamily="2"/>
                <a:cs typeface="Lucida Sans" pitchFamily="2"/>
              </a:rPr>
              <a:t>valoare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avand</a:t>
            </a:r>
            <a:r>
              <a:rPr lang="en-US" sz="1800" b="0" i="0" u="none" strike="noStrike" kern="1200" spc="0" dirty="0">
                <a:ln>
                  <a:noFill/>
                </a:ln>
                <a:solidFill>
                  <a:srgbClr val="000000"/>
                </a:solidFill>
                <a:latin typeface="Calibri" pitchFamily="34"/>
                <a:ea typeface="Microsoft YaHei" pitchFamily="2"/>
                <a:cs typeface="Lucida Sans" pitchFamily="2"/>
              </a:rPr>
              <a:t> un </a:t>
            </a:r>
            <a:r>
              <a:rPr lang="en-US" sz="1800" b="0" i="0" u="none" strike="noStrike" kern="1200" spc="0" dirty="0" err="1">
                <a:ln>
                  <a:noFill/>
                </a:ln>
                <a:solidFill>
                  <a:srgbClr val="000000"/>
                </a:solidFill>
                <a:latin typeface="Calibri" pitchFamily="34"/>
                <a:ea typeface="Microsoft YaHei" pitchFamily="2"/>
                <a:cs typeface="Lucida Sans" pitchFamily="2"/>
              </a:rPr>
              <a:t>anumit</a:t>
            </a:r>
            <a:r>
              <a:rPr lang="en-US" sz="1800" b="0" i="0" u="none" strike="noStrike" kern="1200" spc="0" dirty="0">
                <a:ln>
                  <a:noFill/>
                </a:ln>
                <a:solidFill>
                  <a:srgbClr val="000000"/>
                </a:solidFill>
                <a:latin typeface="Calibri" pitchFamily="34"/>
                <a:ea typeface="Microsoft YaHei" pitchFamily="2"/>
                <a:cs typeface="Lucida Sans" pitchFamily="2"/>
              </a:rPr>
              <a:t> tip de date.</a:t>
            </a:r>
          </a:p>
          <a:p>
            <a:pPr marL="0" marR="0" lvl="0" indent="0" algn="l" rtl="0" hangingPunct="0">
              <a:lnSpc>
                <a:spcPct val="100000"/>
              </a:lnSpc>
              <a:spcBef>
                <a:spcPts val="0"/>
              </a:spcBef>
              <a:spcAft>
                <a:spcPts val="0"/>
              </a:spcAft>
              <a:buNone/>
              <a:tabLst/>
            </a:pPr>
            <a:r>
              <a:rPr lang="en-US" sz="1800" b="0" i="0" u="none" strike="noStrike" kern="1200" spc="0" dirty="0" err="1">
                <a:ln>
                  <a:noFill/>
                </a:ln>
                <a:solidFill>
                  <a:srgbClr val="000000"/>
                </a:solidFill>
                <a:latin typeface="Calibri" pitchFamily="34"/>
                <a:ea typeface="Microsoft YaHei" pitchFamily="2"/>
                <a:cs typeface="Lucida Sans" pitchFamily="2"/>
              </a:rPr>
              <a:t>Practic</a:t>
            </a:r>
            <a:r>
              <a:rPr lang="en-US" sz="1800" b="0" i="0" u="none" strike="noStrike" kern="1200" spc="0" dirty="0">
                <a:ln>
                  <a:noFill/>
                </a:ln>
                <a:solidFill>
                  <a:srgbClr val="000000"/>
                </a:solidFill>
                <a:latin typeface="Calibri" pitchFamily="34"/>
                <a:ea typeface="Microsoft YaHei" pitchFamily="2"/>
                <a:cs typeface="Lucida Sans" pitchFamily="2"/>
              </a:rPr>
              <a:t>, o </a:t>
            </a:r>
            <a:r>
              <a:rPr lang="en-US" sz="1800" b="0" i="0" u="none" strike="noStrike" kern="1200" spc="0" dirty="0" err="1">
                <a:ln>
                  <a:noFill/>
                </a:ln>
                <a:solidFill>
                  <a:srgbClr val="000000"/>
                </a:solidFill>
                <a:latin typeface="Calibri" pitchFamily="34"/>
                <a:ea typeface="Microsoft YaHei" pitchFamily="2"/>
                <a:cs typeface="Lucida Sans" pitchFamily="2"/>
              </a:rPr>
              <a:t>clasa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este</a:t>
            </a:r>
            <a:r>
              <a:rPr lang="en-US" sz="1800" b="0" i="0" u="none" strike="noStrike" kern="1200" spc="0" dirty="0">
                <a:ln>
                  <a:noFill/>
                </a:ln>
                <a:solidFill>
                  <a:srgbClr val="000000"/>
                </a:solidFill>
                <a:latin typeface="Calibri" pitchFamily="34"/>
                <a:ea typeface="Microsoft YaHei" pitchFamily="2"/>
                <a:cs typeface="Lucida Sans" pitchFamily="2"/>
              </a:rPr>
              <a:t> o "</a:t>
            </a:r>
            <a:r>
              <a:rPr lang="en-US" sz="1800" b="0" i="0" u="none" strike="noStrike" kern="1200" spc="0" dirty="0" err="1">
                <a:ln>
                  <a:noFill/>
                </a:ln>
                <a:solidFill>
                  <a:srgbClr val="000000"/>
                </a:solidFill>
                <a:latin typeface="Calibri" pitchFamily="34"/>
                <a:ea typeface="Microsoft YaHei" pitchFamily="2"/>
                <a:cs typeface="Lucida Sans" pitchFamily="2"/>
              </a:rPr>
              <a:t>fabrica</a:t>
            </a:r>
            <a:r>
              <a:rPr lang="en-US" sz="1800" b="0" i="0" u="none" strike="noStrike" kern="1200" spc="0" dirty="0">
                <a:ln>
                  <a:noFill/>
                </a:ln>
                <a:solidFill>
                  <a:srgbClr val="000000"/>
                </a:solidFill>
                <a:latin typeface="Calibri" pitchFamily="34"/>
                <a:ea typeface="Microsoft YaHei" pitchFamily="2"/>
                <a:cs typeface="Lucida Sans" pitchFamily="2"/>
              </a:rPr>
              <a:t>" de </a:t>
            </a:r>
            <a:r>
              <a:rPr lang="en-US" sz="1800" b="0" i="0" u="none" strike="noStrike" kern="1200" spc="0" dirty="0" err="1">
                <a:ln>
                  <a:noFill/>
                </a:ln>
                <a:solidFill>
                  <a:srgbClr val="000000"/>
                </a:solidFill>
                <a:latin typeface="Calibri" pitchFamily="34"/>
                <a:ea typeface="Microsoft YaHei" pitchFamily="2"/>
                <a:cs typeface="Lucida Sans" pitchFamily="2"/>
              </a:rPr>
              <a:t>obiecte</a:t>
            </a:r>
            <a:r>
              <a:rPr lang="en-US" sz="1800" b="0" i="0" u="none" strike="noStrike" kern="1200" spc="0" dirty="0">
                <a:ln>
                  <a:noFill/>
                </a:ln>
                <a:solidFill>
                  <a:srgbClr val="000000"/>
                </a:solidFill>
                <a:latin typeface="Calibri" pitchFamily="34"/>
                <a:ea typeface="Microsoft YaHei" pitchFamily="2"/>
                <a:cs typeface="Lucida Sans" pitchFamily="2"/>
              </a:rPr>
              <a:t>, care produce </a:t>
            </a:r>
            <a:r>
              <a:rPr lang="en-US" sz="1800" b="0" i="0" u="none" strike="noStrike" kern="1200" spc="0" dirty="0" err="1">
                <a:ln>
                  <a:noFill/>
                </a:ln>
                <a:solidFill>
                  <a:srgbClr val="000000"/>
                </a:solidFill>
                <a:latin typeface="Calibri" pitchFamily="34"/>
                <a:ea typeface="Microsoft YaHei" pitchFamily="2"/>
                <a:cs typeface="Lucida Sans" pitchFamily="2"/>
              </a:rPr>
              <a:t>obiecte</a:t>
            </a:r>
            <a:r>
              <a:rPr lang="en-US" sz="1800" b="0" i="0" u="none" strike="noStrike" kern="1200" spc="0" dirty="0">
                <a:ln>
                  <a:noFill/>
                </a:ln>
                <a:solidFill>
                  <a:srgbClr val="000000"/>
                </a:solidFill>
                <a:latin typeface="Calibri" pitchFamily="34"/>
                <a:ea typeface="Microsoft YaHei" pitchFamily="2"/>
                <a:cs typeface="Lucida Sans" pitchFamily="2"/>
              </a:rPr>
              <a:t> cu </a:t>
            </a:r>
            <a:r>
              <a:rPr lang="en-US" sz="1800" b="0" i="0" u="none" strike="noStrike" kern="1200" spc="0" dirty="0" err="1">
                <a:ln>
                  <a:noFill/>
                </a:ln>
                <a:solidFill>
                  <a:srgbClr val="000000"/>
                </a:solidFill>
                <a:latin typeface="Calibri" pitchFamily="34"/>
                <a:ea typeface="Microsoft YaHei" pitchFamily="2"/>
                <a:cs typeface="Lucida Sans" pitchFamily="2"/>
              </a:rPr>
              <a:t>aceeasi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structura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avand</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proprietati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si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metode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identice</a:t>
            </a:r>
            <a:r>
              <a:rPr lang="en-US" sz="18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err="1">
                <a:ln>
                  <a:noFill/>
                </a:ln>
                <a:solidFill>
                  <a:srgbClr val="000000"/>
                </a:solidFill>
                <a:latin typeface="Calibri" pitchFamily="34"/>
                <a:ea typeface="Microsoft YaHei" pitchFamily="2"/>
                <a:cs typeface="Lucida Sans" pitchFamily="2"/>
              </a:rPr>
              <a:t>Selectorul</a:t>
            </a:r>
            <a:r>
              <a:rPr lang="en-US" sz="1800" b="1"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reprezinta</a:t>
            </a:r>
            <a:r>
              <a:rPr lang="en-US" sz="1800" b="0" i="0" u="none" strike="noStrike" kern="1200" spc="0" dirty="0">
                <a:ln>
                  <a:noFill/>
                </a:ln>
                <a:solidFill>
                  <a:srgbClr val="000000"/>
                </a:solidFill>
                <a:latin typeface="Calibri" pitchFamily="34"/>
                <a:ea typeface="Microsoft YaHei" pitchFamily="2"/>
                <a:cs typeface="Lucida Sans" pitchFamily="2"/>
              </a:rPr>
              <a:t> un sir de </a:t>
            </a:r>
            <a:r>
              <a:rPr lang="en-US" sz="1800" b="0" i="0" u="none" strike="noStrike" kern="1200" spc="0" dirty="0" err="1">
                <a:ln>
                  <a:noFill/>
                </a:ln>
                <a:solidFill>
                  <a:srgbClr val="000000"/>
                </a:solidFill>
                <a:latin typeface="Calibri" pitchFamily="34"/>
                <a:ea typeface="Microsoft YaHei" pitchFamily="2"/>
                <a:cs typeface="Lucida Sans" pitchFamily="2"/>
              </a:rPr>
              <a:t>caractere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prin</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intermediul</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caruia</a:t>
            </a:r>
            <a:r>
              <a:rPr lang="en-US" sz="1800" b="0" i="0" u="none" strike="noStrike" kern="1200" spc="0" dirty="0">
                <a:ln>
                  <a:noFill/>
                </a:ln>
                <a:solidFill>
                  <a:srgbClr val="000000"/>
                </a:solidFill>
                <a:latin typeface="Calibri" pitchFamily="34"/>
                <a:ea typeface="Microsoft YaHei" pitchFamily="2"/>
                <a:cs typeface="Lucida Sans" pitchFamily="2"/>
              </a:rPr>
              <a:t> se </a:t>
            </a:r>
            <a:r>
              <a:rPr lang="en-US" sz="1800" b="0" i="0" u="none" strike="noStrike" kern="1200" spc="0" dirty="0" err="1">
                <a:ln>
                  <a:noFill/>
                </a:ln>
                <a:solidFill>
                  <a:srgbClr val="000000"/>
                </a:solidFill>
                <a:latin typeface="Calibri" pitchFamily="34"/>
                <a:ea typeface="Microsoft YaHei" pitchFamily="2"/>
                <a:cs typeface="Lucida Sans" pitchFamily="2"/>
              </a:rPr>
              <a:t>poate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identifica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unul</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sau</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mai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multe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elemente</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dintr</a:t>
            </a:r>
            <a:r>
              <a:rPr lang="en-US" sz="1800" b="0" i="0" u="none" strike="noStrike" kern="1200" spc="0" dirty="0">
                <a:ln>
                  <a:noFill/>
                </a:ln>
                <a:solidFill>
                  <a:srgbClr val="000000"/>
                </a:solidFill>
                <a:latin typeface="Calibri" pitchFamily="34"/>
                <a:ea typeface="Microsoft YaHei" pitchFamily="2"/>
                <a:cs typeface="Lucida Sans" pitchFamily="2"/>
              </a:rPr>
              <a:t>-o </a:t>
            </a:r>
            <a:r>
              <a:rPr lang="en-US" sz="1800" b="0" i="0" u="none" strike="noStrike" kern="1200" spc="0" dirty="0" err="1">
                <a:ln>
                  <a:noFill/>
                </a:ln>
                <a:solidFill>
                  <a:srgbClr val="000000"/>
                </a:solidFill>
                <a:latin typeface="Calibri" pitchFamily="34"/>
                <a:ea typeface="Microsoft YaHei" pitchFamily="2"/>
                <a:cs typeface="Lucida Sans" pitchFamily="2"/>
              </a:rPr>
              <a:t>pagina</a:t>
            </a:r>
            <a:r>
              <a:rPr lang="en-US" sz="1800" b="0" i="0" u="none" strike="noStrike" kern="1200" spc="0" dirty="0">
                <a:ln>
                  <a:noFill/>
                </a:ln>
                <a:solidFill>
                  <a:srgbClr val="000000"/>
                </a:solidFill>
                <a:latin typeface="Calibri" pitchFamily="34"/>
                <a:ea typeface="Microsoft YaHei" pitchFamily="2"/>
                <a:cs typeface="Lucida Sans" pitchFamily="2"/>
              </a:rPr>
              <a:t> web.</a:t>
            </a:r>
          </a:p>
          <a:p>
            <a:pPr marL="0" marR="0" lvl="0" indent="0" algn="l" rtl="0" hangingPunct="0">
              <a:lnSpc>
                <a:spcPct val="100000"/>
              </a:lnSpc>
              <a:spcBef>
                <a:spcPts val="0"/>
              </a:spcBef>
              <a:spcAft>
                <a:spcPts val="0"/>
              </a:spcAft>
              <a:buNone/>
              <a:tabLst/>
            </a:pP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Acesta</a:t>
            </a:r>
            <a:r>
              <a:rPr lang="en-US" sz="1800" b="0" i="0" u="none" strike="noStrike" kern="1200" spc="0" dirty="0">
                <a:ln>
                  <a:noFill/>
                </a:ln>
                <a:solidFill>
                  <a:srgbClr val="000000"/>
                </a:solidFill>
                <a:latin typeface="Calibri" pitchFamily="34"/>
                <a:ea typeface="Microsoft YaHei" pitchFamily="2"/>
                <a:cs typeface="Lucida Sans" pitchFamily="2"/>
              </a:rPr>
              <a:t> se </a:t>
            </a:r>
            <a:r>
              <a:rPr lang="en-US" sz="1800" b="0" i="0" u="none" strike="noStrike" kern="1200" spc="0" dirty="0" err="1">
                <a:ln>
                  <a:noFill/>
                </a:ln>
                <a:solidFill>
                  <a:srgbClr val="000000"/>
                </a:solidFill>
                <a:latin typeface="Calibri" pitchFamily="34"/>
                <a:ea typeface="Microsoft YaHei" pitchFamily="2"/>
                <a:cs typeface="Lucida Sans" pitchFamily="2"/>
              </a:rPr>
              <a:t>utilizeaza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pentru</a:t>
            </a:r>
            <a:r>
              <a:rPr lang="en-US" sz="1800" b="0" i="0" u="none" strike="noStrike" kern="1200" spc="0" dirty="0">
                <a:ln>
                  <a:noFill/>
                </a:ln>
                <a:solidFill>
                  <a:srgbClr val="000000"/>
                </a:solidFill>
                <a:latin typeface="Calibri" pitchFamily="34"/>
                <a:ea typeface="Microsoft YaHei" pitchFamily="2"/>
                <a:cs typeface="Lucida Sans" pitchFamily="2"/>
              </a:rPr>
              <a:t> a </a:t>
            </a:r>
            <a:r>
              <a:rPr lang="en-US" sz="1800" b="0" i="0" u="none" strike="noStrike" kern="1200" spc="0" dirty="0" err="1">
                <a:ln>
                  <a:noFill/>
                </a:ln>
                <a:solidFill>
                  <a:srgbClr val="000000"/>
                </a:solidFill>
                <a:latin typeface="Calibri" pitchFamily="34"/>
                <a:ea typeface="Microsoft YaHei" pitchFamily="2"/>
                <a:cs typeface="Lucida Sans" pitchFamily="2"/>
              </a:rPr>
              <a:t>interactiona</a:t>
            </a:r>
            <a:r>
              <a:rPr lang="en-US" sz="1800" b="0" i="0" u="none" strike="noStrike" kern="1200" spc="0" dirty="0">
                <a:ln>
                  <a:noFill/>
                </a:ln>
                <a:solidFill>
                  <a:srgbClr val="000000"/>
                </a:solidFill>
                <a:latin typeface="Calibri" pitchFamily="34"/>
                <a:ea typeface="Microsoft YaHei" pitchFamily="2"/>
                <a:cs typeface="Lucida Sans" pitchFamily="2"/>
              </a:rPr>
              <a:t> cu </a:t>
            </a:r>
            <a:r>
              <a:rPr lang="en-US" sz="1800" b="0" i="0" u="none" strike="noStrike" kern="1200" spc="0" dirty="0" err="1">
                <a:ln>
                  <a:noFill/>
                </a:ln>
                <a:solidFill>
                  <a:srgbClr val="000000"/>
                </a:solidFill>
                <a:latin typeface="Calibri" pitchFamily="34"/>
                <a:ea typeface="Microsoft YaHei" pitchFamily="2"/>
                <a:cs typeface="Lucida Sans" pitchFamily="2"/>
              </a:rPr>
              <a:t>pagina</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mai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0" i="0" u="none" strike="noStrike" kern="1200" spc="0" dirty="0" err="1">
                <a:ln>
                  <a:noFill/>
                </a:ln>
                <a:solidFill>
                  <a:srgbClr val="000000"/>
                </a:solidFill>
                <a:latin typeface="Calibri" pitchFamily="34"/>
                <a:ea typeface="Microsoft YaHei" pitchFamily="2"/>
                <a:cs typeface="Lucida Sans" pitchFamily="2"/>
              </a:rPr>
              <a:t>departe</a:t>
            </a:r>
            <a:r>
              <a:rPr lang="en-US" sz="1800" b="0" i="0" u="none" strike="noStrike" kern="1200" spc="0" dirty="0">
                <a:ln>
                  <a:noFill/>
                </a:ln>
                <a:solidFill>
                  <a:srgbClr val="000000"/>
                </a:solidFill>
                <a:latin typeface="Calibri" pitchFamily="34"/>
                <a:ea typeface="Microsoft YaHei" pitchFamily="2"/>
                <a:cs typeface="Lucida Sans" pitchFamily="2"/>
              </a:rPr>
              <a:t> in </a:t>
            </a:r>
            <a:r>
              <a:rPr lang="en-US" sz="1800" b="0" i="0" u="none" strike="noStrike" kern="1200" spc="0" dirty="0" err="1">
                <a:ln>
                  <a:noFill/>
                </a:ln>
                <a:solidFill>
                  <a:srgbClr val="000000"/>
                </a:solidFill>
                <a:latin typeface="Calibri" pitchFamily="34"/>
                <a:ea typeface="Microsoft YaHei" pitchFamily="2"/>
                <a:cs typeface="Lucida Sans" pitchFamily="2"/>
              </a:rPr>
              <a:t>procesul</a:t>
            </a:r>
            <a:r>
              <a:rPr lang="en-US" sz="1800" b="0" i="0" u="none" strike="noStrike" kern="1200" spc="0" dirty="0">
                <a:ln>
                  <a:noFill/>
                </a:ln>
                <a:solidFill>
                  <a:srgbClr val="000000"/>
                </a:solidFill>
                <a:latin typeface="Calibri" pitchFamily="34"/>
                <a:ea typeface="Microsoft YaHei" pitchFamily="2"/>
                <a:cs typeface="Lucida Sans" pitchFamily="2"/>
              </a:rPr>
              <a:t> de </a:t>
            </a:r>
            <a:r>
              <a:rPr lang="en-US" sz="1800" b="0" i="0" u="none" strike="noStrike" kern="1200" spc="0" dirty="0" err="1">
                <a:ln>
                  <a:noFill/>
                </a:ln>
                <a:solidFill>
                  <a:srgbClr val="000000"/>
                </a:solidFill>
                <a:latin typeface="Calibri" pitchFamily="34"/>
                <a:ea typeface="Microsoft YaHei" pitchFamily="2"/>
                <a:cs typeface="Lucida Sans" pitchFamily="2"/>
              </a:rPr>
              <a:t>testare</a:t>
            </a:r>
            <a:r>
              <a:rPr lang="en-US" sz="1800" b="0" i="0" u="none" strike="noStrike" kern="1200" spc="0" dirty="0">
                <a:ln>
                  <a:noFill/>
                </a:ln>
                <a:solidFill>
                  <a:srgbClr val="000000"/>
                </a:solidFill>
                <a:latin typeface="Calibri" pitchFamily="34"/>
                <a:ea typeface="Microsoft YaHei" pitchFamily="2"/>
                <a:cs typeface="Lucida Sans" pitchFamily="2"/>
              </a:rPr>
              <a:t> automata.</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0" i="0" u="none" strike="noStrike" kern="1200" spc="0" dirty="0" err="1">
                <a:ln>
                  <a:noFill/>
                </a:ln>
                <a:solidFill>
                  <a:srgbClr val="000000"/>
                </a:solidFill>
                <a:latin typeface="Calibri" pitchFamily="34"/>
                <a:ea typeface="Microsoft YaHei" pitchFamily="2"/>
                <a:cs typeface="Lucida Sans" pitchFamily="2"/>
              </a:rPr>
              <a:t>Tipuri</a:t>
            </a:r>
            <a:r>
              <a:rPr lang="en-US" sz="1800" b="0" i="0" u="none" strike="noStrike" kern="1200" spc="0" dirty="0">
                <a:ln>
                  <a:noFill/>
                </a:ln>
                <a:solidFill>
                  <a:srgbClr val="000000"/>
                </a:solidFill>
                <a:latin typeface="Calibri" pitchFamily="34"/>
                <a:ea typeface="Microsoft YaHei" pitchFamily="2"/>
                <a:cs typeface="Lucida Sans" pitchFamily="2"/>
              </a:rPr>
              <a:t> de </a:t>
            </a:r>
            <a:r>
              <a:rPr lang="en-US" sz="1800" b="0" i="0" u="none" strike="noStrike" kern="1200" spc="0" dirty="0" err="1">
                <a:ln>
                  <a:noFill/>
                </a:ln>
                <a:solidFill>
                  <a:srgbClr val="000000"/>
                </a:solidFill>
                <a:latin typeface="Calibri" pitchFamily="34"/>
                <a:ea typeface="Microsoft YaHei" pitchFamily="2"/>
                <a:cs typeface="Lucida Sans" pitchFamily="2"/>
              </a:rPr>
              <a:t>selectori</a:t>
            </a:r>
            <a:r>
              <a:rPr lang="en-US" sz="1800" b="0" i="0" u="none" strike="noStrike" kern="1200" spc="0" dirty="0">
                <a:ln>
                  <a:noFill/>
                </a:ln>
                <a:solidFill>
                  <a:srgbClr val="000000"/>
                </a:solidFill>
                <a:latin typeface="Calibri" pitchFamily="34"/>
                <a:ea typeface="Microsoft YaHei" pitchFamily="2"/>
                <a:cs typeface="Lucida Sans" pitchFamily="2"/>
              </a:rPr>
              <a:t> :</a:t>
            </a:r>
            <a:r>
              <a:rPr lang="en-US" sz="1800" b="1" i="0" u="none" strike="noStrike" kern="1200" spc="0" dirty="0">
                <a:ln>
                  <a:noFill/>
                </a:ln>
                <a:solidFill>
                  <a:srgbClr val="000000"/>
                </a:solidFill>
                <a:latin typeface="Calibri" pitchFamily="34"/>
                <a:ea typeface="Microsoft YaHei" pitchFamily="2"/>
                <a:cs typeface="Lucida Sans" pitchFamily="2"/>
              </a:rPr>
              <a:t> ID, Class, Name, XPATH, CSS Selector, Link Text, Partial Link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rtea I - Teorie">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7DE8DB8-CDA8-9E24-DA3E-EABE5E65E01F}"/>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3" name="Title 4">
            <a:extLst>
              <a:ext uri="{FF2B5EF4-FFF2-40B4-BE49-F238E27FC236}">
                <a16:creationId xmlns:a16="http://schemas.microsoft.com/office/drawing/2014/main" id="{44EFD0CF-4EDC-F62C-F9D5-E661F32A461D}"/>
              </a:ext>
            </a:extLst>
          </p:cNvPr>
          <p:cNvSpPr txBox="1">
            <a:spLocks noGrp="1"/>
          </p:cNvSpPr>
          <p:nvPr>
            <p:ph type="title" idx="4294967295"/>
          </p:nvPr>
        </p:nvSpPr>
        <p:spPr>
          <a:xfrm>
            <a:off x="38160" y="360"/>
            <a:ext cx="12153240" cy="1324800"/>
          </a:xfrm>
        </p:spPr>
        <p:txBody>
          <a:bodyPr wrap="square" lIns="90000" tIns="45000" rIns="90000" bIns="45000" anchor="t">
            <a:noAutofit/>
          </a:bodyPr>
          <a:lstStyle/>
          <a:p>
            <a:pPr lvl="0"/>
            <a:r>
              <a:rPr lang="en-US" sz="4400">
                <a:latin typeface="Calibri Light" pitchFamily="18"/>
              </a:rPr>
              <a:t>Partea I - Teorie</a:t>
            </a:r>
          </a:p>
        </p:txBody>
      </p:sp>
      <p:sp>
        <p:nvSpPr>
          <p:cNvPr id="4" name="TextBox 3">
            <a:extLst>
              <a:ext uri="{FF2B5EF4-FFF2-40B4-BE49-F238E27FC236}">
                <a16:creationId xmlns:a16="http://schemas.microsoft.com/office/drawing/2014/main" id="{77EB5628-2E00-50F7-180A-E53E3D5AF2BF}"/>
              </a:ext>
            </a:extLst>
          </p:cNvPr>
          <p:cNvSpPr/>
          <p:nvPr/>
        </p:nvSpPr>
        <p:spPr>
          <a:xfrm>
            <a:off x="86040" y="822960"/>
            <a:ext cx="11709360" cy="5501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Lucida Sans" pitchFamily="2"/>
            </a:endParaRPr>
          </a:p>
        </p:txBody>
      </p:sp>
      <p:sp>
        <p:nvSpPr>
          <p:cNvPr id="7" name="TextBox 6">
            <a:extLst>
              <a:ext uri="{FF2B5EF4-FFF2-40B4-BE49-F238E27FC236}">
                <a16:creationId xmlns:a16="http://schemas.microsoft.com/office/drawing/2014/main" id="{3988DED2-3431-0BAC-D0E2-C2A640207148}"/>
              </a:ext>
            </a:extLst>
          </p:cNvPr>
          <p:cNvSpPr txBox="1"/>
          <p:nvPr/>
        </p:nvSpPr>
        <p:spPr>
          <a:xfrm>
            <a:off x="177145" y="641792"/>
            <a:ext cx="11816255" cy="6186309"/>
          </a:xfrm>
          <a:prstGeom prst="rect">
            <a:avLst/>
          </a:prstGeom>
          <a:noFill/>
        </p:spPr>
        <p:txBody>
          <a:bodyPr wrap="square">
            <a:spAutoFit/>
          </a:bodyPr>
          <a:lstStyle/>
          <a:p>
            <a:pPr marL="0" marR="0" lvl="0" indent="0" algn="l" rtl="0" hangingPunct="0">
              <a:lnSpc>
                <a:spcPct val="100000"/>
              </a:lnSpc>
              <a:spcBef>
                <a:spcPts val="0"/>
              </a:spcBef>
              <a:spcAft>
                <a:spcPts val="0"/>
              </a:spcAft>
              <a:buNone/>
              <a:tabLst/>
            </a:pPr>
            <a:r>
              <a:rPr lang="en-US" sz="1800" b="1" i="0" u="none" strike="noStrike" kern="1200" spc="0" dirty="0" err="1">
                <a:ln>
                  <a:noFill/>
                </a:ln>
                <a:solidFill>
                  <a:srgbClr val="000000"/>
                </a:solidFill>
                <a:latin typeface="Arial" pitchFamily="18"/>
                <a:ea typeface="Microsoft YaHei" pitchFamily="2"/>
                <a:cs typeface="Lucida Sans" pitchFamily="2"/>
              </a:rPr>
              <a:t>Dezvoltare</a:t>
            </a:r>
            <a:r>
              <a:rPr lang="en-US" sz="1800" b="1" i="0" u="none" strike="noStrike" kern="1200" spc="0" dirty="0">
                <a:ln>
                  <a:noFill/>
                </a:ln>
                <a:solidFill>
                  <a:srgbClr val="000000"/>
                </a:solidFill>
                <a:latin typeface="Arial" pitchFamily="18"/>
                <a:ea typeface="Microsoft YaHei" pitchFamily="2"/>
                <a:cs typeface="Lucida Sans" pitchFamily="2"/>
              </a:rPr>
              <a:t> </a:t>
            </a:r>
            <a:r>
              <a:rPr lang="en-US" sz="1800" b="1" i="0" u="none" strike="noStrike" kern="1200" spc="0" dirty="0" err="1">
                <a:ln>
                  <a:noFill/>
                </a:ln>
                <a:solidFill>
                  <a:srgbClr val="000000"/>
                </a:solidFill>
                <a:latin typeface="Arial" pitchFamily="18"/>
                <a:ea typeface="Microsoft YaHei" pitchFamily="2"/>
                <a:cs typeface="Lucida Sans" pitchFamily="2"/>
              </a:rPr>
              <a:t>bazată</a:t>
            </a:r>
            <a:r>
              <a:rPr lang="en-US" sz="1800" b="1" i="0" u="none" strike="noStrike" kern="1200" spc="0" dirty="0">
                <a:ln>
                  <a:noFill/>
                </a:ln>
                <a:solidFill>
                  <a:srgbClr val="000000"/>
                </a:solidFill>
                <a:latin typeface="Arial" pitchFamily="18"/>
                <a:ea typeface="Microsoft YaHei" pitchFamily="2"/>
                <a:cs typeface="Lucida Sans" pitchFamily="2"/>
              </a:rPr>
              <a:t> pe teste (TDD) </a:t>
            </a:r>
            <a:r>
              <a:rPr lang="en-US" sz="1800" b="0" i="0" u="none" strike="noStrike" kern="1200" spc="0" dirty="0" err="1">
                <a:ln>
                  <a:noFill/>
                </a:ln>
                <a:solidFill>
                  <a:srgbClr val="000000"/>
                </a:solidFill>
                <a:latin typeface="Arial" pitchFamily="18"/>
                <a:ea typeface="Microsoft YaHei" pitchFamily="2"/>
                <a:cs typeface="Lucida Sans" pitchFamily="2"/>
              </a:rPr>
              <a:t>este</a:t>
            </a:r>
            <a:r>
              <a:rPr lang="en-US" sz="1800" b="0" i="0" u="none" strike="noStrike" kern="1200" spc="0" dirty="0">
                <a:ln>
                  <a:noFill/>
                </a:ln>
                <a:solidFill>
                  <a:srgbClr val="000000"/>
                </a:solidFill>
                <a:latin typeface="Arial" pitchFamily="18"/>
                <a:ea typeface="Microsoft YaHei" pitchFamily="2"/>
                <a:cs typeface="Lucida Sans" pitchFamily="2"/>
              </a:rPr>
              <a:t> o </a:t>
            </a:r>
            <a:r>
              <a:rPr lang="en-US" sz="1800" b="0" i="0" u="none" strike="noStrike" kern="1200" spc="0" dirty="0" err="1">
                <a:ln>
                  <a:noFill/>
                </a:ln>
                <a:solidFill>
                  <a:srgbClr val="000000"/>
                </a:solidFill>
                <a:latin typeface="Arial" pitchFamily="18"/>
                <a:ea typeface="Microsoft YaHei" pitchFamily="2"/>
                <a:cs typeface="Lucida Sans" pitchFamily="2"/>
              </a:rPr>
              <a:t>abordare</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dezvoltare</a:t>
            </a:r>
            <a:r>
              <a:rPr lang="en-US" sz="1800" b="0" i="0" u="none" strike="noStrike" kern="1200" spc="0" dirty="0">
                <a:ln>
                  <a:noFill/>
                </a:ln>
                <a:solidFill>
                  <a:srgbClr val="000000"/>
                </a:solidFill>
                <a:latin typeface="Arial" pitchFamily="18"/>
                <a:ea typeface="Microsoft YaHei" pitchFamily="2"/>
                <a:cs typeface="Lucida Sans" pitchFamily="2"/>
              </a:rPr>
              <a:t> software </a:t>
            </a:r>
            <a:r>
              <a:rPr lang="en-US" sz="1800" b="0" i="0" u="none" strike="noStrike" kern="1200" spc="0" dirty="0" err="1">
                <a:ln>
                  <a:noFill/>
                </a:ln>
                <a:solidFill>
                  <a:srgbClr val="000000"/>
                </a:solidFill>
                <a:latin typeface="Arial" pitchFamily="18"/>
                <a:ea typeface="Microsoft YaHei" pitchFamily="2"/>
                <a:cs typeface="Lucida Sans" pitchFamily="2"/>
              </a:rPr>
              <a:t>în</a:t>
            </a:r>
            <a:r>
              <a:rPr lang="en-US" sz="1800" b="0" i="0" u="none" strike="noStrike" kern="1200" spc="0" dirty="0">
                <a:ln>
                  <a:noFill/>
                </a:ln>
                <a:solidFill>
                  <a:srgbClr val="000000"/>
                </a:solidFill>
                <a:latin typeface="Arial" pitchFamily="18"/>
                <a:ea typeface="Microsoft YaHei" pitchFamily="2"/>
                <a:cs typeface="Lucida Sans" pitchFamily="2"/>
              </a:rPr>
              <a:t> care sunt </a:t>
            </a:r>
            <a:r>
              <a:rPr lang="en-US" sz="1800" b="0" i="0" u="none" strike="noStrike" kern="1200" spc="0" dirty="0" err="1">
                <a:ln>
                  <a:noFill/>
                </a:ln>
                <a:solidFill>
                  <a:srgbClr val="000000"/>
                </a:solidFill>
                <a:latin typeface="Arial" pitchFamily="18"/>
                <a:ea typeface="Microsoft YaHei" pitchFamily="2"/>
                <a:cs typeface="Lucida Sans" pitchFamily="2"/>
              </a:rPr>
              <a:t>dezvoltate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cazuri</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testare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pentru</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specifica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și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valida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ceea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va</a:t>
            </a:r>
            <a:r>
              <a:rPr lang="en-US" sz="1800" b="0" i="0" u="none" strike="noStrike" kern="1200" spc="0" dirty="0">
                <a:ln>
                  <a:noFill/>
                </a:ln>
                <a:solidFill>
                  <a:srgbClr val="000000"/>
                </a:solidFill>
                <a:latin typeface="Arial" pitchFamily="18"/>
                <a:ea typeface="Microsoft YaHei" pitchFamily="2"/>
                <a:cs typeface="Lucida Sans" pitchFamily="2"/>
              </a:rPr>
              <a:t> face </a:t>
            </a:r>
            <a:r>
              <a:rPr lang="en-US" sz="1800" b="0" i="0" u="none" strike="noStrike" kern="1200" spc="0" dirty="0" err="1">
                <a:ln>
                  <a:noFill/>
                </a:ln>
                <a:solidFill>
                  <a:srgbClr val="000000"/>
                </a:solidFill>
                <a:latin typeface="Arial" pitchFamily="18"/>
                <a:ea typeface="Microsoft YaHei" pitchFamily="2"/>
                <a:cs typeface="Lucida Sans" pitchFamily="2"/>
              </a:rPr>
              <a:t>codul</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0" i="0" u="none" strike="noStrike" kern="1200" spc="0" dirty="0" err="1">
                <a:ln>
                  <a:noFill/>
                </a:ln>
                <a:solidFill>
                  <a:srgbClr val="000000"/>
                </a:solidFill>
                <a:latin typeface="Arial" pitchFamily="18"/>
                <a:ea typeface="Microsoft YaHei" pitchFamily="2"/>
                <a:cs typeface="Lucida Sans" pitchFamily="2"/>
              </a:rPr>
              <a:t>Avantajele</a:t>
            </a:r>
            <a:r>
              <a:rPr lang="en-US" sz="1800" b="0" i="0" u="none" strike="noStrike" kern="1200" spc="0" dirty="0">
                <a:ln>
                  <a:noFill/>
                </a:ln>
                <a:solidFill>
                  <a:srgbClr val="000000"/>
                </a:solidFill>
                <a:latin typeface="Arial" pitchFamily="18"/>
                <a:ea typeface="Microsoft YaHei" pitchFamily="2"/>
                <a:cs typeface="Lucida Sans" pitchFamily="2"/>
              </a:rPr>
              <a:t> TDD </a:t>
            </a:r>
            <a:r>
              <a:rPr lang="en-US" sz="1800" b="0" i="0" u="none" strike="noStrike" kern="1200" spc="0" dirty="0" err="1">
                <a:ln>
                  <a:noFill/>
                </a:ln>
                <a:solidFill>
                  <a:srgbClr val="000000"/>
                </a:solidFill>
                <a:latin typeface="Arial" pitchFamily="18"/>
                <a:ea typeface="Microsoft YaHei" pitchFamily="2"/>
                <a:cs typeface="Lucida Sans" pitchFamily="2"/>
              </a:rPr>
              <a:t>constau</a:t>
            </a:r>
            <a:r>
              <a:rPr lang="en-US" sz="1800" b="0" i="0" u="none" strike="noStrike" kern="1200" spc="0" dirty="0">
                <a:ln>
                  <a:noFill/>
                </a:ln>
                <a:solidFill>
                  <a:srgbClr val="000000"/>
                </a:solidFill>
                <a:latin typeface="Arial" pitchFamily="18"/>
                <a:ea typeface="Microsoft YaHei" pitchFamily="2"/>
                <a:cs typeface="Lucida Sans" pitchFamily="2"/>
              </a:rPr>
              <a:t> in </a:t>
            </a:r>
            <a:r>
              <a:rPr lang="en-US" sz="1800" b="0" i="0" u="none" strike="noStrike" kern="1200" spc="0" dirty="0" err="1">
                <a:ln>
                  <a:noFill/>
                </a:ln>
                <a:solidFill>
                  <a:srgbClr val="000000"/>
                </a:solidFill>
                <a:latin typeface="Arial" pitchFamily="18"/>
                <a:ea typeface="Microsoft YaHei" pitchFamily="2"/>
                <a:cs typeface="Lucida Sans" pitchFamily="2"/>
              </a:rPr>
              <a:t>faptul</a:t>
            </a:r>
            <a:r>
              <a:rPr lang="en-US" sz="1800" b="0" i="0" u="none" strike="noStrike" kern="1200" spc="0" dirty="0">
                <a:ln>
                  <a:noFill/>
                </a:ln>
                <a:solidFill>
                  <a:srgbClr val="000000"/>
                </a:solidFill>
                <a:latin typeface="Arial" pitchFamily="18"/>
                <a:ea typeface="Microsoft YaHei" pitchFamily="2"/>
                <a:cs typeface="Lucida Sans" pitchFamily="2"/>
              </a:rPr>
              <a:t> ca se </a:t>
            </a:r>
            <a:r>
              <a:rPr lang="en-US" sz="1800" b="0" i="0" u="none" strike="noStrike" kern="1200" spc="0" dirty="0" err="1">
                <a:ln>
                  <a:noFill/>
                </a:ln>
                <a:solidFill>
                  <a:srgbClr val="000000"/>
                </a:solidFill>
                <a:latin typeface="Arial" pitchFamily="18"/>
                <a:ea typeface="Microsoft YaHei" pitchFamily="2"/>
                <a:cs typeface="Lucida Sans" pitchFamily="2"/>
              </a:rPr>
              <a:t>asigura</a:t>
            </a:r>
            <a:r>
              <a:rPr lang="en-US" sz="1800" b="0" i="0" u="none" strike="noStrike" kern="1200" spc="0" dirty="0">
                <a:ln>
                  <a:noFill/>
                </a:ln>
                <a:solidFill>
                  <a:srgbClr val="000000"/>
                </a:solidFill>
                <a:latin typeface="Arial" pitchFamily="18"/>
                <a:ea typeface="Microsoft YaHei" pitchFamily="2"/>
                <a:cs typeface="Lucida Sans" pitchFamily="2"/>
              </a:rPr>
              <a:t> o </a:t>
            </a:r>
            <a:r>
              <a:rPr lang="en-US" sz="1800" b="0" i="0" u="none" strike="noStrike" kern="1200" spc="0" dirty="0" err="1">
                <a:ln>
                  <a:noFill/>
                </a:ln>
                <a:solidFill>
                  <a:srgbClr val="000000"/>
                </a:solidFill>
                <a:latin typeface="Arial" pitchFamily="18"/>
                <a:ea typeface="Microsoft YaHei" pitchFamily="2"/>
                <a:cs typeface="Lucida Sans" pitchFamily="2"/>
              </a:rPr>
              <a:t>acoperire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mai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amre</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plicatiei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teste. Se </a:t>
            </a:r>
            <a:r>
              <a:rPr lang="en-US" sz="1800" b="0" i="0" u="none" strike="noStrike" kern="1200" spc="0" dirty="0" err="1">
                <a:ln>
                  <a:noFill/>
                </a:ln>
                <a:solidFill>
                  <a:srgbClr val="000000"/>
                </a:solidFill>
                <a:latin typeface="Arial" pitchFamily="18"/>
                <a:ea typeface="Microsoft YaHei" pitchFamily="2"/>
                <a:cs typeface="Lucida Sans" pitchFamily="2"/>
              </a:rPr>
              <a:t>poate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crea</a:t>
            </a:r>
            <a:r>
              <a:rPr lang="en-US" sz="1800" b="0" i="0" u="none" strike="noStrike" kern="1200" spc="0" dirty="0">
                <a:ln>
                  <a:noFill/>
                </a:ln>
                <a:solidFill>
                  <a:srgbClr val="000000"/>
                </a:solidFill>
                <a:latin typeface="Arial" pitchFamily="18"/>
                <a:ea typeface="Microsoft YaHei" pitchFamily="2"/>
                <a:cs typeface="Lucida Sans" pitchFamily="2"/>
              </a:rPr>
              <a:t> un minim </a:t>
            </a:r>
            <a:r>
              <a:rPr lang="en-US" sz="1800" b="0" i="0" u="none" strike="noStrike" kern="1200" spc="0" dirty="0" err="1">
                <a:ln>
                  <a:noFill/>
                </a:ln>
                <a:solidFill>
                  <a:srgbClr val="000000"/>
                </a:solidFill>
                <a:latin typeface="Arial" pitchFamily="18"/>
                <a:ea typeface="Microsoft YaHei" pitchFamily="2"/>
                <a:cs typeface="Lucida Sans" pitchFamily="2"/>
              </a:rPr>
              <a:t>necesar</a:t>
            </a:r>
            <a:r>
              <a:rPr lang="en-US" sz="1800" b="0" i="0" u="none" strike="noStrike" kern="1200" spc="0" dirty="0">
                <a:ln>
                  <a:noFill/>
                </a:ln>
                <a:solidFill>
                  <a:srgbClr val="000000"/>
                </a:solidFill>
                <a:latin typeface="Arial" pitchFamily="18"/>
                <a:ea typeface="Microsoft YaHei" pitchFamily="2"/>
                <a:cs typeface="Lucida Sans" pitchFamily="2"/>
              </a:rPr>
              <a:t> de cod </a:t>
            </a:r>
            <a:r>
              <a:rPr lang="en-US" sz="1800" b="0" i="0" u="none" strike="noStrike" kern="1200" spc="0" dirty="0" err="1">
                <a:ln>
                  <a:noFill/>
                </a:ln>
                <a:solidFill>
                  <a:srgbClr val="000000"/>
                </a:solidFill>
                <a:latin typeface="Arial" pitchFamily="18"/>
                <a:ea typeface="Microsoft YaHei" pitchFamily="2"/>
                <a:cs typeface="Lucida Sans" pitchFamily="2"/>
              </a:rPr>
              <a:t>pentru</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implementarea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unei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functionalitati</a:t>
            </a:r>
            <a:r>
              <a:rPr lang="en-US" sz="1800" b="0" i="0" u="none" strike="noStrike" kern="1200" spc="0" dirty="0">
                <a:ln>
                  <a:noFill/>
                </a:ln>
                <a:solidFill>
                  <a:srgbClr val="000000"/>
                </a:solidFill>
                <a:latin typeface="Arial" pitchFamily="18"/>
                <a:ea typeface="Microsoft YaHei" pitchFamily="2"/>
                <a:cs typeface="Lucida Sans" pitchFamily="2"/>
              </a:rPr>
              <a:t>. TDD </a:t>
            </a:r>
            <a:r>
              <a:rPr lang="en-US" sz="1800" b="0" i="0" u="none" strike="noStrike" kern="1200" spc="0" dirty="0" err="1">
                <a:ln>
                  <a:noFill/>
                </a:ln>
                <a:solidFill>
                  <a:srgbClr val="000000"/>
                </a:solidFill>
                <a:latin typeface="Arial" pitchFamily="18"/>
                <a:ea typeface="Microsoft YaHei" pitchFamily="2"/>
                <a:cs typeface="Lucida Sans" pitchFamily="2"/>
              </a:rPr>
              <a:t>este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implementat</a:t>
            </a:r>
            <a:r>
              <a:rPr lang="en-US" sz="1800" b="0" i="0" u="none" strike="noStrike" kern="1200" spc="0" dirty="0">
                <a:ln>
                  <a:noFill/>
                </a:ln>
                <a:solidFill>
                  <a:srgbClr val="000000"/>
                </a:solidFill>
                <a:latin typeface="Arial" pitchFamily="18"/>
                <a:ea typeface="Microsoft YaHei" pitchFamily="2"/>
                <a:cs typeface="Lucida Sans" pitchFamily="2"/>
              </a:rPr>
              <a:t> direct de </a:t>
            </a:r>
            <a:r>
              <a:rPr lang="en-US" sz="1800" b="0" i="0" u="none" strike="noStrike" kern="1200" spc="0" dirty="0" err="1">
                <a:ln>
                  <a:noFill/>
                </a:ln>
                <a:solidFill>
                  <a:srgbClr val="000000"/>
                </a:solidFill>
                <a:latin typeface="Arial" pitchFamily="18"/>
                <a:ea typeface="Microsoft YaHei" pitchFamily="2"/>
                <a:cs typeface="Lucida Sans" pitchFamily="2"/>
              </a:rPr>
              <a:t>echipa</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dezvoltare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ceea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ce</a:t>
            </a:r>
            <a:r>
              <a:rPr lang="en-US" sz="1800" b="0" i="0" u="none" strike="noStrike" kern="1200" spc="0" dirty="0">
                <a:ln>
                  <a:noFill/>
                </a:ln>
                <a:solidFill>
                  <a:srgbClr val="000000"/>
                </a:solidFill>
                <a:latin typeface="Arial" pitchFamily="18"/>
                <a:ea typeface="Microsoft YaHei" pitchFamily="2"/>
                <a:cs typeface="Lucida Sans" pitchFamily="2"/>
              </a:rPr>
              <a:t> se </a:t>
            </a:r>
            <a:r>
              <a:rPr lang="en-US" sz="1800" b="0" i="0" u="none" strike="noStrike" kern="1200" spc="0" dirty="0" err="1">
                <a:ln>
                  <a:noFill/>
                </a:ln>
                <a:solidFill>
                  <a:srgbClr val="000000"/>
                </a:solidFill>
                <a:latin typeface="Arial" pitchFamily="18"/>
                <a:ea typeface="Microsoft YaHei" pitchFamily="2"/>
                <a:cs typeface="Lucida Sans" pitchFamily="2"/>
              </a:rPr>
              <a:t>numeste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testare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unitara</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r>
              <a:rPr lang="en-US" sz="1800" b="1" i="0" u="none" strike="noStrike" kern="1200" spc="0" dirty="0" err="1">
                <a:ln>
                  <a:noFill/>
                </a:ln>
                <a:solidFill>
                  <a:srgbClr val="000000"/>
                </a:solidFill>
                <a:latin typeface="Arial" pitchFamily="18"/>
                <a:ea typeface="Microsoft YaHei" pitchFamily="2"/>
                <a:cs typeface="Lucida Sans" pitchFamily="2"/>
              </a:rPr>
              <a:t>Testarea</a:t>
            </a:r>
            <a:r>
              <a:rPr lang="en-US" sz="1800" b="1" i="0" u="none" strike="noStrike" kern="1200" spc="0" dirty="0">
                <a:ln>
                  <a:noFill/>
                </a:ln>
                <a:solidFill>
                  <a:srgbClr val="000000"/>
                </a:solidFill>
                <a:latin typeface="Arial" pitchFamily="18"/>
                <a:ea typeface="Microsoft YaHei" pitchFamily="2"/>
                <a:cs typeface="Lucida Sans" pitchFamily="2"/>
              </a:rPr>
              <a:t> </a:t>
            </a:r>
            <a:r>
              <a:rPr lang="en-US" sz="1800" b="1" i="0" u="none" strike="noStrike" kern="1200" spc="0" dirty="0" err="1">
                <a:ln>
                  <a:noFill/>
                </a:ln>
                <a:solidFill>
                  <a:srgbClr val="000000"/>
                </a:solidFill>
                <a:latin typeface="Arial" pitchFamily="18"/>
                <a:ea typeface="Microsoft YaHei" pitchFamily="2"/>
                <a:cs typeface="Lucida Sans" pitchFamily="2"/>
              </a:rPr>
              <a:t>unitara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repezinta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modalitatea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care </a:t>
            </a:r>
            <a:r>
              <a:rPr lang="en-US" sz="1800" b="0" i="0" u="none" strike="noStrike" kern="1200" spc="0" dirty="0" err="1">
                <a:ln>
                  <a:noFill/>
                </a:ln>
                <a:solidFill>
                  <a:srgbClr val="000000"/>
                </a:solidFill>
                <a:latin typeface="Arial" pitchFamily="18"/>
                <a:ea typeface="Microsoft YaHei" pitchFamily="2"/>
                <a:cs typeface="Lucida Sans" pitchFamily="2"/>
              </a:rPr>
              <a:t>fiecare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componenta</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codului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este</a:t>
            </a:r>
            <a:r>
              <a:rPr lang="en-US" sz="1800" b="0" i="0" u="none" strike="noStrike" kern="1200" spc="0" dirty="0">
                <a:ln>
                  <a:noFill/>
                </a:ln>
                <a:solidFill>
                  <a:srgbClr val="000000"/>
                </a:solidFill>
                <a:latin typeface="Arial" pitchFamily="18"/>
                <a:ea typeface="Microsoft YaHei" pitchFamily="2"/>
                <a:cs typeface="Lucida Sans" pitchFamily="2"/>
              </a:rPr>
              <a:t> testata in mod </a:t>
            </a:r>
            <a:r>
              <a:rPr lang="en-US" sz="1800" b="0" i="0" u="none" strike="noStrike" kern="1200" spc="0" dirty="0" err="1">
                <a:ln>
                  <a:noFill/>
                </a:ln>
                <a:solidFill>
                  <a:srgbClr val="000000"/>
                </a:solidFill>
                <a:latin typeface="Arial" pitchFamily="18"/>
                <a:ea typeface="Microsoft YaHei" pitchFamily="2"/>
                <a:cs typeface="Lucida Sans" pitchFamily="2"/>
              </a:rPr>
              <a:t>izolat</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err="1">
                <a:ln>
                  <a:noFill/>
                </a:ln>
                <a:solidFill>
                  <a:srgbClr val="000000"/>
                </a:solidFill>
                <a:latin typeface="Arial" pitchFamily="18"/>
                <a:ea typeface="Microsoft YaHei" pitchFamily="2"/>
                <a:cs typeface="Lucida Sans" pitchFamily="2"/>
              </a:rPr>
              <a:t>Testare</a:t>
            </a:r>
            <a:r>
              <a:rPr lang="en-US" sz="1800" b="1" i="0" u="none" strike="noStrike" kern="1200" spc="0" dirty="0">
                <a:ln>
                  <a:noFill/>
                </a:ln>
                <a:solidFill>
                  <a:srgbClr val="000000"/>
                </a:solidFill>
                <a:latin typeface="Arial" pitchFamily="18"/>
                <a:ea typeface="Microsoft YaHei" pitchFamily="2"/>
                <a:cs typeface="Lucida Sans" pitchFamily="2"/>
              </a:rPr>
              <a:t> BDD (Behavior-driven development)</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este</a:t>
            </a:r>
            <a:r>
              <a:rPr lang="en-US" sz="1800" b="0" i="0" u="none" strike="noStrike" kern="1200" spc="0" dirty="0">
                <a:ln>
                  <a:noFill/>
                </a:ln>
                <a:solidFill>
                  <a:srgbClr val="000000"/>
                </a:solidFill>
                <a:latin typeface="Arial" pitchFamily="18"/>
                <a:ea typeface="Microsoft YaHei" pitchFamily="2"/>
                <a:cs typeface="Lucida Sans" pitchFamily="2"/>
              </a:rPr>
              <a:t> o </a:t>
            </a:r>
            <a:r>
              <a:rPr lang="en-US" sz="1800" b="0" i="0" u="none" strike="noStrike" kern="1200" spc="0" dirty="0" err="1">
                <a:ln>
                  <a:noFill/>
                </a:ln>
                <a:solidFill>
                  <a:srgbClr val="000000"/>
                </a:solidFill>
                <a:latin typeface="Arial" pitchFamily="18"/>
                <a:ea typeface="Microsoft YaHei" pitchFamily="2"/>
                <a:cs typeface="Lucida Sans" pitchFamily="2"/>
              </a:rPr>
              <a:t>tehnică</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dezvoltare</a:t>
            </a:r>
            <a:r>
              <a:rPr lang="en-US" sz="1800" b="0" i="0" u="none" strike="noStrike" kern="1200" spc="0" dirty="0">
                <a:ln>
                  <a:noFill/>
                </a:ln>
                <a:solidFill>
                  <a:srgbClr val="000000"/>
                </a:solidFill>
                <a:latin typeface="Arial" pitchFamily="18"/>
                <a:ea typeface="Microsoft YaHei" pitchFamily="2"/>
                <a:cs typeface="Lucida Sans" pitchFamily="2"/>
              </a:rPr>
              <a:t> software </a:t>
            </a:r>
            <a:r>
              <a:rPr lang="en-US" sz="1800" b="0" i="0" u="none" strike="noStrike" kern="1200" spc="0" dirty="0" err="1">
                <a:ln>
                  <a:noFill/>
                </a:ln>
                <a:solidFill>
                  <a:srgbClr val="000000"/>
                </a:solidFill>
                <a:latin typeface="Arial" pitchFamily="18"/>
                <a:ea typeface="Microsoft YaHei" pitchFamily="2"/>
                <a:cs typeface="Lucida Sans" pitchFamily="2"/>
              </a:rPr>
              <a:t>agilă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și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este</a:t>
            </a:r>
            <a:r>
              <a:rPr lang="en-US" sz="1800" b="0" i="0" u="none" strike="noStrike" kern="1200" spc="0" dirty="0">
                <a:ln>
                  <a:noFill/>
                </a:ln>
                <a:solidFill>
                  <a:srgbClr val="000000"/>
                </a:solidFill>
                <a:latin typeface="Arial" pitchFamily="18"/>
                <a:ea typeface="Microsoft YaHei" pitchFamily="2"/>
                <a:cs typeface="Lucida Sans" pitchFamily="2"/>
              </a:rPr>
              <a:t> ca o </a:t>
            </a:r>
            <a:r>
              <a:rPr lang="en-US" sz="1800" b="0" i="0" u="none" strike="noStrike" kern="1200" spc="0" dirty="0" err="1">
                <a:ln>
                  <a:noFill/>
                </a:ln>
                <a:solidFill>
                  <a:srgbClr val="000000"/>
                </a:solidFill>
                <a:latin typeface="Arial" pitchFamily="18"/>
                <a:ea typeface="Microsoft YaHei" pitchFamily="2"/>
                <a:cs typeface="Lucida Sans" pitchFamily="2"/>
              </a:rPr>
              <a:t>extensie</a:t>
            </a:r>
            <a:r>
              <a:rPr lang="en-US" sz="1800" b="0" i="0" u="none" strike="noStrike" kern="1200" spc="0" dirty="0">
                <a:ln>
                  <a:noFill/>
                </a:ln>
                <a:solidFill>
                  <a:srgbClr val="000000"/>
                </a:solidFill>
                <a:latin typeface="Arial" pitchFamily="18"/>
                <a:ea typeface="Microsoft YaHei" pitchFamily="2"/>
                <a:cs typeface="Lucida Sans" pitchFamily="2"/>
              </a:rPr>
              <a:t> a TDD, </a:t>
            </a:r>
            <a:r>
              <a:rPr lang="en-US" sz="1800" b="0" i="0" u="none" strike="noStrike" kern="1200" spc="0" dirty="0" err="1">
                <a:ln>
                  <a:noFill/>
                </a:ln>
                <a:solidFill>
                  <a:srgbClr val="000000"/>
                </a:solidFill>
                <a:latin typeface="Arial" pitchFamily="18"/>
                <a:ea typeface="Microsoft YaHei" pitchFamily="2"/>
                <a:cs typeface="Lucida Sans" pitchFamily="2"/>
              </a:rPr>
              <a:t>adică</a:t>
            </a:r>
            <a:r>
              <a:rPr lang="en-US" sz="1800" b="0" i="0" u="none" strike="noStrike" kern="1200" spc="0" dirty="0">
                <a:ln>
                  <a:noFill/>
                </a:ln>
                <a:solidFill>
                  <a:srgbClr val="000000"/>
                </a:solidFill>
                <a:latin typeface="Arial" pitchFamily="18"/>
                <a:ea typeface="Microsoft YaHei" pitchFamily="2"/>
                <a:cs typeface="Lucida Sans" pitchFamily="2"/>
              </a:rPr>
              <a:t>, Test Driven Development. </a:t>
            </a:r>
            <a:r>
              <a:rPr lang="en-US" sz="1800" b="0" i="0" u="none" strike="noStrike" kern="1200" spc="0" dirty="0" err="1">
                <a:ln>
                  <a:noFill/>
                </a:ln>
                <a:solidFill>
                  <a:srgbClr val="000000"/>
                </a:solidFill>
                <a:latin typeface="Arial" pitchFamily="18"/>
                <a:ea typeface="Microsoft YaHei" pitchFamily="2"/>
                <a:cs typeface="Lucida Sans" pitchFamily="2"/>
              </a:rPr>
              <a:t>În</a:t>
            </a:r>
            <a:r>
              <a:rPr lang="en-US" sz="1800" b="0" i="0" u="none" strike="noStrike" kern="1200" spc="0" dirty="0">
                <a:ln>
                  <a:noFill/>
                </a:ln>
                <a:solidFill>
                  <a:srgbClr val="000000"/>
                </a:solidFill>
                <a:latin typeface="Arial" pitchFamily="18"/>
                <a:ea typeface="Microsoft YaHei" pitchFamily="2"/>
                <a:cs typeface="Lucida Sans" pitchFamily="2"/>
              </a:rPr>
              <a:t> BDD, </a:t>
            </a:r>
            <a:r>
              <a:rPr lang="en-US" sz="1800" b="0" i="0" u="none" strike="noStrike" kern="1200" spc="0" dirty="0" err="1">
                <a:ln>
                  <a:noFill/>
                </a:ln>
                <a:solidFill>
                  <a:srgbClr val="000000"/>
                </a:solidFill>
                <a:latin typeface="Arial" pitchFamily="18"/>
                <a:ea typeface="Microsoft YaHei" pitchFamily="2"/>
                <a:cs typeface="Lucida Sans" pitchFamily="2"/>
              </a:rPr>
              <a:t>cazurile</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testare</a:t>
            </a:r>
            <a:r>
              <a:rPr lang="en-US" sz="1800" b="0" i="0" u="none" strike="noStrike" kern="1200" spc="0" dirty="0">
                <a:ln>
                  <a:noFill/>
                </a:ln>
                <a:solidFill>
                  <a:srgbClr val="000000"/>
                </a:solidFill>
                <a:latin typeface="Arial" pitchFamily="18"/>
                <a:ea typeface="Microsoft YaHei" pitchFamily="2"/>
                <a:cs typeface="Lucida Sans" pitchFamily="2"/>
              </a:rPr>
              <a:t> sunt </a:t>
            </a:r>
            <a:r>
              <a:rPr lang="en-US" sz="1800" b="0" i="0" u="none" strike="noStrike" kern="1200" spc="0" dirty="0" err="1">
                <a:ln>
                  <a:noFill/>
                </a:ln>
                <a:solidFill>
                  <a:srgbClr val="000000"/>
                </a:solidFill>
                <a:latin typeface="Arial" pitchFamily="18"/>
                <a:ea typeface="Microsoft YaHei" pitchFamily="2"/>
                <a:cs typeface="Lucida Sans" pitchFamily="2"/>
              </a:rPr>
              <a:t>scrise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într</a:t>
            </a:r>
            <a:r>
              <a:rPr lang="en-US" sz="1800" b="0" i="0" u="none" strike="noStrike" kern="1200" spc="0" dirty="0">
                <a:ln>
                  <a:noFill/>
                </a:ln>
                <a:solidFill>
                  <a:srgbClr val="000000"/>
                </a:solidFill>
                <a:latin typeface="Arial" pitchFamily="18"/>
                <a:ea typeface="Microsoft YaHei" pitchFamily="2"/>
                <a:cs typeface="Lucida Sans" pitchFamily="2"/>
              </a:rPr>
              <a:t>-un </a:t>
            </a:r>
            <a:r>
              <a:rPr lang="en-US" sz="1800" b="0" i="0" u="none" strike="noStrike" kern="1200" spc="0" dirty="0" err="1">
                <a:ln>
                  <a:noFill/>
                </a:ln>
                <a:solidFill>
                  <a:srgbClr val="000000"/>
                </a:solidFill>
                <a:latin typeface="Arial" pitchFamily="18"/>
                <a:ea typeface="Microsoft YaHei" pitchFamily="2"/>
                <a:cs typeface="Lucida Sans" pitchFamily="2"/>
              </a:rPr>
              <a:t>limbaj</a:t>
            </a:r>
            <a:r>
              <a:rPr lang="en-US" sz="1800" b="0" i="0" u="none" strike="noStrike" kern="1200" spc="0" dirty="0">
                <a:ln>
                  <a:noFill/>
                </a:ln>
                <a:solidFill>
                  <a:srgbClr val="000000"/>
                </a:solidFill>
                <a:latin typeface="Arial" pitchFamily="18"/>
                <a:ea typeface="Microsoft YaHei" pitchFamily="2"/>
                <a:cs typeface="Lucida Sans" pitchFamily="2"/>
              </a:rPr>
              <a:t> natural pe care </a:t>
            </a:r>
            <a:r>
              <a:rPr lang="en-US" sz="1800" b="0" i="0" u="none" strike="noStrike" kern="1200" spc="0" dirty="0" err="1">
                <a:ln>
                  <a:noFill/>
                </a:ln>
                <a:solidFill>
                  <a:srgbClr val="000000"/>
                </a:solidFill>
                <a:latin typeface="Arial" pitchFamily="18"/>
                <a:ea typeface="Microsoft YaHei" pitchFamily="2"/>
                <a:cs typeface="Lucida Sans" pitchFamily="2"/>
              </a:rPr>
              <a:t>chiar</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și</a:t>
            </a:r>
            <a:r>
              <a:rPr lang="en-US" sz="1800" b="0" i="0" u="none" strike="noStrike" kern="1200" spc="0" dirty="0">
                <a:ln>
                  <a:noFill/>
                </a:ln>
                <a:solidFill>
                  <a:srgbClr val="000000"/>
                </a:solidFill>
                <a:latin typeface="Arial" pitchFamily="18"/>
                <a:ea typeface="Microsoft YaHei" pitchFamily="2"/>
                <a:cs typeface="Lucida Sans" pitchFamily="2"/>
              </a:rPr>
              <a:t> non-</a:t>
            </a:r>
            <a:r>
              <a:rPr lang="en-US" sz="1800" b="0" i="0" u="none" strike="noStrike" kern="1200" spc="0" dirty="0" err="1">
                <a:ln>
                  <a:noFill/>
                </a:ln>
                <a:solidFill>
                  <a:srgbClr val="000000"/>
                </a:solidFill>
                <a:latin typeface="Arial" pitchFamily="18"/>
                <a:ea typeface="Microsoft YaHei" pitchFamily="2"/>
                <a:cs typeface="Lucida Sans" pitchFamily="2"/>
              </a:rPr>
              <a:t>programatorii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îl</a:t>
            </a:r>
            <a:r>
              <a:rPr lang="en-US" sz="1800" b="0" i="0" u="none" strike="noStrike" kern="1200" spc="0" dirty="0">
                <a:ln>
                  <a:noFill/>
                </a:ln>
                <a:solidFill>
                  <a:srgbClr val="000000"/>
                </a:solidFill>
                <a:latin typeface="Arial" pitchFamily="18"/>
                <a:ea typeface="Microsoft YaHei" pitchFamily="2"/>
                <a:cs typeface="Lucida Sans" pitchFamily="2"/>
              </a:rPr>
              <a:t> pot </a:t>
            </a:r>
            <a:r>
              <a:rPr lang="en-US" sz="1800" b="0" i="0" u="none" strike="noStrike" kern="1200" spc="0" dirty="0" err="1">
                <a:ln>
                  <a:noFill/>
                </a:ln>
                <a:solidFill>
                  <a:srgbClr val="000000"/>
                </a:solidFill>
                <a:latin typeface="Arial" pitchFamily="18"/>
                <a:ea typeface="Microsoft YaHei" pitchFamily="2"/>
                <a:cs typeface="Lucida Sans" pitchFamily="2"/>
              </a:rPr>
              <a:t>citi</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0" i="0" u="none" strike="noStrike" kern="1200" spc="0" dirty="0" err="1">
                <a:ln>
                  <a:noFill/>
                </a:ln>
                <a:solidFill>
                  <a:srgbClr val="000000"/>
                </a:solidFill>
                <a:latin typeface="Arial" pitchFamily="18"/>
                <a:ea typeface="Microsoft YaHei" pitchFamily="2"/>
                <a:cs typeface="Lucida Sans" pitchFamily="2"/>
              </a:rPr>
              <a:t>Principalele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avantaje</a:t>
            </a:r>
            <a:r>
              <a:rPr lang="en-US" sz="1800" b="0" i="0" u="none" strike="noStrike" kern="1200" spc="0" dirty="0">
                <a:ln>
                  <a:noFill/>
                </a:ln>
                <a:solidFill>
                  <a:srgbClr val="000000"/>
                </a:solidFill>
                <a:latin typeface="Arial" pitchFamily="18"/>
                <a:ea typeface="Microsoft YaHei" pitchFamily="2"/>
                <a:cs typeface="Lucida Sans" pitchFamily="2"/>
              </a:rPr>
              <a:t> ale BDD sunt:</a:t>
            </a:r>
          </a:p>
          <a:p>
            <a:pPr marL="0" marR="0" lvl="0" indent="0" algn="l" rtl="0" hangingPunct="0">
              <a:lnSpc>
                <a:spcPct val="100000"/>
              </a:lnSpc>
              <a:spcBef>
                <a:spcPts val="0"/>
              </a:spcBef>
              <a:spcAft>
                <a:spcPts val="0"/>
              </a:spcAft>
              <a:buNone/>
              <a:tabLst/>
            </a:pPr>
            <a:r>
              <a:rPr lang="en-US" sz="1800" b="0" i="0" u="none" strike="noStrike" kern="1200" spc="0" dirty="0">
                <a:ln>
                  <a:noFill/>
                </a:ln>
                <a:solidFill>
                  <a:srgbClr val="000000"/>
                </a:solidFill>
                <a:latin typeface="Arial" pitchFamily="18"/>
                <a:ea typeface="Microsoft YaHei" pitchFamily="2"/>
                <a:cs typeface="Lucida Sans" pitchFamily="2"/>
              </a:rPr>
              <a:t>	- </a:t>
            </a:r>
            <a:r>
              <a:rPr lang="en-US" sz="1800" b="0" i="0" u="none" strike="noStrike" kern="1200" spc="0" dirty="0" err="1">
                <a:ln>
                  <a:noFill/>
                </a:ln>
                <a:solidFill>
                  <a:srgbClr val="000000"/>
                </a:solidFill>
                <a:latin typeface="Arial" pitchFamily="18"/>
                <a:ea typeface="Microsoft YaHei" pitchFamily="2"/>
                <a:cs typeface="Lucida Sans" pitchFamily="2"/>
              </a:rPr>
              <a:t>Toți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membrii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echipei</a:t>
            </a:r>
            <a:r>
              <a:rPr lang="en-US" sz="1800" b="0" i="0" u="none" strike="noStrike" kern="1200" spc="0" dirty="0">
                <a:ln>
                  <a:noFill/>
                </a:ln>
                <a:solidFill>
                  <a:srgbClr val="000000"/>
                </a:solidFill>
                <a:latin typeface="Arial" pitchFamily="18"/>
                <a:ea typeface="Microsoft YaHei" pitchFamily="2"/>
                <a:cs typeface="Lucida Sans" pitchFamily="2"/>
              </a:rPr>
              <a:t> au </a:t>
            </a:r>
            <a:r>
              <a:rPr lang="en-US" sz="1800" b="0" i="0" u="none" strike="noStrike" kern="1200" spc="0" dirty="0" err="1">
                <a:ln>
                  <a:noFill/>
                </a:ln>
                <a:solidFill>
                  <a:srgbClr val="000000"/>
                </a:solidFill>
                <a:latin typeface="Arial" pitchFamily="18"/>
                <a:ea typeface="Microsoft YaHei" pitchFamily="2"/>
                <a:cs typeface="Lucida Sans" pitchFamily="2"/>
              </a:rPr>
              <a:t>aceeași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înțelegere</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modului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a:t>
            </a:r>
            <a:r>
              <a:rPr lang="en-US" sz="1800" b="0" i="0" u="none" strike="noStrike" kern="1200" spc="0" dirty="0">
                <a:ln>
                  <a:noFill/>
                </a:ln>
                <a:solidFill>
                  <a:srgbClr val="000000"/>
                </a:solidFill>
                <a:latin typeface="Arial" pitchFamily="18"/>
                <a:ea typeface="Microsoft YaHei" pitchFamily="2"/>
                <a:cs typeface="Lucida Sans" pitchFamily="2"/>
              </a:rPr>
              <a:t> care </a:t>
            </a:r>
            <a:r>
              <a:rPr lang="en-US" sz="1800" b="0" i="0" u="none" strike="noStrike" kern="1200" spc="0" dirty="0" err="1">
                <a:ln>
                  <a:noFill/>
                </a:ln>
                <a:solidFill>
                  <a:srgbClr val="000000"/>
                </a:solidFill>
                <a:latin typeface="Arial" pitchFamily="18"/>
                <a:ea typeface="Microsoft YaHei" pitchFamily="2"/>
                <a:cs typeface="Lucida Sans" pitchFamily="2"/>
              </a:rPr>
              <a:t>ar</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trebui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funcționeze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aplicația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dezvoltată</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r>
              <a:rPr lang="en-US" sz="1800" b="0" i="0" u="none" strike="noStrike" kern="1200" spc="0" dirty="0">
                <a:ln>
                  <a:noFill/>
                </a:ln>
                <a:solidFill>
                  <a:srgbClr val="000000"/>
                </a:solidFill>
                <a:latin typeface="Arial" pitchFamily="18"/>
                <a:ea typeface="Microsoft YaHei" pitchFamily="2"/>
                <a:cs typeface="Lucida Sans" pitchFamily="2"/>
              </a:rPr>
              <a:t>	- </a:t>
            </a:r>
            <a:r>
              <a:rPr lang="en-US" sz="1800" b="0" i="0" u="none" strike="noStrike" kern="1200" spc="0" dirty="0" err="1">
                <a:ln>
                  <a:noFill/>
                </a:ln>
                <a:solidFill>
                  <a:srgbClr val="000000"/>
                </a:solidFill>
                <a:latin typeface="Arial" pitchFamily="18"/>
                <a:ea typeface="Microsoft YaHei" pitchFamily="2"/>
                <a:cs typeface="Lucida Sans" pitchFamily="2"/>
              </a:rPr>
              <a:t>Actualizarea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constanta</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documentatiei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proiectului</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r>
              <a:rPr lang="en-US" sz="1800" b="0" i="0" u="none" strike="noStrike" kern="1200" spc="0" dirty="0">
                <a:ln>
                  <a:noFill/>
                </a:ln>
                <a:solidFill>
                  <a:srgbClr val="000000"/>
                </a:solidFill>
                <a:latin typeface="Arial" pitchFamily="18"/>
                <a:ea typeface="Microsoft YaHei" pitchFamily="2"/>
                <a:cs typeface="Lucida Sans" pitchFamily="2"/>
              </a:rPr>
              <a:t>	- </a:t>
            </a:r>
            <a:r>
              <a:rPr lang="en-US" sz="1800" b="0" i="0" u="none" strike="noStrike" kern="1200" spc="0" dirty="0" err="1">
                <a:ln>
                  <a:noFill/>
                </a:ln>
                <a:solidFill>
                  <a:srgbClr val="000000"/>
                </a:solidFill>
                <a:latin typeface="Arial" pitchFamily="18"/>
                <a:ea typeface="Microsoft YaHei" pitchFamily="2"/>
                <a:cs typeface="Lucida Sans" pitchFamily="2"/>
              </a:rPr>
              <a:t>Demonstrarea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faptului</a:t>
            </a:r>
            <a:r>
              <a:rPr lang="en-US" sz="1800" b="0" i="0" u="none" strike="noStrike" kern="1200" spc="0" dirty="0">
                <a:ln>
                  <a:noFill/>
                </a:ln>
                <a:solidFill>
                  <a:srgbClr val="000000"/>
                </a:solidFill>
                <a:latin typeface="Arial" pitchFamily="18"/>
                <a:ea typeface="Microsoft YaHei" pitchFamily="2"/>
                <a:cs typeface="Lucida Sans" pitchFamily="2"/>
              </a:rPr>
              <a:t> ca </a:t>
            </a:r>
            <a:r>
              <a:rPr lang="en-US" sz="1800" b="0" i="0" u="none" strike="noStrike" kern="1200" spc="0" dirty="0" err="1">
                <a:ln>
                  <a:noFill/>
                </a:ln>
                <a:solidFill>
                  <a:srgbClr val="000000"/>
                </a:solidFill>
                <a:latin typeface="Arial" pitchFamily="18"/>
                <a:ea typeface="Microsoft YaHei" pitchFamily="2"/>
                <a:cs typeface="Lucida Sans" pitchFamily="2"/>
              </a:rPr>
              <a:t>implementarea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functioneaza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corect</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Arial" pitchFamily="18"/>
                <a:ea typeface="Microsoft YaHei" pitchFamily="2"/>
                <a:cs typeface="Lucida Sans" pitchFamily="2"/>
              </a:rPr>
              <a:t>Gherkin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folosește</a:t>
            </a:r>
            <a:r>
              <a:rPr lang="en-US" sz="1800" b="0" i="0" u="none" strike="noStrike" kern="1200" spc="0" dirty="0">
                <a:ln>
                  <a:noFill/>
                </a:ln>
                <a:solidFill>
                  <a:srgbClr val="000000"/>
                </a:solidFill>
                <a:latin typeface="Arial" pitchFamily="18"/>
                <a:ea typeface="Microsoft YaHei" pitchFamily="2"/>
                <a:cs typeface="Lucida Sans" pitchFamily="2"/>
              </a:rPr>
              <a:t> o </a:t>
            </a:r>
            <a:r>
              <a:rPr lang="en-US" sz="1800" b="0" i="0" u="none" strike="noStrike" kern="1200" spc="0" dirty="0" err="1">
                <a:ln>
                  <a:noFill/>
                </a:ln>
                <a:solidFill>
                  <a:srgbClr val="000000"/>
                </a:solidFill>
                <a:latin typeface="Arial" pitchFamily="18"/>
                <a:ea typeface="Microsoft YaHei" pitchFamily="2"/>
                <a:cs typeface="Lucida Sans" pitchFamily="2"/>
              </a:rPr>
              <a:t>sintaxă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simplă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foarte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asemănătoare</a:t>
            </a:r>
            <a:r>
              <a:rPr lang="en-US" sz="1800" b="0" i="0" u="none" strike="noStrike" kern="1200" spc="0" dirty="0">
                <a:ln>
                  <a:noFill/>
                </a:ln>
                <a:solidFill>
                  <a:srgbClr val="000000"/>
                </a:solidFill>
                <a:latin typeface="Arial" pitchFamily="18"/>
                <a:ea typeface="Microsoft YaHei" pitchFamily="2"/>
                <a:cs typeface="Lucida Sans" pitchFamily="2"/>
              </a:rPr>
              <a:t> cu </a:t>
            </a:r>
            <a:r>
              <a:rPr lang="en-US" sz="1800" b="0" i="0" u="none" strike="noStrike" kern="1200" spc="0" dirty="0" err="1">
                <a:ln>
                  <a:noFill/>
                </a:ln>
                <a:solidFill>
                  <a:srgbClr val="000000"/>
                </a:solidFill>
                <a:latin typeface="Arial" pitchFamily="18"/>
                <a:ea typeface="Microsoft YaHei" pitchFamily="2"/>
                <a:cs typeface="Lucida Sans" pitchFamily="2"/>
              </a:rPr>
              <a:t>limba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engleză</a:t>
            </a:r>
            <a:r>
              <a:rPr lang="en-US" sz="1800" b="0" i="0" u="none" strike="noStrike" kern="1200" spc="0" dirty="0">
                <a:ln>
                  <a:noFill/>
                </a:ln>
                <a:solidFill>
                  <a:srgbClr val="000000"/>
                </a:solidFill>
                <a:latin typeface="Arial" pitchFamily="18"/>
                <a:ea typeface="Microsoft YaHei" pitchFamily="2"/>
                <a:cs typeface="Lucida Sans" pitchFamily="2"/>
              </a:rPr>
              <a:t>, cu </a:t>
            </a:r>
            <a:r>
              <a:rPr lang="en-US" sz="1800" b="0" i="0" u="none" strike="noStrike" kern="1200" spc="0" dirty="0" err="1">
                <a:ln>
                  <a:noFill/>
                </a:ln>
                <a:solidFill>
                  <a:srgbClr val="000000"/>
                </a:solidFill>
                <a:latin typeface="Arial" pitchFamily="18"/>
                <a:ea typeface="Microsoft YaHei" pitchFamily="2"/>
                <a:cs typeface="Lucida Sans" pitchFamily="2"/>
              </a:rPr>
              <a:t>posibilitatea</a:t>
            </a:r>
            <a:r>
              <a:rPr lang="en-US" sz="1800" b="0" i="0" u="none" strike="noStrike" kern="1200" spc="0" dirty="0">
                <a:ln>
                  <a:noFill/>
                </a:ln>
                <a:solidFill>
                  <a:srgbClr val="000000"/>
                </a:solidFill>
                <a:latin typeface="Arial" pitchFamily="18"/>
                <a:ea typeface="Microsoft YaHei" pitchFamily="2"/>
                <a:cs typeface="Lucida Sans" pitchFamily="2"/>
              </a:rPr>
              <a:t> de a </a:t>
            </a:r>
            <a:r>
              <a:rPr lang="en-US" sz="1800" b="0" i="0" u="none" strike="noStrike" kern="1200" spc="0" dirty="0" err="1">
                <a:ln>
                  <a:noFill/>
                </a:ln>
                <a:solidFill>
                  <a:srgbClr val="000000"/>
                </a:solidFill>
                <a:latin typeface="Arial" pitchFamily="18"/>
                <a:ea typeface="Microsoft YaHei" pitchFamily="2"/>
                <a:cs typeface="Lucida Sans" pitchFamily="2"/>
              </a:rPr>
              <a:t>utiliza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variabile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Fiecare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afirmație</a:t>
            </a:r>
            <a:r>
              <a:rPr lang="en-US" sz="1800" b="0" i="0" u="none" strike="noStrike" kern="1200" spc="0" dirty="0">
                <a:ln>
                  <a:noFill/>
                </a:ln>
                <a:solidFill>
                  <a:srgbClr val="000000"/>
                </a:solidFill>
                <a:latin typeface="Arial" pitchFamily="18"/>
                <a:ea typeface="Microsoft YaHei" pitchFamily="2"/>
                <a:cs typeface="Lucida Sans" pitchFamily="2"/>
              </a:rPr>
              <a:t> din Gherkin </a:t>
            </a:r>
            <a:r>
              <a:rPr lang="en-US" sz="1800" b="0" i="0" u="none" strike="noStrike" kern="1200" spc="0" dirty="0" err="1">
                <a:ln>
                  <a:noFill/>
                </a:ln>
                <a:solidFill>
                  <a:srgbClr val="000000"/>
                </a:solidFill>
                <a:latin typeface="Arial" pitchFamily="18"/>
                <a:ea typeface="Microsoft YaHei" pitchFamily="2"/>
                <a:cs typeface="Lucida Sans" pitchFamily="2"/>
              </a:rPr>
              <a:t>este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precedată</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cuvintele-cheie</a:t>
            </a:r>
            <a:r>
              <a:rPr lang="en-US" sz="1800" b="0" i="0" u="none" strike="noStrike" kern="1200" spc="0" dirty="0">
                <a:ln>
                  <a:noFill/>
                </a:ln>
                <a:solidFill>
                  <a:srgbClr val="000000"/>
                </a:solidFill>
                <a:latin typeface="Arial" pitchFamily="18"/>
                <a:ea typeface="Microsoft YaHei" pitchFamily="2"/>
                <a:cs typeface="Lucida Sans" pitchFamily="2"/>
              </a:rPr>
              <a:t> Given-When-Then.</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rtea I - Teori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7F865-AD6C-3D31-D1C2-CAD43507C679}"/>
              </a:ext>
            </a:extLst>
          </p:cNvPr>
          <p:cNvSpPr/>
          <p:nvPr/>
        </p:nvSpPr>
        <p:spPr>
          <a:xfrm>
            <a:off x="38160" y="914400"/>
            <a:ext cx="11928960" cy="554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Lucida Sans" pitchFamily="2"/>
            </a:endParaRPr>
          </a:p>
        </p:txBody>
      </p:sp>
      <p:sp>
        <p:nvSpPr>
          <p:cNvPr id="3" name="Title 4">
            <a:extLst>
              <a:ext uri="{FF2B5EF4-FFF2-40B4-BE49-F238E27FC236}">
                <a16:creationId xmlns:a16="http://schemas.microsoft.com/office/drawing/2014/main" id="{1DE56942-AEFB-E813-BD64-470B962151DC}"/>
              </a:ext>
            </a:extLst>
          </p:cNvPr>
          <p:cNvSpPr txBox="1">
            <a:spLocks noGrp="1"/>
          </p:cNvSpPr>
          <p:nvPr>
            <p:ph type="title" idx="4294967295"/>
          </p:nvPr>
        </p:nvSpPr>
        <p:spPr>
          <a:xfrm>
            <a:off x="38160" y="720"/>
            <a:ext cx="12153240" cy="1324800"/>
          </a:xfrm>
        </p:spPr>
        <p:txBody>
          <a:bodyPr wrap="square" lIns="90000" tIns="45000" rIns="90000" bIns="45000" anchor="t">
            <a:noAutofit/>
          </a:bodyPr>
          <a:lstStyle/>
          <a:p>
            <a:pPr lvl="0"/>
            <a:r>
              <a:rPr lang="en-US" sz="4400">
                <a:latin typeface="Calibri Light" pitchFamily="18"/>
              </a:rPr>
              <a:t>Partea I - Teorie</a:t>
            </a:r>
          </a:p>
        </p:txBody>
      </p:sp>
      <p:sp>
        <p:nvSpPr>
          <p:cNvPr id="4" name="Rectangle 5">
            <a:extLst>
              <a:ext uri="{FF2B5EF4-FFF2-40B4-BE49-F238E27FC236}">
                <a16:creationId xmlns:a16="http://schemas.microsoft.com/office/drawing/2014/main" id="{4AB7CA57-36A1-A663-2C3A-68F97F2E2A9E}"/>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7" name="TextBox 6">
            <a:extLst>
              <a:ext uri="{FF2B5EF4-FFF2-40B4-BE49-F238E27FC236}">
                <a16:creationId xmlns:a16="http://schemas.microsoft.com/office/drawing/2014/main" id="{B267B241-EAA8-CBF2-3A59-3D9E7210510F}"/>
              </a:ext>
            </a:extLst>
          </p:cNvPr>
          <p:cNvSpPr txBox="1"/>
          <p:nvPr/>
        </p:nvSpPr>
        <p:spPr>
          <a:xfrm>
            <a:off x="323192" y="694549"/>
            <a:ext cx="10231821" cy="5909310"/>
          </a:xfrm>
          <a:prstGeom prst="rect">
            <a:avLst/>
          </a:prstGeom>
          <a:noFill/>
        </p:spPr>
        <p:txBody>
          <a:bodyPr wrap="square">
            <a:spAutoFit/>
          </a:bodyPr>
          <a:lstStyle/>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Arial" pitchFamily="18"/>
                <a:ea typeface="Microsoft YaHei" pitchFamily="2"/>
                <a:cs typeface="Lucida Sans" pitchFamily="2"/>
              </a:rPr>
              <a:t>API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înseamnă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interfață</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programare</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aplicațiilor</a:t>
            </a:r>
            <a:r>
              <a:rPr lang="en-US" sz="1800" b="0" i="0" u="none" strike="noStrike" kern="1200" spc="0" dirty="0">
                <a:ln>
                  <a:noFill/>
                </a:ln>
                <a:solidFill>
                  <a:srgbClr val="000000"/>
                </a:solidFill>
                <a:latin typeface="Arial" pitchFamily="18"/>
                <a:ea typeface="Microsoft YaHei" pitchFamily="2"/>
                <a:cs typeface="Lucida Sans" pitchFamily="2"/>
              </a:rPr>
              <a:t>”. Un API </a:t>
            </a:r>
            <a:r>
              <a:rPr lang="en-US" sz="1800" b="0" i="0" u="none" strike="noStrike" kern="1200" spc="0" dirty="0" err="1">
                <a:ln>
                  <a:noFill/>
                </a:ln>
                <a:solidFill>
                  <a:srgbClr val="000000"/>
                </a:solidFill>
                <a:latin typeface="Arial" pitchFamily="18"/>
                <a:ea typeface="Microsoft YaHei" pitchFamily="2"/>
                <a:cs typeface="Lucida Sans" pitchFamily="2"/>
              </a:rPr>
              <a:t>este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esență</a:t>
            </a:r>
            <a:r>
              <a:rPr lang="en-US" sz="1800" b="0" i="0" u="none" strike="noStrike" kern="1200" spc="0" dirty="0">
                <a:ln>
                  <a:noFill/>
                </a:ln>
                <a:solidFill>
                  <a:srgbClr val="000000"/>
                </a:solidFill>
                <a:latin typeface="Arial" pitchFamily="18"/>
                <a:ea typeface="Microsoft YaHei" pitchFamily="2"/>
                <a:cs typeface="Lucida Sans" pitchFamily="2"/>
              </a:rPr>
              <a:t>, un set de reguli care </a:t>
            </a:r>
            <a:r>
              <a:rPr lang="en-US" sz="1800" b="0" i="0" u="none" strike="noStrike" kern="1200" spc="0" dirty="0" err="1">
                <a:ln>
                  <a:noFill/>
                </a:ln>
                <a:solidFill>
                  <a:srgbClr val="000000"/>
                </a:solidFill>
                <a:latin typeface="Arial" pitchFamily="18"/>
                <a:ea typeface="Microsoft YaHei" pitchFamily="2"/>
                <a:cs typeface="Lucida Sans" pitchFamily="2"/>
              </a:rPr>
              <a:t>dictează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modul</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a:t>
            </a:r>
            <a:r>
              <a:rPr lang="en-US" sz="1800" b="0" i="0" u="none" strike="noStrike" kern="1200" spc="0" dirty="0">
                <a:ln>
                  <a:noFill/>
                </a:ln>
                <a:solidFill>
                  <a:srgbClr val="000000"/>
                </a:solidFill>
                <a:latin typeface="Arial" pitchFamily="18"/>
                <a:ea typeface="Microsoft YaHei" pitchFamily="2"/>
                <a:cs typeface="Lucida Sans" pitchFamily="2"/>
              </a:rPr>
              <a:t> care </a:t>
            </a:r>
            <a:r>
              <a:rPr lang="en-US" sz="1800" b="0" i="0" u="none" strike="noStrike" kern="1200" spc="0" dirty="0" err="1">
                <a:ln>
                  <a:noFill/>
                </a:ln>
                <a:solidFill>
                  <a:srgbClr val="000000"/>
                </a:solidFill>
                <a:latin typeface="Arial" pitchFamily="18"/>
                <a:ea typeface="Microsoft YaHei" pitchFamily="2"/>
                <a:cs typeface="Lucida Sans" pitchFamily="2"/>
              </a:rPr>
              <a:t>două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programe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comunică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între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ele</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r>
              <a:rPr lang="en-US" sz="1800" b="0" i="0" u="none" strike="noStrike" kern="1200" spc="0" dirty="0">
                <a:ln>
                  <a:noFill/>
                </a:ln>
                <a:solidFill>
                  <a:srgbClr val="000000"/>
                </a:solidFill>
                <a:latin typeface="Arial" pitchFamily="18"/>
                <a:ea typeface="Microsoft YaHei" pitchFamily="2"/>
                <a:cs typeface="Lucida Sans" pitchFamily="2"/>
              </a:rPr>
              <a:t>Un API </a:t>
            </a:r>
            <a:r>
              <a:rPr lang="en-US" sz="1800" b="0" i="0" u="none" strike="noStrike" kern="1200" spc="0" dirty="0" err="1">
                <a:ln>
                  <a:noFill/>
                </a:ln>
                <a:solidFill>
                  <a:srgbClr val="000000"/>
                </a:solidFill>
                <a:latin typeface="Arial" pitchFamily="18"/>
                <a:ea typeface="Microsoft YaHei" pitchFamily="2"/>
                <a:cs typeface="Lucida Sans" pitchFamily="2"/>
              </a:rPr>
              <a:t>facilitează</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comunicarea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între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programele</a:t>
            </a:r>
            <a:r>
              <a:rPr lang="en-US" sz="1800" b="0" i="0" u="none" strike="noStrike" kern="1200" spc="0" dirty="0">
                <a:ln>
                  <a:noFill/>
                </a:ln>
                <a:solidFill>
                  <a:srgbClr val="000000"/>
                </a:solidFill>
                <a:latin typeface="Arial" pitchFamily="18"/>
                <a:ea typeface="Microsoft YaHei" pitchFamily="2"/>
                <a:cs typeface="Lucida Sans" pitchFamily="2"/>
              </a:rPr>
              <a:t> software.</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0" i="0" u="none" strike="noStrike" kern="1200" spc="0" dirty="0" err="1">
                <a:ln>
                  <a:noFill/>
                </a:ln>
                <a:solidFill>
                  <a:srgbClr val="000000"/>
                </a:solidFill>
                <a:latin typeface="Arial" pitchFamily="18"/>
                <a:ea typeface="Microsoft YaHei" pitchFamily="2"/>
                <a:cs typeface="Lucida Sans" pitchFamily="2"/>
              </a:rPr>
              <a:t>Metodele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principale</a:t>
            </a:r>
            <a:r>
              <a:rPr lang="en-US" sz="1800" b="0" i="0" u="none" strike="noStrike" kern="1200" spc="0" dirty="0">
                <a:ln>
                  <a:noFill/>
                </a:ln>
                <a:solidFill>
                  <a:srgbClr val="000000"/>
                </a:solidFill>
                <a:latin typeface="Arial" pitchFamily="18"/>
                <a:ea typeface="Microsoft YaHei" pitchFamily="2"/>
                <a:cs typeface="Lucida Sans" pitchFamily="2"/>
              </a:rPr>
              <a:t> de HTTP sunt : </a:t>
            </a:r>
            <a:r>
              <a:rPr lang="en-US" sz="1800" b="1" i="0" u="none" strike="noStrike" kern="1200" spc="0" dirty="0">
                <a:ln>
                  <a:noFill/>
                </a:ln>
                <a:solidFill>
                  <a:srgbClr val="000000"/>
                </a:solidFill>
                <a:latin typeface="Arial" pitchFamily="18"/>
                <a:ea typeface="Microsoft YaHei" pitchFamily="2"/>
                <a:cs typeface="Lucida Sans" pitchFamily="2"/>
              </a:rPr>
              <a:t>GET, POST, PUT, PATCH, DELETE</a:t>
            </a:r>
          </a:p>
          <a:p>
            <a:pPr marL="0" marR="0" lvl="0" indent="0" algn="l" rtl="0" hangingPunct="0">
              <a:lnSpc>
                <a:spcPct val="100000"/>
              </a:lnSpc>
              <a:spcBef>
                <a:spcPts val="0"/>
              </a:spcBef>
              <a:spcAft>
                <a:spcPts val="0"/>
              </a:spcAft>
              <a:buNone/>
              <a:tabLst/>
            </a:pPr>
            <a:endParaRPr lang="en-US" sz="1800" b="1"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Arial" pitchFamily="18"/>
                <a:ea typeface="Microsoft YaHei" pitchFamily="2"/>
                <a:cs typeface="Lucida Sans" pitchFamily="2"/>
              </a:rPr>
              <a:t>GET </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intermediul</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acestei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metode</a:t>
            </a:r>
            <a:r>
              <a:rPr lang="en-US" sz="1800" b="0" i="0" u="none" strike="noStrike" kern="1200" spc="0" dirty="0">
                <a:ln>
                  <a:noFill/>
                </a:ln>
                <a:solidFill>
                  <a:srgbClr val="000000"/>
                </a:solidFill>
                <a:latin typeface="Arial" pitchFamily="18"/>
                <a:ea typeface="Microsoft YaHei" pitchFamily="2"/>
                <a:cs typeface="Lucida Sans" pitchFamily="2"/>
              </a:rPr>
              <a:t> se </a:t>
            </a:r>
            <a:r>
              <a:rPr lang="en-US" sz="1800" b="0" i="0" u="none" strike="noStrike" kern="1200" spc="0" dirty="0" err="1">
                <a:ln>
                  <a:noFill/>
                </a:ln>
                <a:solidFill>
                  <a:srgbClr val="000000"/>
                </a:solidFill>
                <a:latin typeface="Arial" pitchFamily="18"/>
                <a:ea typeface="Microsoft YaHei" pitchFamily="2"/>
                <a:cs typeface="Lucida Sans" pitchFamily="2"/>
              </a:rPr>
              <a:t>poate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solicita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extragerea</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informatii</a:t>
            </a:r>
            <a:r>
              <a:rPr lang="en-US" sz="1800" b="0" i="0" u="none" strike="noStrike" kern="1200" spc="0" dirty="0">
                <a:ln>
                  <a:noFill/>
                </a:ln>
                <a:solidFill>
                  <a:srgbClr val="000000"/>
                </a:solidFill>
                <a:latin typeface="Arial" pitchFamily="18"/>
                <a:ea typeface="Microsoft YaHei" pitchFamily="2"/>
                <a:cs typeface="Lucida Sans" pitchFamily="2"/>
              </a:rPr>
              <a:t> din </a:t>
            </a:r>
            <a:r>
              <a:rPr lang="en-US" sz="1800" b="0" i="0" u="none" strike="noStrike" kern="1200" spc="0" dirty="0" err="1">
                <a:ln>
                  <a:noFill/>
                </a:ln>
                <a:solidFill>
                  <a:srgbClr val="000000"/>
                </a:solidFill>
                <a:latin typeface="Arial" pitchFamily="18"/>
                <a:ea typeface="Microsoft YaHei" pitchFamily="2"/>
                <a:cs typeface="Lucida Sans" pitchFamily="2"/>
              </a:rPr>
              <a:t>baza</a:t>
            </a:r>
            <a:r>
              <a:rPr lang="en-US" sz="1800" b="0" i="0" u="none" strike="noStrike" kern="1200" spc="0" dirty="0">
                <a:ln>
                  <a:noFill/>
                </a:ln>
                <a:solidFill>
                  <a:srgbClr val="000000"/>
                </a:solidFill>
                <a:latin typeface="Arial" pitchFamily="18"/>
                <a:ea typeface="Microsoft YaHei" pitchFamily="2"/>
                <a:cs typeface="Lucida Sans" pitchFamily="2"/>
              </a:rPr>
              <a:t> de date.</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Arial" pitchFamily="18"/>
                <a:ea typeface="Microsoft YaHei" pitchFamily="2"/>
                <a:cs typeface="Lucida Sans" pitchFamily="2"/>
              </a:rPr>
              <a:t>POST </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intermediul</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acestei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metode</a:t>
            </a:r>
            <a:r>
              <a:rPr lang="en-US" sz="1800" b="0" i="0" u="none" strike="noStrike" kern="1200" spc="0" dirty="0">
                <a:ln>
                  <a:noFill/>
                </a:ln>
                <a:solidFill>
                  <a:srgbClr val="000000"/>
                </a:solidFill>
                <a:latin typeface="Arial" pitchFamily="18"/>
                <a:ea typeface="Microsoft YaHei" pitchFamily="2"/>
                <a:cs typeface="Lucida Sans" pitchFamily="2"/>
              </a:rPr>
              <a:t> se </a:t>
            </a:r>
            <a:r>
              <a:rPr lang="en-US" sz="1800" b="0" i="0" u="none" strike="noStrike" kern="1200" spc="0" dirty="0" err="1">
                <a:ln>
                  <a:noFill/>
                </a:ln>
                <a:solidFill>
                  <a:srgbClr val="000000"/>
                </a:solidFill>
                <a:latin typeface="Arial" pitchFamily="18"/>
                <a:ea typeface="Microsoft YaHei" pitchFamily="2"/>
                <a:cs typeface="Lucida Sans" pitchFamily="2"/>
              </a:rPr>
              <a:t>poate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solicita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scrierea</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informatii</a:t>
            </a:r>
            <a:r>
              <a:rPr lang="en-US" sz="1800" b="0" i="0" u="none" strike="noStrike" kern="1200" spc="0" dirty="0">
                <a:ln>
                  <a:noFill/>
                </a:ln>
                <a:solidFill>
                  <a:srgbClr val="000000"/>
                </a:solidFill>
                <a:latin typeface="Arial" pitchFamily="18"/>
                <a:ea typeface="Microsoft YaHei" pitchFamily="2"/>
                <a:cs typeface="Lucida Sans" pitchFamily="2"/>
              </a:rPr>
              <a:t> din </a:t>
            </a:r>
            <a:r>
              <a:rPr lang="en-US" sz="1800" b="0" i="0" u="none" strike="noStrike" kern="1200" spc="0" dirty="0" err="1">
                <a:ln>
                  <a:noFill/>
                </a:ln>
                <a:solidFill>
                  <a:srgbClr val="000000"/>
                </a:solidFill>
                <a:latin typeface="Arial" pitchFamily="18"/>
                <a:ea typeface="Microsoft YaHei" pitchFamily="2"/>
                <a:cs typeface="Lucida Sans" pitchFamily="2"/>
              </a:rPr>
              <a:t>baza</a:t>
            </a:r>
            <a:r>
              <a:rPr lang="en-US" sz="1800" b="0" i="0" u="none" strike="noStrike" kern="1200" spc="0" dirty="0">
                <a:ln>
                  <a:noFill/>
                </a:ln>
                <a:solidFill>
                  <a:srgbClr val="000000"/>
                </a:solidFill>
                <a:latin typeface="Arial" pitchFamily="18"/>
                <a:ea typeface="Microsoft YaHei" pitchFamily="2"/>
                <a:cs typeface="Lucida Sans" pitchFamily="2"/>
              </a:rPr>
              <a:t> de date.</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Arial" pitchFamily="18"/>
                <a:ea typeface="Microsoft YaHei" pitchFamily="2"/>
                <a:cs typeface="Lucida Sans" pitchFamily="2"/>
              </a:rPr>
              <a:t>PUT </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intermediul</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acestei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metode</a:t>
            </a:r>
            <a:r>
              <a:rPr lang="en-US" sz="1800" b="0" i="0" u="none" strike="noStrike" kern="1200" spc="0" dirty="0">
                <a:ln>
                  <a:noFill/>
                </a:ln>
                <a:solidFill>
                  <a:srgbClr val="000000"/>
                </a:solidFill>
                <a:latin typeface="Arial" pitchFamily="18"/>
                <a:ea typeface="Microsoft YaHei" pitchFamily="2"/>
                <a:cs typeface="Lucida Sans" pitchFamily="2"/>
              </a:rPr>
              <a:t> se </a:t>
            </a:r>
            <a:r>
              <a:rPr lang="en-US" sz="1800" b="0" i="0" u="none" strike="noStrike" kern="1200" spc="0" dirty="0" err="1">
                <a:ln>
                  <a:noFill/>
                </a:ln>
                <a:solidFill>
                  <a:srgbClr val="000000"/>
                </a:solidFill>
                <a:latin typeface="Arial" pitchFamily="18"/>
                <a:ea typeface="Microsoft YaHei" pitchFamily="2"/>
                <a:cs typeface="Lucida Sans" pitchFamily="2"/>
              </a:rPr>
              <a:t>poate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solicita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modificarea</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informatii</a:t>
            </a:r>
            <a:r>
              <a:rPr lang="en-US" sz="1800" b="0" i="0" u="none" strike="noStrike" kern="1200" spc="0" dirty="0">
                <a:ln>
                  <a:noFill/>
                </a:ln>
                <a:solidFill>
                  <a:srgbClr val="000000"/>
                </a:solidFill>
                <a:latin typeface="Arial" pitchFamily="18"/>
                <a:ea typeface="Microsoft YaHei" pitchFamily="2"/>
                <a:cs typeface="Lucida Sans" pitchFamily="2"/>
              </a:rPr>
              <a:t> din </a:t>
            </a:r>
            <a:r>
              <a:rPr lang="en-US" sz="1800" b="0" i="0" u="none" strike="noStrike" kern="1200" spc="0" dirty="0" err="1">
                <a:ln>
                  <a:noFill/>
                </a:ln>
                <a:solidFill>
                  <a:srgbClr val="000000"/>
                </a:solidFill>
                <a:latin typeface="Arial" pitchFamily="18"/>
                <a:ea typeface="Microsoft YaHei" pitchFamily="2"/>
                <a:cs typeface="Lucida Sans" pitchFamily="2"/>
              </a:rPr>
              <a:t>baza</a:t>
            </a:r>
            <a:r>
              <a:rPr lang="en-US" sz="1800" b="0" i="0" u="none" strike="noStrike" kern="1200" spc="0" dirty="0">
                <a:ln>
                  <a:noFill/>
                </a:ln>
                <a:solidFill>
                  <a:srgbClr val="000000"/>
                </a:solidFill>
                <a:latin typeface="Arial" pitchFamily="18"/>
                <a:ea typeface="Microsoft YaHei" pitchFamily="2"/>
                <a:cs typeface="Lucida Sans" pitchFamily="2"/>
              </a:rPr>
              <a:t> de date pin</a:t>
            </a:r>
            <a:r>
              <a:rPr lang="en-US" sz="1800" b="1"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modificarea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completa</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unui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obiect</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Arial" pitchFamily="18"/>
                <a:ea typeface="Microsoft YaHei" pitchFamily="2"/>
                <a:cs typeface="Lucida Sans" pitchFamily="2"/>
              </a:rPr>
              <a:t>PATCH </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intermediul</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acestei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metode</a:t>
            </a:r>
            <a:r>
              <a:rPr lang="en-US" sz="1800" b="0" i="0" u="none" strike="noStrike" kern="1200" spc="0" dirty="0">
                <a:ln>
                  <a:noFill/>
                </a:ln>
                <a:solidFill>
                  <a:srgbClr val="000000"/>
                </a:solidFill>
                <a:latin typeface="Arial" pitchFamily="18"/>
                <a:ea typeface="Microsoft YaHei" pitchFamily="2"/>
                <a:cs typeface="Lucida Sans" pitchFamily="2"/>
              </a:rPr>
              <a:t> se </a:t>
            </a:r>
            <a:r>
              <a:rPr lang="en-US" sz="1800" b="0" i="0" u="none" strike="noStrike" kern="1200" spc="0" dirty="0" err="1">
                <a:ln>
                  <a:noFill/>
                </a:ln>
                <a:solidFill>
                  <a:srgbClr val="000000"/>
                </a:solidFill>
                <a:latin typeface="Arial" pitchFamily="18"/>
                <a:ea typeface="Microsoft YaHei" pitchFamily="2"/>
                <a:cs typeface="Lucida Sans" pitchFamily="2"/>
              </a:rPr>
              <a:t>poate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solicita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modificarea</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informatii</a:t>
            </a:r>
            <a:r>
              <a:rPr lang="en-US" sz="1800" b="0" i="0" u="none" strike="noStrike" kern="1200" spc="0" dirty="0">
                <a:ln>
                  <a:noFill/>
                </a:ln>
                <a:solidFill>
                  <a:srgbClr val="000000"/>
                </a:solidFill>
                <a:latin typeface="Arial" pitchFamily="18"/>
                <a:ea typeface="Microsoft YaHei" pitchFamily="2"/>
                <a:cs typeface="Lucida Sans" pitchFamily="2"/>
              </a:rPr>
              <a:t> din </a:t>
            </a:r>
            <a:r>
              <a:rPr lang="en-US" sz="1800" b="0" i="0" u="none" strike="noStrike" kern="1200" spc="0" dirty="0" err="1">
                <a:ln>
                  <a:noFill/>
                </a:ln>
                <a:solidFill>
                  <a:srgbClr val="000000"/>
                </a:solidFill>
                <a:latin typeface="Arial" pitchFamily="18"/>
                <a:ea typeface="Microsoft YaHei" pitchFamily="2"/>
                <a:cs typeface="Lucida Sans" pitchFamily="2"/>
              </a:rPr>
              <a:t>baza</a:t>
            </a:r>
            <a:r>
              <a:rPr lang="en-US" sz="1800" b="0" i="0" u="none" strike="noStrike" kern="1200" spc="0" dirty="0">
                <a:ln>
                  <a:noFill/>
                </a:ln>
                <a:solidFill>
                  <a:srgbClr val="000000"/>
                </a:solidFill>
                <a:latin typeface="Arial" pitchFamily="18"/>
                <a:ea typeface="Microsoft YaHei" pitchFamily="2"/>
                <a:cs typeface="Lucida Sans" pitchFamily="2"/>
              </a:rPr>
              <a:t> de date pin </a:t>
            </a:r>
            <a:r>
              <a:rPr lang="en-US" sz="1800" b="0" i="0" u="none" strike="noStrike" kern="1200" spc="0" dirty="0" err="1">
                <a:ln>
                  <a:noFill/>
                </a:ln>
                <a:solidFill>
                  <a:srgbClr val="000000"/>
                </a:solidFill>
                <a:latin typeface="Arial" pitchFamily="18"/>
                <a:ea typeface="Microsoft YaHei" pitchFamily="2"/>
                <a:cs typeface="Lucida Sans" pitchFamily="2"/>
              </a:rPr>
              <a:t>modificarea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partiala</a:t>
            </a:r>
            <a:r>
              <a:rPr lang="en-US" sz="1800" b="0" i="0" u="none" strike="noStrike" kern="1200" spc="0" dirty="0">
                <a:ln>
                  <a:noFill/>
                </a:ln>
                <a:solidFill>
                  <a:srgbClr val="000000"/>
                </a:solidFill>
                <a:latin typeface="Arial" pitchFamily="18"/>
                <a:ea typeface="Microsoft YaHei" pitchFamily="2"/>
                <a:cs typeface="Lucida Sans" pitchFamily="2"/>
              </a:rPr>
              <a:t> a </a:t>
            </a:r>
            <a:r>
              <a:rPr lang="en-US" sz="1800" b="0" i="0" u="none" strike="noStrike" kern="1200" spc="0" dirty="0" err="1">
                <a:ln>
                  <a:noFill/>
                </a:ln>
                <a:solidFill>
                  <a:srgbClr val="000000"/>
                </a:solidFill>
                <a:latin typeface="Arial" pitchFamily="18"/>
                <a:ea typeface="Microsoft YaHei" pitchFamily="2"/>
                <a:cs typeface="Lucida Sans" pitchFamily="2"/>
              </a:rPr>
              <a:t>unui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obiect</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1"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1800" b="1" i="0" u="none" strike="noStrike" kern="1200" spc="0" dirty="0">
                <a:ln>
                  <a:noFill/>
                </a:ln>
                <a:solidFill>
                  <a:srgbClr val="000000"/>
                </a:solidFill>
                <a:latin typeface="Arial" pitchFamily="18"/>
                <a:ea typeface="Microsoft YaHei" pitchFamily="2"/>
                <a:cs typeface="Lucida Sans" pitchFamily="2"/>
              </a:rPr>
              <a:t>DELETE</a:t>
            </a:r>
            <a:r>
              <a:rPr lang="en-US" sz="1800" b="0" i="0" u="none" strike="noStrike" kern="1200" spc="0" dirty="0">
                <a:ln>
                  <a:noFill/>
                </a:ln>
                <a:solidFill>
                  <a:srgbClr val="000000"/>
                </a:solidFill>
                <a:latin typeface="Arial" pitchFamily="18"/>
                <a:ea typeface="Microsoft YaHei" pitchFamily="2"/>
                <a:cs typeface="Lucida Sans" pitchFamily="2"/>
              </a:rPr>
              <a:t> -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intermediul</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acestei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metode</a:t>
            </a:r>
            <a:r>
              <a:rPr lang="en-US" sz="1800" b="0" i="0" u="none" strike="noStrike" kern="1200" spc="0" dirty="0">
                <a:ln>
                  <a:noFill/>
                </a:ln>
                <a:solidFill>
                  <a:srgbClr val="000000"/>
                </a:solidFill>
                <a:latin typeface="Arial" pitchFamily="18"/>
                <a:ea typeface="Microsoft YaHei" pitchFamily="2"/>
                <a:cs typeface="Lucida Sans" pitchFamily="2"/>
              </a:rPr>
              <a:t> se </a:t>
            </a:r>
            <a:r>
              <a:rPr lang="en-US" sz="1800" b="0" i="0" u="none" strike="noStrike" kern="1200" spc="0" dirty="0" err="1">
                <a:ln>
                  <a:noFill/>
                </a:ln>
                <a:solidFill>
                  <a:srgbClr val="000000"/>
                </a:solidFill>
                <a:latin typeface="Arial" pitchFamily="18"/>
                <a:ea typeface="Microsoft YaHei" pitchFamily="2"/>
                <a:cs typeface="Lucida Sans" pitchFamily="2"/>
              </a:rPr>
              <a:t>poate</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solicita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stergerea</a:t>
            </a:r>
            <a:r>
              <a:rPr lang="en-US" sz="1800" b="0" i="0" u="none" strike="noStrike" kern="1200" spc="0" dirty="0">
                <a:ln>
                  <a:noFill/>
                </a:ln>
                <a:solidFill>
                  <a:srgbClr val="000000"/>
                </a:solidFill>
                <a:latin typeface="Arial" pitchFamily="18"/>
                <a:ea typeface="Microsoft YaHei" pitchFamily="2"/>
                <a:cs typeface="Lucida Sans" pitchFamily="2"/>
              </a:rPr>
              <a:t> de </a:t>
            </a:r>
            <a:r>
              <a:rPr lang="en-US" sz="1800" b="0" i="0" u="none" strike="noStrike" kern="1200" spc="0" dirty="0" err="1">
                <a:ln>
                  <a:noFill/>
                </a:ln>
                <a:solidFill>
                  <a:srgbClr val="000000"/>
                </a:solidFill>
                <a:latin typeface="Arial" pitchFamily="18"/>
                <a:ea typeface="Microsoft YaHei" pitchFamily="2"/>
                <a:cs typeface="Lucida Sans" pitchFamily="2"/>
              </a:rPr>
              <a:t>informatii</a:t>
            </a:r>
            <a:r>
              <a:rPr lang="en-US" sz="1800" b="0" i="0" u="none" strike="noStrike" kern="1200" spc="0" dirty="0">
                <a:ln>
                  <a:noFill/>
                </a:ln>
                <a:solidFill>
                  <a:srgbClr val="000000"/>
                </a:solidFill>
                <a:latin typeface="Arial" pitchFamily="18"/>
                <a:ea typeface="Microsoft YaHei" pitchFamily="2"/>
                <a:cs typeface="Lucida Sans" pitchFamily="2"/>
              </a:rPr>
              <a:t> din </a:t>
            </a:r>
            <a:r>
              <a:rPr lang="en-US" sz="1800" b="0" i="0" u="none" strike="noStrike" kern="1200" spc="0" dirty="0" err="1">
                <a:ln>
                  <a:noFill/>
                </a:ln>
                <a:solidFill>
                  <a:srgbClr val="000000"/>
                </a:solidFill>
                <a:latin typeface="Arial" pitchFamily="18"/>
                <a:ea typeface="Microsoft YaHei" pitchFamily="2"/>
                <a:cs typeface="Lucida Sans" pitchFamily="2"/>
              </a:rPr>
              <a:t>baza</a:t>
            </a:r>
            <a:r>
              <a:rPr lang="en-US" sz="1800" b="0" i="0" u="none" strike="noStrike" kern="1200" spc="0" dirty="0">
                <a:ln>
                  <a:noFill/>
                </a:ln>
                <a:solidFill>
                  <a:srgbClr val="000000"/>
                </a:solidFill>
                <a:latin typeface="Arial" pitchFamily="18"/>
                <a:ea typeface="Microsoft YaHei" pitchFamily="2"/>
                <a:cs typeface="Lucida Sans" pitchFamily="2"/>
              </a:rPr>
              <a:t> de date </a:t>
            </a:r>
            <a:r>
              <a:rPr lang="en-US" sz="1800" b="0" i="0" u="none" strike="noStrike" kern="1200" spc="0" dirty="0" err="1">
                <a:ln>
                  <a:noFill/>
                </a:ln>
                <a:solidFill>
                  <a:srgbClr val="000000"/>
                </a:solidFill>
                <a:latin typeface="Arial" pitchFamily="18"/>
                <a:ea typeface="Microsoft YaHei" pitchFamily="2"/>
                <a:cs typeface="Lucida Sans" pitchFamily="2"/>
              </a:rPr>
              <a:t>prin</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rescrierea</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intregului</a:t>
            </a:r>
            <a:r>
              <a:rPr lang="en-US" sz="1800" b="0" i="0" u="none" strike="noStrike" kern="1200" spc="0" dirty="0">
                <a:ln>
                  <a:noFill/>
                </a:ln>
                <a:solidFill>
                  <a:srgbClr val="000000"/>
                </a:solidFill>
                <a:latin typeface="Arial" pitchFamily="18"/>
                <a:ea typeface="Microsoft YaHei" pitchFamily="2"/>
                <a:cs typeface="Lucida Sans" pitchFamily="2"/>
              </a:rPr>
              <a:t> </a:t>
            </a:r>
            <a:r>
              <a:rPr lang="en-US" sz="1800" b="0" i="0" u="none" strike="noStrike" kern="1200" spc="0" dirty="0" err="1">
                <a:ln>
                  <a:noFill/>
                </a:ln>
                <a:solidFill>
                  <a:srgbClr val="000000"/>
                </a:solidFill>
                <a:latin typeface="Arial" pitchFamily="18"/>
                <a:ea typeface="Microsoft YaHei" pitchFamily="2"/>
                <a:cs typeface="Lucida Sans" pitchFamily="2"/>
              </a:rPr>
              <a:t>obiect</a:t>
            </a:r>
            <a:r>
              <a:rPr lang="en-US" sz="1800" b="0" i="0" u="none" strike="noStrike" kern="1200" spc="0" dirty="0">
                <a:ln>
                  <a:noFill/>
                </a:ln>
                <a:solidFill>
                  <a:srgbClr val="000000"/>
                </a:solidFill>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1800" b="1" i="0" u="none" strike="noStrike" kern="1200" spc="0" dirty="0">
              <a:ln>
                <a:noFill/>
              </a:ln>
              <a:solidFill>
                <a:srgbClr val="000000"/>
              </a:solidFill>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1800" b="0" i="0" u="none" strike="noStrike" kern="1200" spc="0" dirty="0">
              <a:ln>
                <a:noFill/>
              </a:ln>
              <a:solidFill>
                <a:srgbClr val="000000"/>
              </a:solidFill>
              <a:latin typeface="Arial" pitchFamily="18"/>
              <a:ea typeface="Microsoft YaHei" pitchFamily="2"/>
              <a:cs typeface="Lucida Sans" pitchFamily="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rtea II – Framework de testare automata in selenium">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328762D-6799-3F74-169E-EF6ECCDA3BCD}"/>
              </a:ext>
            </a:extLst>
          </p:cNvPr>
          <p:cNvSpPr txBox="1">
            <a:spLocks noGrp="1"/>
          </p:cNvSpPr>
          <p:nvPr>
            <p:ph type="title" idx="4294967295"/>
          </p:nvPr>
        </p:nvSpPr>
        <p:spPr>
          <a:xfrm>
            <a:off x="38160" y="0"/>
            <a:ext cx="12153240" cy="731159"/>
          </a:xfrm>
        </p:spPr>
        <p:txBody>
          <a:bodyPr wrap="square" lIns="90000" tIns="45000" rIns="90000" bIns="45000" anchor="t">
            <a:noAutofit/>
          </a:bodyPr>
          <a:lstStyle/>
          <a:p>
            <a:pPr lvl="0"/>
            <a:r>
              <a:rPr lang="en-US" sz="4400">
                <a:latin typeface="Calibri Light" pitchFamily="18"/>
              </a:rPr>
              <a:t>Partea II – </a:t>
            </a:r>
            <a:r>
              <a:rPr lang="en-US" sz="3000">
                <a:latin typeface="Calibri Light" pitchFamily="18"/>
              </a:rPr>
              <a:t>Framework de testare automata in selenium</a:t>
            </a:r>
          </a:p>
        </p:txBody>
      </p:sp>
      <p:sp>
        <p:nvSpPr>
          <p:cNvPr id="3" name="TextBox 2">
            <a:extLst>
              <a:ext uri="{FF2B5EF4-FFF2-40B4-BE49-F238E27FC236}">
                <a16:creationId xmlns:a16="http://schemas.microsoft.com/office/drawing/2014/main" id="{1596FE87-D6C7-7E48-ED98-CF556F760866}"/>
              </a:ext>
            </a:extLst>
          </p:cNvPr>
          <p:cNvSpPr/>
          <p:nvPr/>
        </p:nvSpPr>
        <p:spPr>
          <a:xfrm>
            <a:off x="38520" y="914760"/>
            <a:ext cx="11928960" cy="478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Lucida Sans" pitchFamily="2"/>
            </a:endParaRPr>
          </a:p>
        </p:txBody>
      </p:sp>
      <p:sp>
        <p:nvSpPr>
          <p:cNvPr id="4" name="Rectangle 5">
            <a:extLst>
              <a:ext uri="{FF2B5EF4-FFF2-40B4-BE49-F238E27FC236}">
                <a16:creationId xmlns:a16="http://schemas.microsoft.com/office/drawing/2014/main" id="{D8F1B391-AE36-A951-F441-50C9B4DA1506}"/>
              </a:ext>
            </a:extLst>
          </p:cNvPr>
          <p:cNvSpPr/>
          <p:nvPr/>
        </p:nvSpPr>
        <p:spPr>
          <a:xfrm>
            <a:off x="0" y="639144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sp>
        <p:nvSpPr>
          <p:cNvPr id="5" name="TextBox 4">
            <a:extLst>
              <a:ext uri="{FF2B5EF4-FFF2-40B4-BE49-F238E27FC236}">
                <a16:creationId xmlns:a16="http://schemas.microsoft.com/office/drawing/2014/main" id="{710645EF-A0A9-EBA6-CDD0-55E65F497ED8}"/>
              </a:ext>
            </a:extLst>
          </p:cNvPr>
          <p:cNvSpPr txBox="1"/>
          <p:nvPr/>
        </p:nvSpPr>
        <p:spPr>
          <a:xfrm>
            <a:off x="-34560" y="640080"/>
            <a:ext cx="12287520" cy="5095800"/>
          </a:xfrm>
          <a:prstGeom prst="rect">
            <a:avLst/>
          </a:prstGeom>
          <a:noFill/>
          <a:ln>
            <a:noFill/>
          </a:ln>
        </p:spPr>
        <p:txBody>
          <a:bodyPr vert="horz" wrap="none" lIns="90000" tIns="45000" rIns="90000" bIns="45000" anchorCtr="0" compatLnSpc="0"/>
          <a:lstStyle/>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Prin</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proiectul</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prezentat</a:t>
            </a:r>
            <a:r>
              <a:rPr lang="en-US" sz="2000" b="0" i="0" u="none" strike="noStrike" kern="1200" spc="0" dirty="0">
                <a:ln>
                  <a:noFill/>
                </a:ln>
                <a:solidFill>
                  <a:srgbClr val="000000"/>
                </a:solidFill>
                <a:latin typeface="Calibri" pitchFamily="34"/>
                <a:ea typeface="Microsoft YaHei" pitchFamily="2"/>
                <a:cs typeface="Lucida Sans" pitchFamily="2"/>
              </a:rPr>
              <a:t> in </a:t>
            </a:r>
            <a:r>
              <a:rPr lang="en-US" sz="2000" b="0" i="0" u="none" strike="noStrike" kern="1200" spc="0" dirty="0" err="1">
                <a:ln>
                  <a:noFill/>
                </a:ln>
                <a:solidFill>
                  <a:srgbClr val="000000"/>
                </a:solidFill>
                <a:latin typeface="Calibri" pitchFamily="34"/>
                <a:ea typeface="Microsoft YaHei" pitchFamily="2"/>
                <a:cs typeface="Lucida Sans" pitchFamily="2"/>
              </a:rPr>
              <a:t>urmatoarele</a:t>
            </a:r>
            <a:r>
              <a:rPr lang="en-US" sz="2000" b="0" i="0" u="none" strike="noStrike" kern="1200" spc="0" dirty="0">
                <a:ln>
                  <a:noFill/>
                </a:ln>
                <a:solidFill>
                  <a:srgbClr val="000000"/>
                </a:solidFill>
                <a:latin typeface="Calibri" pitchFamily="34"/>
                <a:ea typeface="Microsoft YaHei" pitchFamily="2"/>
                <a:cs typeface="Lucida Sans" pitchFamily="2"/>
              </a:rPr>
              <a:t> slide-</a:t>
            </a:r>
            <a:r>
              <a:rPr lang="en-US" sz="2000" b="0" i="0" u="none" strike="noStrike" kern="1200" spc="0" dirty="0" err="1">
                <a:ln>
                  <a:noFill/>
                </a:ln>
                <a:solidFill>
                  <a:srgbClr val="000000"/>
                </a:solidFill>
                <a:latin typeface="Calibri" pitchFamily="34"/>
                <a:ea typeface="Microsoft YaHei" pitchFamily="2"/>
                <a:cs typeface="Lucida Sans" pitchFamily="2"/>
              </a:rPr>
              <a:t>uri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imi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propun</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sa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testez</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cateva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functionalitati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fundamentale</a:t>
            </a:r>
            <a:r>
              <a:rPr lang="en-US" sz="2000" b="0" i="0" u="none" strike="noStrike" kern="1200" spc="0" dirty="0">
                <a:ln>
                  <a:noFill/>
                </a:ln>
                <a:solidFill>
                  <a:srgbClr val="000000"/>
                </a:solidFill>
                <a:latin typeface="Calibri" pitchFamily="34"/>
                <a:ea typeface="Microsoft YaHei" pitchFamily="2"/>
                <a:cs typeface="Lucida Sans" pitchFamily="2"/>
              </a:rPr>
              <a:t>          </a:t>
            </a:r>
          </a:p>
          <a:p>
            <a:pPr marL="0" marR="0" lvl="0" indent="0" algn="l" rtl="0" hangingPunct="0">
              <a:lnSpc>
                <a:spcPct val="100000"/>
              </a:lnSpc>
              <a:spcBef>
                <a:spcPts val="0"/>
              </a:spcBef>
              <a:spcAft>
                <a:spcPts val="0"/>
              </a:spcAft>
              <a:buNone/>
              <a:tabLst/>
            </a:pPr>
            <a:r>
              <a:rPr lang="en-US" sz="2000" dirty="0">
                <a:solidFill>
                  <a:srgbClr val="000000"/>
                </a:solidFill>
                <a:latin typeface="Calibri" pitchFamily="34"/>
                <a:ea typeface="Microsoft YaHei" pitchFamily="2"/>
                <a:cs typeface="Lucida Sans" pitchFamily="2"/>
              </a:rPr>
              <a:t>   </a:t>
            </a:r>
            <a:r>
              <a:rPr lang="en-US" sz="2000" b="0" i="0" u="none" strike="noStrike" kern="1200" spc="0" dirty="0">
                <a:ln>
                  <a:noFill/>
                </a:ln>
                <a:solidFill>
                  <a:srgbClr val="000000"/>
                </a:solidFill>
                <a:latin typeface="Calibri" pitchFamily="34"/>
                <a:ea typeface="Microsoft YaHei" pitchFamily="2"/>
                <a:cs typeface="Lucida Sans" pitchFamily="2"/>
              </a:rPr>
              <a:t>ale site-</a:t>
            </a:r>
            <a:r>
              <a:rPr lang="en-US" sz="2000" b="0" i="0" u="none" strike="noStrike" kern="1200" spc="0" dirty="0" err="1">
                <a:ln>
                  <a:noFill/>
                </a:ln>
                <a:solidFill>
                  <a:srgbClr val="000000"/>
                </a:solidFill>
                <a:latin typeface="Calibri" pitchFamily="34"/>
                <a:ea typeface="Microsoft YaHei" pitchFamily="2"/>
                <a:cs typeface="Lucida Sans" pitchFamily="2"/>
              </a:rPr>
              <a:t>ului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a:ln>
                  <a:noFill/>
                </a:ln>
                <a:solidFill>
                  <a:srgbClr val="000000"/>
                </a:solidFill>
                <a:latin typeface="Calibri" pitchFamily="34"/>
                <a:ea typeface="Microsoft YaHei" pitchFamily="2"/>
                <a:cs typeface="Lucida Sans" pitchFamily="2"/>
                <a:hlinkClick r:id="rId3"/>
              </a:rPr>
              <a:t>www.tiriacauto.ro/</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Proiectul</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poate</a:t>
            </a:r>
            <a:r>
              <a:rPr lang="en-US" sz="2000" b="0" i="0" u="none" strike="noStrike" kern="1200" spc="0" dirty="0">
                <a:ln>
                  <a:noFill/>
                </a:ln>
                <a:solidFill>
                  <a:srgbClr val="000000"/>
                </a:solidFill>
                <a:latin typeface="Calibri" pitchFamily="34"/>
                <a:ea typeface="Microsoft YaHei" pitchFamily="2"/>
                <a:cs typeface="Lucida Sans" pitchFamily="2"/>
              </a:rPr>
              <a:t> fi </a:t>
            </a:r>
            <a:r>
              <a:rPr lang="en-US" sz="2000" b="0" i="0" u="none" strike="noStrike" kern="1200" spc="0" dirty="0" err="1">
                <a:ln>
                  <a:noFill/>
                </a:ln>
                <a:solidFill>
                  <a:srgbClr val="000000"/>
                </a:solidFill>
                <a:latin typeface="Calibri" pitchFamily="34"/>
                <a:ea typeface="Microsoft YaHei" pitchFamily="2"/>
                <a:cs typeface="Lucida Sans" pitchFamily="2"/>
              </a:rPr>
              <a:t>accesat</a:t>
            </a:r>
            <a:r>
              <a:rPr lang="en-US" sz="2000" b="0" i="0" u="none" strike="noStrike" kern="1200" spc="0" dirty="0">
                <a:ln>
                  <a:noFill/>
                </a:ln>
                <a:solidFill>
                  <a:srgbClr val="000000"/>
                </a:solidFill>
                <a:latin typeface="Calibri" pitchFamily="34"/>
                <a:ea typeface="Microsoft YaHei" pitchFamily="2"/>
                <a:cs typeface="Lucida Sans" pitchFamily="2"/>
              </a:rPr>
              <a:t> la </a:t>
            </a:r>
            <a:r>
              <a:rPr lang="en-US" sz="2000" b="0" i="0" u="none" strike="noStrike" kern="1200" spc="0" dirty="0" err="1">
                <a:ln>
                  <a:noFill/>
                </a:ln>
                <a:solidFill>
                  <a:srgbClr val="000000"/>
                </a:solidFill>
                <a:latin typeface="Calibri" pitchFamily="34"/>
                <a:ea typeface="Microsoft YaHei" pitchFamily="2"/>
                <a:cs typeface="Lucida Sans" pitchFamily="2"/>
              </a:rPr>
              <a:t>urmatorul</a:t>
            </a:r>
            <a:r>
              <a:rPr lang="en-US" sz="2000" b="0" i="0" u="none" strike="noStrike" kern="1200" spc="0" dirty="0">
                <a:ln>
                  <a:noFill/>
                </a:ln>
                <a:solidFill>
                  <a:srgbClr val="000000"/>
                </a:solidFill>
                <a:latin typeface="Calibri" pitchFamily="34"/>
                <a:ea typeface="Microsoft YaHei" pitchFamily="2"/>
                <a:cs typeface="Lucida Sans" pitchFamily="2"/>
              </a:rPr>
              <a:t> link:</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Printre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functionalitatile</a:t>
            </a:r>
            <a:r>
              <a:rPr lang="en-US" sz="2000" b="0" i="0" u="none" strike="noStrike" kern="1200" spc="0" dirty="0">
                <a:ln>
                  <a:noFill/>
                </a:ln>
                <a:solidFill>
                  <a:srgbClr val="000000"/>
                </a:solidFill>
                <a:latin typeface="Calibri" pitchFamily="34"/>
                <a:ea typeface="Microsoft YaHei" pitchFamily="2"/>
                <a:cs typeface="Lucida Sans" pitchFamily="2"/>
              </a:rPr>
              <a:t> testate se </a:t>
            </a:r>
            <a:r>
              <a:rPr lang="en-US" sz="2000" b="0" i="0" u="none" strike="noStrike" kern="1200" spc="0" dirty="0" err="1">
                <a:ln>
                  <a:noFill/>
                </a:ln>
                <a:solidFill>
                  <a:srgbClr val="000000"/>
                </a:solidFill>
                <a:latin typeface="Calibri" pitchFamily="34"/>
                <a:ea typeface="Microsoft YaHei" pitchFamily="2"/>
                <a:cs typeface="Lucida Sans" pitchFamily="2"/>
              </a:rPr>
              <a:t>regasesc</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urmatoarele</a:t>
            </a:r>
            <a:r>
              <a:rPr lang="en-US" sz="20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1. </a:t>
            </a:r>
            <a:r>
              <a:rPr lang="en-US" sz="2000" b="0" i="0" u="none" strike="noStrike" kern="1200" spc="0" dirty="0" err="1">
                <a:ln>
                  <a:noFill/>
                </a:ln>
                <a:solidFill>
                  <a:srgbClr val="000000"/>
                </a:solidFill>
                <a:latin typeface="Calibri" pitchFamily="34"/>
                <a:ea typeface="Microsoft YaHei" pitchFamily="2"/>
                <a:cs typeface="Lucida Sans" pitchFamily="2"/>
              </a:rPr>
              <a:t>Verificarea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mesajului</a:t>
            </a:r>
            <a:r>
              <a:rPr lang="en-US" sz="2000" b="0" i="0" u="none" strike="noStrike" kern="1200" spc="0" dirty="0">
                <a:ln>
                  <a:noFill/>
                </a:ln>
                <a:solidFill>
                  <a:srgbClr val="000000"/>
                </a:solidFill>
                <a:latin typeface="Calibri" pitchFamily="34"/>
                <a:ea typeface="Microsoft YaHei" pitchFamily="2"/>
                <a:cs typeface="Lucida Sans" pitchFamily="2"/>
              </a:rPr>
              <a:t> de </a:t>
            </a:r>
            <a:r>
              <a:rPr lang="en-US" sz="2000" b="0" i="0" u="none" strike="noStrike" kern="1200" spc="0" dirty="0" err="1">
                <a:ln>
                  <a:noFill/>
                </a:ln>
                <a:solidFill>
                  <a:srgbClr val="000000"/>
                </a:solidFill>
                <a:latin typeface="Calibri" pitchFamily="34"/>
                <a:ea typeface="Microsoft YaHei" pitchFamily="2"/>
                <a:cs typeface="Lucida Sans" pitchFamily="2"/>
              </a:rPr>
              <a:t>eroare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atunci</a:t>
            </a:r>
            <a:r>
              <a:rPr lang="en-US" sz="2000" b="0" i="0" u="none" strike="noStrike" kern="1200" spc="0" dirty="0">
                <a:ln>
                  <a:noFill/>
                </a:ln>
                <a:solidFill>
                  <a:srgbClr val="000000"/>
                </a:solidFill>
                <a:latin typeface="Calibri" pitchFamily="34"/>
                <a:ea typeface="Microsoft YaHei" pitchFamily="2"/>
                <a:cs typeface="Lucida Sans" pitchFamily="2"/>
              </a:rPr>
              <a:t> cand se introduce o </a:t>
            </a:r>
            <a:r>
              <a:rPr lang="en-US" sz="2000" b="0" i="0" u="none" strike="noStrike" kern="1200" spc="0" dirty="0" err="1">
                <a:ln>
                  <a:noFill/>
                </a:ln>
                <a:solidFill>
                  <a:srgbClr val="000000"/>
                </a:solidFill>
                <a:latin typeface="Calibri" pitchFamily="34"/>
                <a:ea typeface="Microsoft YaHei" pitchFamily="2"/>
                <a:cs typeface="Lucida Sans" pitchFamily="2"/>
              </a:rPr>
              <a:t>adresa</a:t>
            </a:r>
            <a:r>
              <a:rPr lang="en-US" sz="2000" b="0" i="0" u="none" strike="noStrike" kern="1200" spc="0" dirty="0">
                <a:ln>
                  <a:noFill/>
                </a:ln>
                <a:solidFill>
                  <a:srgbClr val="000000"/>
                </a:solidFill>
                <a:latin typeface="Calibri" pitchFamily="34"/>
                <a:ea typeface="Microsoft YaHei" pitchFamily="2"/>
                <a:cs typeface="Lucida Sans" pitchFamily="2"/>
              </a:rPr>
              <a:t> de email cu un format invalid.</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2. </a:t>
            </a:r>
            <a:r>
              <a:rPr lang="en-US" sz="2000" b="0" i="0" u="none" strike="noStrike" kern="1200" spc="0" dirty="0" err="1">
                <a:ln>
                  <a:noFill/>
                </a:ln>
                <a:solidFill>
                  <a:srgbClr val="000000"/>
                </a:solidFill>
                <a:latin typeface="Calibri" pitchFamily="34"/>
                <a:ea typeface="Microsoft YaHei" pitchFamily="2"/>
                <a:cs typeface="Lucida Sans" pitchFamily="2"/>
              </a:rPr>
              <a:t>Verificarea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mesajului</a:t>
            </a:r>
            <a:r>
              <a:rPr lang="en-US" sz="2000" b="0" i="0" u="none" strike="noStrike" kern="1200" spc="0" dirty="0">
                <a:ln>
                  <a:noFill/>
                </a:ln>
                <a:solidFill>
                  <a:srgbClr val="000000"/>
                </a:solidFill>
                <a:latin typeface="Calibri" pitchFamily="34"/>
                <a:ea typeface="Microsoft YaHei" pitchFamily="2"/>
                <a:cs typeface="Lucida Sans" pitchFamily="2"/>
              </a:rPr>
              <a:t> de </a:t>
            </a:r>
            <a:r>
              <a:rPr lang="en-US" sz="2000" b="0" i="0" u="none" strike="noStrike" kern="1200" spc="0" dirty="0" err="1">
                <a:ln>
                  <a:noFill/>
                </a:ln>
                <a:solidFill>
                  <a:srgbClr val="000000"/>
                </a:solidFill>
                <a:latin typeface="Calibri" pitchFamily="34"/>
                <a:ea typeface="Microsoft YaHei" pitchFamily="2"/>
                <a:cs typeface="Lucida Sans" pitchFamily="2"/>
              </a:rPr>
              <a:t>eroare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atunci</a:t>
            </a:r>
            <a:r>
              <a:rPr lang="en-US" sz="2000" b="0" i="0" u="none" strike="noStrike" kern="1200" spc="0" dirty="0">
                <a:ln>
                  <a:noFill/>
                </a:ln>
                <a:solidFill>
                  <a:srgbClr val="000000"/>
                </a:solidFill>
                <a:latin typeface="Calibri" pitchFamily="34"/>
                <a:ea typeface="Microsoft YaHei" pitchFamily="2"/>
                <a:cs typeface="Lucida Sans" pitchFamily="2"/>
              </a:rPr>
              <a:t> cand nu se introduce </a:t>
            </a:r>
            <a:r>
              <a:rPr lang="en-US" sz="2000" b="0" i="0" u="none" strike="noStrike" kern="1200" spc="0" dirty="0" err="1">
                <a:ln>
                  <a:noFill/>
                </a:ln>
                <a:solidFill>
                  <a:srgbClr val="000000"/>
                </a:solidFill>
                <a:latin typeface="Calibri" pitchFamily="34"/>
                <a:ea typeface="Microsoft YaHei" pitchFamily="2"/>
                <a:cs typeface="Lucida Sans" pitchFamily="2"/>
              </a:rPr>
              <a:t>adresa</a:t>
            </a:r>
            <a:r>
              <a:rPr lang="en-US" sz="2000" b="0" i="0" u="none" strike="noStrike" kern="1200" spc="0" dirty="0">
                <a:ln>
                  <a:noFill/>
                </a:ln>
                <a:solidFill>
                  <a:srgbClr val="000000"/>
                </a:solidFill>
                <a:latin typeface="Calibri" pitchFamily="34"/>
                <a:ea typeface="Microsoft YaHei" pitchFamily="2"/>
                <a:cs typeface="Lucida Sans" pitchFamily="2"/>
              </a:rPr>
              <a:t> de email.</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3. </a:t>
            </a:r>
            <a:r>
              <a:rPr lang="en-US" sz="2000" b="0" i="0" u="none" strike="noStrike" kern="1200" spc="0" dirty="0" err="1">
                <a:ln>
                  <a:noFill/>
                </a:ln>
                <a:solidFill>
                  <a:srgbClr val="000000"/>
                </a:solidFill>
                <a:latin typeface="Calibri" pitchFamily="34"/>
                <a:ea typeface="Microsoft YaHei" pitchFamily="2"/>
                <a:cs typeface="Lucida Sans" pitchFamily="2"/>
              </a:rPr>
              <a:t>Verificarea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mesajului</a:t>
            </a:r>
            <a:r>
              <a:rPr lang="en-US" sz="2000" b="0" i="0" u="none" strike="noStrike" kern="1200" spc="0" dirty="0">
                <a:ln>
                  <a:noFill/>
                </a:ln>
                <a:solidFill>
                  <a:srgbClr val="000000"/>
                </a:solidFill>
                <a:latin typeface="Calibri" pitchFamily="34"/>
                <a:ea typeface="Microsoft YaHei" pitchFamily="2"/>
                <a:cs typeface="Lucida Sans" pitchFamily="2"/>
              </a:rPr>
              <a:t> de </a:t>
            </a:r>
            <a:r>
              <a:rPr lang="en-US" sz="2000" b="0" i="0" u="none" strike="noStrike" kern="1200" spc="0" dirty="0" err="1">
                <a:ln>
                  <a:noFill/>
                </a:ln>
                <a:solidFill>
                  <a:srgbClr val="000000"/>
                </a:solidFill>
                <a:latin typeface="Calibri" pitchFamily="34"/>
                <a:ea typeface="Microsoft YaHei" pitchFamily="2"/>
                <a:cs typeface="Lucida Sans" pitchFamily="2"/>
              </a:rPr>
              <a:t>eroare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atunci</a:t>
            </a:r>
            <a:r>
              <a:rPr lang="en-US" sz="2000" b="0" i="0" u="none" strike="noStrike" kern="1200" spc="0" dirty="0">
                <a:ln>
                  <a:noFill/>
                </a:ln>
                <a:solidFill>
                  <a:srgbClr val="000000"/>
                </a:solidFill>
                <a:latin typeface="Calibri" pitchFamily="34"/>
                <a:ea typeface="Microsoft YaHei" pitchFamily="2"/>
                <a:cs typeface="Lucida Sans" pitchFamily="2"/>
              </a:rPr>
              <a:t> user-</a:t>
            </a:r>
            <a:r>
              <a:rPr lang="en-US" sz="2000" b="0" i="0" u="none" strike="noStrike" kern="1200" spc="0" dirty="0" err="1">
                <a:ln>
                  <a:noFill/>
                </a:ln>
                <a:solidFill>
                  <a:srgbClr val="000000"/>
                </a:solidFill>
                <a:latin typeface="Calibri" pitchFamily="34"/>
                <a:ea typeface="Microsoft YaHei" pitchFamily="2"/>
                <a:cs typeface="Lucida Sans" pitchFamily="2"/>
              </a:rPr>
              <a:t>ul</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si</a:t>
            </a:r>
            <a:r>
              <a:rPr lang="en-US" sz="2000" b="0" i="0" u="none" strike="noStrike" kern="1200" spc="0" dirty="0">
                <a:ln>
                  <a:noFill/>
                </a:ln>
                <a:solidFill>
                  <a:srgbClr val="000000"/>
                </a:solidFill>
                <a:latin typeface="Calibri" pitchFamily="34"/>
                <a:ea typeface="Microsoft YaHei" pitchFamily="2"/>
                <a:cs typeface="Lucida Sans" pitchFamily="2"/>
              </a:rPr>
              <a:t>/</a:t>
            </a:r>
            <a:r>
              <a:rPr lang="en-US" sz="2000" b="0" i="0" u="none" strike="noStrike" kern="1200" spc="0" dirty="0" err="1">
                <a:ln>
                  <a:noFill/>
                </a:ln>
                <a:solidFill>
                  <a:srgbClr val="000000"/>
                </a:solidFill>
                <a:latin typeface="Calibri" pitchFamily="34"/>
                <a:ea typeface="Microsoft YaHei" pitchFamily="2"/>
                <a:cs typeface="Lucida Sans" pitchFamily="2"/>
              </a:rPr>
              <a:t>sau</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parola</a:t>
            </a:r>
            <a:r>
              <a:rPr lang="en-US" sz="2000" b="0" i="0" u="none" strike="noStrike" kern="1200" spc="0" dirty="0">
                <a:ln>
                  <a:noFill/>
                </a:ln>
                <a:solidFill>
                  <a:srgbClr val="000000"/>
                </a:solidFill>
                <a:latin typeface="Calibri" pitchFamily="34"/>
                <a:ea typeface="Microsoft YaHei" pitchFamily="2"/>
                <a:cs typeface="Lucida Sans" pitchFamily="2"/>
              </a:rPr>
              <a:t> sunt </a:t>
            </a:r>
            <a:r>
              <a:rPr lang="en-US" sz="2000" b="0" i="0" u="none" strike="noStrike" kern="1200" spc="0" dirty="0" err="1">
                <a:ln>
                  <a:noFill/>
                </a:ln>
                <a:solidFill>
                  <a:srgbClr val="000000"/>
                </a:solidFill>
                <a:latin typeface="Calibri" pitchFamily="34"/>
                <a:ea typeface="Microsoft YaHei" pitchFamily="2"/>
                <a:cs typeface="Lucida Sans" pitchFamily="2"/>
              </a:rPr>
              <a:t>introduse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gresit</a:t>
            </a:r>
            <a:r>
              <a:rPr lang="en-US" sz="20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p:txBody>
      </p:sp>
      <p:pic>
        <p:nvPicPr>
          <p:cNvPr id="6" name="">
            <a:extLst>
              <a:ext uri="{FF2B5EF4-FFF2-40B4-BE49-F238E27FC236}">
                <a16:creationId xmlns:a16="http://schemas.microsoft.com/office/drawing/2014/main" id="{8EE38904-0C95-B00D-4B78-8768A5A5921C}"/>
              </a:ext>
            </a:extLst>
          </p:cNvPr>
          <p:cNvPicPr>
            <a:picLocks noChangeAspect="1"/>
          </p:cNvPicPr>
          <p:nvPr/>
        </p:nvPicPr>
        <p:blipFill>
          <a:blip r:embed="rId4">
            <a:lum/>
            <a:alphaModFix/>
          </a:blip>
          <a:srcRect/>
          <a:stretch>
            <a:fillRect/>
          </a:stretch>
        </p:blipFill>
        <p:spPr>
          <a:xfrm>
            <a:off x="290160" y="2626920"/>
            <a:ext cx="9875520" cy="914400"/>
          </a:xfrm>
          <a:prstGeom prst="rect">
            <a:avLst/>
          </a:prstGeom>
          <a:noFill/>
          <a:ln>
            <a:noFill/>
          </a:ln>
        </p:spPr>
      </p:pic>
      <p:pic>
        <p:nvPicPr>
          <p:cNvPr id="7" name="">
            <a:extLst>
              <a:ext uri="{FF2B5EF4-FFF2-40B4-BE49-F238E27FC236}">
                <a16:creationId xmlns:a16="http://schemas.microsoft.com/office/drawing/2014/main" id="{E30E7A95-90C5-EFDA-F919-B2C920B96591}"/>
              </a:ext>
            </a:extLst>
          </p:cNvPr>
          <p:cNvPicPr>
            <a:picLocks noChangeAspect="1"/>
          </p:cNvPicPr>
          <p:nvPr/>
        </p:nvPicPr>
        <p:blipFill>
          <a:blip r:embed="rId5">
            <a:lum/>
            <a:alphaModFix/>
          </a:blip>
          <a:srcRect/>
          <a:stretch>
            <a:fillRect/>
          </a:stretch>
        </p:blipFill>
        <p:spPr>
          <a:xfrm>
            <a:off x="290160" y="3846601"/>
            <a:ext cx="11528280" cy="926999"/>
          </a:xfrm>
          <a:prstGeom prst="rect">
            <a:avLst/>
          </a:prstGeom>
          <a:noFill/>
          <a:ln>
            <a:noFill/>
          </a:ln>
        </p:spPr>
      </p:pic>
      <p:pic>
        <p:nvPicPr>
          <p:cNvPr id="8" name="">
            <a:extLst>
              <a:ext uri="{FF2B5EF4-FFF2-40B4-BE49-F238E27FC236}">
                <a16:creationId xmlns:a16="http://schemas.microsoft.com/office/drawing/2014/main" id="{A31475D2-41F5-F1F5-5850-0CDD18FF8DDF}"/>
              </a:ext>
            </a:extLst>
          </p:cNvPr>
          <p:cNvPicPr>
            <a:picLocks noChangeAspect="1"/>
          </p:cNvPicPr>
          <p:nvPr/>
        </p:nvPicPr>
        <p:blipFill>
          <a:blip r:embed="rId6">
            <a:lum/>
            <a:alphaModFix/>
          </a:blip>
          <a:srcRect/>
          <a:stretch>
            <a:fillRect/>
          </a:stretch>
        </p:blipFill>
        <p:spPr>
          <a:xfrm>
            <a:off x="290160" y="5218020"/>
            <a:ext cx="10225440" cy="9622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38B43-02A9-0097-90C3-A7DB964985BD}"/>
              </a:ext>
            </a:extLst>
          </p:cNvPr>
          <p:cNvSpPr txBox="1"/>
          <p:nvPr/>
        </p:nvSpPr>
        <p:spPr>
          <a:xfrm>
            <a:off x="38520" y="731519"/>
            <a:ext cx="11879160" cy="5378040"/>
          </a:xfrm>
          <a:prstGeom prst="rect">
            <a:avLst/>
          </a:prstGeom>
          <a:noFill/>
          <a:ln>
            <a:noFill/>
          </a:ln>
        </p:spPr>
        <p:txBody>
          <a:bodyPr vert="horz" wrap="none" lIns="90000" tIns="45000" rIns="90000" bIns="45000" anchorCtr="0" compatLnSpc="0"/>
          <a:lstStyle/>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4. </a:t>
            </a:r>
            <a:r>
              <a:rPr lang="en-US" sz="2000" b="0" i="0" u="none" strike="noStrike" kern="1200" spc="0" dirty="0" err="1">
                <a:ln>
                  <a:noFill/>
                </a:ln>
                <a:solidFill>
                  <a:srgbClr val="000000"/>
                </a:solidFill>
                <a:latin typeface="Calibri" pitchFamily="34"/>
                <a:ea typeface="Microsoft YaHei" pitchFamily="2"/>
                <a:cs typeface="Lucida Sans" pitchFamily="2"/>
              </a:rPr>
              <a:t>Verificarea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daca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dupa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ce</a:t>
            </a:r>
            <a:r>
              <a:rPr lang="en-US" sz="2000" b="0" i="0" u="none" strike="noStrike" kern="1200" spc="0" dirty="0">
                <a:ln>
                  <a:noFill/>
                </a:ln>
                <a:solidFill>
                  <a:srgbClr val="000000"/>
                </a:solidFill>
                <a:latin typeface="Calibri" pitchFamily="34"/>
                <a:ea typeface="Microsoft YaHei" pitchFamily="2"/>
                <a:cs typeface="Lucida Sans" pitchFamily="2"/>
              </a:rPr>
              <a:t> s-a </a:t>
            </a:r>
            <a:r>
              <a:rPr lang="en-US" sz="2000" b="0" i="0" u="none" strike="noStrike" kern="1200" spc="0" dirty="0" err="1">
                <a:ln>
                  <a:noFill/>
                </a:ln>
                <a:solidFill>
                  <a:srgbClr val="000000"/>
                </a:solidFill>
                <a:latin typeface="Calibri" pitchFamily="34"/>
                <a:ea typeface="Microsoft YaHei" pitchFamily="2"/>
                <a:cs typeface="Lucida Sans" pitchFamily="2"/>
              </a:rPr>
              <a:t>introdus</a:t>
            </a:r>
            <a:r>
              <a:rPr lang="en-US" sz="2000" b="0" i="0" u="none" strike="noStrike" kern="1200" spc="0" dirty="0">
                <a:ln>
                  <a:noFill/>
                </a:ln>
                <a:solidFill>
                  <a:srgbClr val="000000"/>
                </a:solidFill>
                <a:latin typeface="Calibri" pitchFamily="34"/>
                <a:ea typeface="Microsoft YaHei" pitchFamily="2"/>
                <a:cs typeface="Lucida Sans" pitchFamily="2"/>
              </a:rPr>
              <a:t> user </a:t>
            </a:r>
            <a:r>
              <a:rPr lang="en-US" sz="2000" b="0" i="0" u="none" strike="noStrike" kern="1200" spc="0" dirty="0" err="1">
                <a:ln>
                  <a:noFill/>
                </a:ln>
                <a:solidFill>
                  <a:srgbClr val="000000"/>
                </a:solidFill>
                <a:latin typeface="Calibri" pitchFamily="34"/>
                <a:ea typeface="Microsoft YaHei" pitchFamily="2"/>
                <a:cs typeface="Lucida Sans" pitchFamily="2"/>
              </a:rPr>
              <a:t>si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parola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valide</a:t>
            </a:r>
            <a:r>
              <a:rPr lang="en-US" sz="2000" b="0" i="0" u="none" strike="noStrike" kern="1200" spc="0" dirty="0">
                <a:ln>
                  <a:noFill/>
                </a:ln>
                <a:solidFill>
                  <a:srgbClr val="000000"/>
                </a:solidFill>
                <a:latin typeface="Calibri" pitchFamily="34"/>
                <a:ea typeface="Microsoft YaHei" pitchFamily="2"/>
                <a:cs typeface="Lucida Sans" pitchFamily="2"/>
              </a:rPr>
              <a:t> se </a:t>
            </a:r>
            <a:r>
              <a:rPr lang="en-US" sz="2000" b="0" i="0" u="none" strike="noStrike" kern="1200" spc="0" dirty="0" err="1">
                <a:ln>
                  <a:noFill/>
                </a:ln>
                <a:solidFill>
                  <a:srgbClr val="000000"/>
                </a:solidFill>
                <a:latin typeface="Calibri" pitchFamily="34"/>
                <a:ea typeface="Microsoft YaHei" pitchFamily="2"/>
                <a:cs typeface="Lucida Sans" pitchFamily="2"/>
              </a:rPr>
              <a:t>ajunge</a:t>
            </a:r>
            <a:r>
              <a:rPr lang="en-US" sz="2000" b="0" i="0" u="none" strike="noStrike" kern="1200" spc="0" dirty="0">
                <a:ln>
                  <a:noFill/>
                </a:ln>
                <a:solidFill>
                  <a:srgbClr val="000000"/>
                </a:solidFill>
                <a:latin typeface="Calibri" pitchFamily="34"/>
                <a:ea typeface="Microsoft YaHei" pitchFamily="2"/>
                <a:cs typeface="Lucida Sans" pitchFamily="2"/>
              </a:rPr>
              <a:t> pe </a:t>
            </a:r>
            <a:r>
              <a:rPr lang="en-US" sz="2000" b="0" i="0" u="none" strike="noStrike" kern="1200" spc="0" dirty="0" err="1">
                <a:ln>
                  <a:noFill/>
                </a:ln>
                <a:solidFill>
                  <a:srgbClr val="000000"/>
                </a:solidFill>
                <a:latin typeface="Calibri" pitchFamily="34"/>
                <a:ea typeface="Microsoft YaHei" pitchFamily="2"/>
                <a:cs typeface="Lucida Sans" pitchFamily="2"/>
              </a:rPr>
              <a:t>pagina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dorita</a:t>
            </a:r>
            <a:r>
              <a:rPr lang="en-US" sz="20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5. </a:t>
            </a:r>
            <a:r>
              <a:rPr lang="en-US" sz="2000" b="0" i="0" u="none" strike="noStrike" kern="1200" spc="0" dirty="0" err="1">
                <a:ln>
                  <a:noFill/>
                </a:ln>
                <a:solidFill>
                  <a:srgbClr val="000000"/>
                </a:solidFill>
                <a:latin typeface="Calibri" pitchFamily="34"/>
                <a:ea typeface="Microsoft YaHei" pitchFamily="2"/>
                <a:cs typeface="Lucida Sans" pitchFamily="2"/>
              </a:rPr>
              <a:t>Verificarea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daca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dupa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ce</a:t>
            </a:r>
            <a:r>
              <a:rPr lang="en-US" sz="2000" b="0" i="0" u="none" strike="noStrike" kern="1200" spc="0" dirty="0">
                <a:ln>
                  <a:noFill/>
                </a:ln>
                <a:solidFill>
                  <a:srgbClr val="000000"/>
                </a:solidFill>
                <a:latin typeface="Calibri" pitchFamily="34"/>
                <a:ea typeface="Microsoft YaHei" pitchFamily="2"/>
                <a:cs typeface="Lucida Sans" pitchFamily="2"/>
              </a:rPr>
              <a:t> s-a </a:t>
            </a:r>
            <a:r>
              <a:rPr lang="en-US" sz="2000" b="0" i="0" u="none" strike="noStrike" kern="1200" spc="0" dirty="0" err="1">
                <a:ln>
                  <a:noFill/>
                </a:ln>
                <a:solidFill>
                  <a:srgbClr val="000000"/>
                </a:solidFill>
                <a:latin typeface="Calibri" pitchFamily="34"/>
                <a:ea typeface="Microsoft YaHei" pitchFamily="2"/>
                <a:cs typeface="Lucida Sans" pitchFamily="2"/>
              </a:rPr>
              <a:t>introdus</a:t>
            </a:r>
            <a:r>
              <a:rPr lang="en-US" sz="2000" b="0" i="0" u="none" strike="noStrike" kern="1200" spc="0" dirty="0">
                <a:ln>
                  <a:noFill/>
                </a:ln>
                <a:solidFill>
                  <a:srgbClr val="000000"/>
                </a:solidFill>
                <a:latin typeface="Calibri" pitchFamily="34"/>
                <a:ea typeface="Microsoft YaHei" pitchFamily="2"/>
                <a:cs typeface="Lucida Sans" pitchFamily="2"/>
              </a:rPr>
              <a:t> user </a:t>
            </a:r>
            <a:r>
              <a:rPr lang="en-US" sz="2000" b="0" i="0" u="none" strike="noStrike" kern="1200" spc="0" dirty="0" err="1">
                <a:ln>
                  <a:noFill/>
                </a:ln>
                <a:solidFill>
                  <a:srgbClr val="000000"/>
                </a:solidFill>
                <a:latin typeface="Calibri" pitchFamily="34"/>
                <a:ea typeface="Microsoft YaHei" pitchFamily="2"/>
                <a:cs typeface="Lucida Sans" pitchFamily="2"/>
              </a:rPr>
              <a:t>si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parola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valide</a:t>
            </a:r>
            <a:r>
              <a:rPr lang="en-US" sz="2000" b="0" i="0" u="none" strike="noStrike" kern="1200" spc="0" dirty="0">
                <a:ln>
                  <a:noFill/>
                </a:ln>
                <a:solidFill>
                  <a:srgbClr val="000000"/>
                </a:solidFill>
                <a:latin typeface="Calibri" pitchFamily="34"/>
                <a:ea typeface="Microsoft YaHei" pitchFamily="2"/>
                <a:cs typeface="Lucida Sans" pitchFamily="2"/>
              </a:rPr>
              <a:t> se </a:t>
            </a:r>
            <a:r>
              <a:rPr lang="en-US" sz="2000" b="0" i="0" u="none" strike="noStrike" kern="1200" spc="0" dirty="0" err="1">
                <a:ln>
                  <a:noFill/>
                </a:ln>
                <a:solidFill>
                  <a:srgbClr val="000000"/>
                </a:solidFill>
                <a:latin typeface="Calibri" pitchFamily="34"/>
                <a:ea typeface="Microsoft YaHei" pitchFamily="2"/>
                <a:cs typeface="Lucida Sans" pitchFamily="2"/>
              </a:rPr>
              <a:t>ajunge</a:t>
            </a:r>
            <a:r>
              <a:rPr lang="en-US" sz="2000" b="0" i="0" u="none" strike="noStrike" kern="1200" spc="0" dirty="0">
                <a:ln>
                  <a:noFill/>
                </a:ln>
                <a:solidFill>
                  <a:srgbClr val="000000"/>
                </a:solidFill>
                <a:latin typeface="Calibri" pitchFamily="34"/>
                <a:ea typeface="Microsoft YaHei" pitchFamily="2"/>
                <a:cs typeface="Lucida Sans" pitchFamily="2"/>
              </a:rPr>
              <a:t> pe </a:t>
            </a:r>
            <a:r>
              <a:rPr lang="en-US" sz="2000" b="0" i="0" u="none" strike="noStrike" kern="1200" spc="0" dirty="0" err="1">
                <a:ln>
                  <a:noFill/>
                </a:ln>
                <a:solidFill>
                  <a:srgbClr val="000000"/>
                </a:solidFill>
                <a:latin typeface="Calibri" pitchFamily="34"/>
                <a:ea typeface="Microsoft YaHei" pitchFamily="2"/>
                <a:cs typeface="Lucida Sans" pitchFamily="2"/>
              </a:rPr>
              <a:t>pagina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dorita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apoi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deconectare</a:t>
            </a:r>
            <a:r>
              <a:rPr lang="en-US" sz="2000" b="0" i="0" u="none" strike="noStrike" kern="1200" spc="0" dirty="0">
                <a:ln>
                  <a:noFill/>
                </a:ln>
                <a:solidFill>
                  <a:srgbClr val="000000"/>
                </a:solidFill>
                <a:latin typeface="Calibri" pitchFamily="34"/>
                <a:ea typeface="Microsoft YaHei" pitchFamily="2"/>
                <a:cs typeface="Lucida Sans" pitchFamily="2"/>
              </a:rPr>
              <a:t> de la </a:t>
            </a:r>
          </a:p>
          <a:p>
            <a:pPr marL="0" marR="0" lvl="0" indent="0" algn="l" rtl="0" hangingPunct="0">
              <a:lnSpc>
                <a:spcPct val="100000"/>
              </a:lnSpc>
              <a:spcBef>
                <a:spcPts val="0"/>
              </a:spcBef>
              <a:spcAft>
                <a:spcPts val="0"/>
              </a:spcAft>
              <a:buNone/>
              <a:tabLst/>
            </a:pPr>
            <a:r>
              <a:rPr lang="en-US" sz="2000" dirty="0">
                <a:solidFill>
                  <a:srgbClr val="000000"/>
                </a:solidFill>
                <a:latin typeface="Calibri" pitchFamily="34"/>
                <a:ea typeface="Microsoft YaHei" pitchFamily="2"/>
                <a:cs typeface="Lucida Sans" pitchFamily="2"/>
              </a:rPr>
              <a:t>   </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cont</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si</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verificare</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daca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ajunge</a:t>
            </a:r>
            <a:r>
              <a:rPr lang="en-US" sz="2000" b="0" i="0" u="none" strike="noStrike" kern="1200" spc="0" dirty="0">
                <a:ln>
                  <a:noFill/>
                </a:ln>
                <a:solidFill>
                  <a:srgbClr val="000000"/>
                </a:solidFill>
                <a:latin typeface="Calibri" pitchFamily="34"/>
                <a:ea typeface="Microsoft YaHei" pitchFamily="2"/>
                <a:cs typeface="Lucida Sans" pitchFamily="2"/>
              </a:rPr>
              <a:t> pe </a:t>
            </a:r>
            <a:r>
              <a:rPr lang="en-US" sz="2000" b="0" i="0" u="none" strike="noStrike" kern="1200" spc="0" dirty="0" err="1">
                <a:ln>
                  <a:noFill/>
                </a:ln>
                <a:solidFill>
                  <a:srgbClr val="000000"/>
                </a:solidFill>
                <a:latin typeface="Calibri" pitchFamily="34"/>
                <a:ea typeface="Microsoft YaHei" pitchFamily="2"/>
                <a:cs typeface="Lucida Sans" pitchFamily="2"/>
              </a:rPr>
              <a:t>pagina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dorita</a:t>
            </a: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6. Din </a:t>
            </a:r>
            <a:r>
              <a:rPr lang="en-US" sz="2000" b="0" i="0" u="none" strike="noStrike" kern="1200" spc="0" dirty="0" err="1">
                <a:ln>
                  <a:noFill/>
                </a:ln>
                <a:solidFill>
                  <a:srgbClr val="000000"/>
                </a:solidFill>
                <a:latin typeface="Calibri" pitchFamily="34"/>
                <a:ea typeface="Microsoft YaHei" pitchFamily="2"/>
                <a:cs typeface="Lucida Sans" pitchFamily="2"/>
              </a:rPr>
              <a:t>postura</a:t>
            </a:r>
            <a:r>
              <a:rPr lang="en-US" sz="2000" b="0" i="0" u="none" strike="noStrike" kern="1200" spc="0" dirty="0">
                <a:ln>
                  <a:noFill/>
                </a:ln>
                <a:solidFill>
                  <a:srgbClr val="000000"/>
                </a:solidFill>
                <a:latin typeface="Calibri" pitchFamily="34"/>
                <a:ea typeface="Microsoft YaHei" pitchFamily="2"/>
                <a:cs typeface="Lucida Sans" pitchFamily="2"/>
              </a:rPr>
              <a:t> de client </a:t>
            </a:r>
            <a:r>
              <a:rPr lang="en-US" sz="2000" b="0" i="0" u="none" strike="noStrike" kern="1200" spc="0" dirty="0" err="1">
                <a:ln>
                  <a:noFill/>
                </a:ln>
                <a:solidFill>
                  <a:srgbClr val="000000"/>
                </a:solidFill>
                <a:latin typeface="Calibri" pitchFamily="34"/>
                <a:ea typeface="Microsoft YaHei" pitchFamily="2"/>
                <a:cs typeface="Lucida Sans" pitchFamily="2"/>
              </a:rPr>
              <a:t>logat</a:t>
            </a:r>
            <a:r>
              <a:rPr lang="en-US" sz="2000" b="0" i="0" u="none" strike="noStrike" kern="1200" spc="0" dirty="0">
                <a:ln>
                  <a:noFill/>
                </a:ln>
                <a:solidFill>
                  <a:srgbClr val="000000"/>
                </a:solidFill>
                <a:latin typeface="Calibri" pitchFamily="34"/>
                <a:ea typeface="Microsoft YaHei" pitchFamily="2"/>
                <a:cs typeface="Lucida Sans" pitchFamily="2"/>
              </a:rPr>
              <a:t> se </a:t>
            </a:r>
            <a:r>
              <a:rPr lang="en-US" sz="2000" b="0" i="0" u="none" strike="noStrike" kern="1200" spc="0" dirty="0" err="1">
                <a:ln>
                  <a:noFill/>
                </a:ln>
                <a:solidFill>
                  <a:srgbClr val="000000"/>
                </a:solidFill>
                <a:latin typeface="Calibri" pitchFamily="34"/>
                <a:ea typeface="Microsoft YaHei" pitchFamily="2"/>
                <a:cs typeface="Lucida Sans" pitchFamily="2"/>
              </a:rPr>
              <a:t>va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testa</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schimbarea</a:t>
            </a:r>
            <a:r>
              <a:rPr lang="en-US" sz="2000" b="0" i="0" u="none" strike="noStrike" kern="1200" spc="0" dirty="0">
                <a:ln>
                  <a:noFill/>
                </a:ln>
                <a:solidFill>
                  <a:srgbClr val="000000"/>
                </a:solidFill>
                <a:latin typeface="Calibri" pitchFamily="34"/>
                <a:ea typeface="Microsoft YaHei" pitchFamily="2"/>
                <a:cs typeface="Lucida Sans" pitchFamily="2"/>
              </a:rPr>
              <a:t> a </a:t>
            </a:r>
            <a:r>
              <a:rPr lang="en-US" sz="2000" b="0" i="0" u="none" strike="noStrike" kern="1200" spc="0" dirty="0" err="1">
                <a:ln>
                  <a:noFill/>
                </a:ln>
                <a:solidFill>
                  <a:srgbClr val="000000"/>
                </a:solidFill>
                <a:latin typeface="Calibri" pitchFamily="34"/>
                <a:ea typeface="Microsoft YaHei" pitchFamily="2"/>
                <a:cs typeface="Lucida Sans" pitchFamily="2"/>
              </a:rPr>
              <a:t>numelui</a:t>
            </a:r>
            <a:r>
              <a:rPr lang="en-US" sz="2000" b="0" i="0" u="none" strike="noStrike" kern="1200" spc="0" dirty="0">
                <a:ln>
                  <a:noFill/>
                </a:ln>
                <a:solidFill>
                  <a:srgbClr val="000000"/>
                </a:solidFill>
                <a:latin typeface="Calibri" pitchFamily="34"/>
                <a:ea typeface="Microsoft YaHei" pitchFamily="2"/>
                <a:cs typeface="Lucida Sans" pitchFamily="2"/>
              </a:rPr>
              <a:t> din </a:t>
            </a:r>
            <a:r>
              <a:rPr lang="en-US" sz="2000" b="0" i="0" u="none" strike="noStrike" kern="1200" spc="0" dirty="0" err="1">
                <a:ln>
                  <a:noFill/>
                </a:ln>
                <a:solidFill>
                  <a:srgbClr val="000000"/>
                </a:solidFill>
                <a:latin typeface="Calibri" pitchFamily="34"/>
                <a:ea typeface="Microsoft YaHei" pitchFamily="2"/>
                <a:cs typeface="Lucida Sans" pitchFamily="2"/>
              </a:rPr>
              <a:t>campul</a:t>
            </a:r>
            <a:r>
              <a:rPr lang="en-US" sz="2000" b="0" i="0" u="none" strike="noStrike" kern="1200" spc="0" dirty="0">
                <a:ln>
                  <a:noFill/>
                </a:ln>
                <a:solidFill>
                  <a:srgbClr val="000000"/>
                </a:solidFill>
                <a:latin typeface="Calibri" pitchFamily="34"/>
                <a:ea typeface="Microsoft YaHei" pitchFamily="2"/>
                <a:cs typeface="Lucida Sans" pitchFamily="2"/>
              </a:rPr>
              <a:t> “</a:t>
            </a:r>
            <a:r>
              <a:rPr lang="en-US" sz="2000" b="0" i="0" u="none" strike="noStrike" kern="1200" spc="0" dirty="0" err="1">
                <a:ln>
                  <a:noFill/>
                </a:ln>
                <a:solidFill>
                  <a:srgbClr val="000000"/>
                </a:solidFill>
                <a:latin typeface="Calibri" pitchFamily="34"/>
                <a:ea typeface="Microsoft YaHei" pitchFamily="2"/>
                <a:cs typeface="Lucida Sans" pitchFamily="2"/>
              </a:rPr>
              <a:t>Nume</a:t>
            </a:r>
            <a:r>
              <a:rPr lang="en-US" sz="2000" b="0" i="0" u="none" strike="noStrike" kern="1200" spc="0" dirty="0">
                <a:ln>
                  <a:noFill/>
                </a:ln>
                <a:solidFill>
                  <a:srgbClr val="000000"/>
                </a:solidFill>
                <a:latin typeface="Calibri" pitchFamily="34"/>
                <a:ea typeface="Microsoft YaHei" pitchFamily="2"/>
                <a:cs typeface="Lucida Sans" pitchFamily="2"/>
              </a:rPr>
              <a:t>”</a:t>
            </a: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endParaRPr lang="en-US" sz="2000" b="0" i="0" u="none" strike="noStrike" kern="1200" spc="0" dirty="0">
              <a:ln>
                <a:noFill/>
              </a:ln>
              <a:solidFill>
                <a:srgbClr val="000000"/>
              </a:solidFill>
              <a:latin typeface="Calibri" pitchFamily="34"/>
              <a:ea typeface="Microsoft YaHei" pitchFamily="2"/>
              <a:cs typeface="Lucida Sans" pitchFamily="2"/>
            </a:endParaRPr>
          </a:p>
          <a:p>
            <a:pPr marL="0" marR="0" lvl="0" indent="0" algn="l" rtl="0" hangingPunct="0">
              <a:lnSpc>
                <a:spcPct val="100000"/>
              </a:lnSpc>
              <a:spcBef>
                <a:spcPts val="0"/>
              </a:spcBef>
              <a:spcAft>
                <a:spcPts val="0"/>
              </a:spcAft>
              <a:buNone/>
              <a:tabLst/>
            </a:pPr>
            <a:r>
              <a:rPr lang="en-US" sz="2000" b="0" i="0" u="none" strike="noStrike" kern="1200" spc="0" dirty="0">
                <a:ln>
                  <a:noFill/>
                </a:ln>
                <a:solidFill>
                  <a:srgbClr val="000000"/>
                </a:solidFill>
                <a:latin typeface="Calibri" pitchFamily="34"/>
                <a:ea typeface="Microsoft YaHei" pitchFamily="2"/>
                <a:cs typeface="Lucida Sans" pitchFamily="2"/>
              </a:rPr>
              <a:t> </a:t>
            </a:r>
          </a:p>
        </p:txBody>
      </p:sp>
      <p:sp>
        <p:nvSpPr>
          <p:cNvPr id="3" name="Title 4">
            <a:extLst>
              <a:ext uri="{FF2B5EF4-FFF2-40B4-BE49-F238E27FC236}">
                <a16:creationId xmlns:a16="http://schemas.microsoft.com/office/drawing/2014/main" id="{F241651E-06BD-A637-5154-EA75F9A1E1B4}"/>
              </a:ext>
            </a:extLst>
          </p:cNvPr>
          <p:cNvSpPr txBox="1">
            <a:spLocks noGrp="1"/>
          </p:cNvSpPr>
          <p:nvPr>
            <p:ph type="title" idx="4294967295"/>
          </p:nvPr>
        </p:nvSpPr>
        <p:spPr>
          <a:xfrm>
            <a:off x="38520" y="360"/>
            <a:ext cx="12153240" cy="731159"/>
          </a:xfrm>
        </p:spPr>
        <p:txBody>
          <a:bodyPr wrap="square" lIns="90000" tIns="45000" rIns="90000" bIns="45000" anchor="t">
            <a:noAutofit/>
          </a:bodyPr>
          <a:lstStyle/>
          <a:p>
            <a:pPr lvl="0"/>
            <a:r>
              <a:rPr lang="en-US" sz="4400">
                <a:latin typeface="Calibri Light" pitchFamily="18"/>
              </a:rPr>
              <a:t>Partea II – </a:t>
            </a:r>
            <a:r>
              <a:rPr lang="en-US" sz="3000">
                <a:latin typeface="Calibri Light" pitchFamily="18"/>
              </a:rPr>
              <a:t>Framework de testare automata in selenium</a:t>
            </a:r>
          </a:p>
        </p:txBody>
      </p:sp>
      <p:sp>
        <p:nvSpPr>
          <p:cNvPr id="4" name="Rectangle 5">
            <a:extLst>
              <a:ext uri="{FF2B5EF4-FFF2-40B4-BE49-F238E27FC236}">
                <a16:creationId xmlns:a16="http://schemas.microsoft.com/office/drawing/2014/main" id="{82E9AAE9-9080-747B-7235-9D5CC0F224BB}"/>
              </a:ext>
            </a:extLst>
          </p:cNvPr>
          <p:cNvSpPr/>
          <p:nvPr/>
        </p:nvSpPr>
        <p:spPr>
          <a:xfrm>
            <a:off x="0" y="639180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pic>
        <p:nvPicPr>
          <p:cNvPr id="5" name="">
            <a:extLst>
              <a:ext uri="{FF2B5EF4-FFF2-40B4-BE49-F238E27FC236}">
                <a16:creationId xmlns:a16="http://schemas.microsoft.com/office/drawing/2014/main" id="{64FF7045-3305-6073-9E1D-6413F54EC9AF}"/>
              </a:ext>
            </a:extLst>
          </p:cNvPr>
          <p:cNvPicPr>
            <a:picLocks noChangeAspect="1"/>
          </p:cNvPicPr>
          <p:nvPr/>
        </p:nvPicPr>
        <p:blipFill>
          <a:blip r:embed="rId3">
            <a:lum/>
            <a:alphaModFix/>
          </a:blip>
          <a:srcRect/>
          <a:stretch>
            <a:fillRect/>
          </a:stretch>
        </p:blipFill>
        <p:spPr>
          <a:xfrm>
            <a:off x="307080" y="1097280"/>
            <a:ext cx="8562599" cy="1188719"/>
          </a:xfrm>
          <a:prstGeom prst="rect">
            <a:avLst/>
          </a:prstGeom>
          <a:noFill/>
          <a:ln>
            <a:noFill/>
          </a:ln>
        </p:spPr>
      </p:pic>
      <p:pic>
        <p:nvPicPr>
          <p:cNvPr id="6" name="">
            <a:extLst>
              <a:ext uri="{FF2B5EF4-FFF2-40B4-BE49-F238E27FC236}">
                <a16:creationId xmlns:a16="http://schemas.microsoft.com/office/drawing/2014/main" id="{C4C89233-483F-A650-330C-3E07EB99C2A2}"/>
              </a:ext>
            </a:extLst>
          </p:cNvPr>
          <p:cNvPicPr>
            <a:picLocks noChangeAspect="1"/>
          </p:cNvPicPr>
          <p:nvPr/>
        </p:nvPicPr>
        <p:blipFill>
          <a:blip r:embed="rId4">
            <a:lum/>
            <a:alphaModFix/>
          </a:blip>
          <a:srcRect/>
          <a:stretch>
            <a:fillRect/>
          </a:stretch>
        </p:blipFill>
        <p:spPr>
          <a:xfrm>
            <a:off x="274320" y="2926079"/>
            <a:ext cx="9990360" cy="1484279"/>
          </a:xfrm>
          <a:prstGeom prst="rect">
            <a:avLst/>
          </a:prstGeom>
          <a:noFill/>
          <a:ln>
            <a:noFill/>
          </a:ln>
        </p:spPr>
      </p:pic>
      <p:pic>
        <p:nvPicPr>
          <p:cNvPr id="7" name="">
            <a:extLst>
              <a:ext uri="{FF2B5EF4-FFF2-40B4-BE49-F238E27FC236}">
                <a16:creationId xmlns:a16="http://schemas.microsoft.com/office/drawing/2014/main" id="{C0B550AA-E44C-0640-316E-09305046FFF2}"/>
              </a:ext>
            </a:extLst>
          </p:cNvPr>
          <p:cNvPicPr>
            <a:picLocks noChangeAspect="1"/>
          </p:cNvPicPr>
          <p:nvPr/>
        </p:nvPicPr>
        <p:blipFill>
          <a:blip r:embed="rId5">
            <a:lum/>
            <a:alphaModFix/>
          </a:blip>
          <a:srcRect/>
          <a:stretch>
            <a:fillRect/>
          </a:stretch>
        </p:blipFill>
        <p:spPr>
          <a:xfrm>
            <a:off x="274320" y="4846320"/>
            <a:ext cx="9619920" cy="137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49447-112C-A8A9-9EC2-894E97860CEE}"/>
              </a:ext>
            </a:extLst>
          </p:cNvPr>
          <p:cNvSpPr txBox="1"/>
          <p:nvPr/>
        </p:nvSpPr>
        <p:spPr>
          <a:xfrm>
            <a:off x="91440" y="731519"/>
            <a:ext cx="12104640" cy="4937760"/>
          </a:xfrm>
          <a:prstGeom prst="rect">
            <a:avLst/>
          </a:prstGeom>
          <a:noFill/>
          <a:ln>
            <a:noFill/>
          </a:ln>
        </p:spPr>
        <p:txBody>
          <a:bodyPr vert="horz" wrap="none" lIns="90000" tIns="45000" rIns="90000" bIns="45000" anchorCtr="0" compatLnSpc="0"/>
          <a:lstStyle/>
          <a:p>
            <a:pPr marL="0" marR="0" lvl="0" indent="0" algn="l" rtl="0" hangingPunct="0">
              <a:lnSpc>
                <a:spcPct val="100000"/>
              </a:lnSpc>
              <a:spcBef>
                <a:spcPts val="0"/>
              </a:spcBef>
              <a:spcAft>
                <a:spcPts val="0"/>
              </a:spcAft>
              <a:buNone/>
              <a:tabLst/>
              <a:defRPr sz="1800"/>
            </a:pPr>
            <a:endParaRPr lang="en-US" sz="1800" b="0" i="0" u="none" strike="noStrike" kern="1200" dirty="0">
              <a:ln>
                <a:noFill/>
              </a:ln>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defRPr sz="1800"/>
            </a:pPr>
            <a:r>
              <a:rPr lang="en-US" sz="1800" b="0" i="0" u="none" strike="noStrike" kern="1200" dirty="0">
                <a:ln>
                  <a:noFill/>
                </a:ln>
                <a:latin typeface="Arial" pitchFamily="18"/>
                <a:ea typeface="Microsoft YaHei" pitchFamily="2"/>
                <a:cs typeface="Lucida Sans" pitchFamily="2"/>
              </a:rPr>
              <a:t> 7. Din </a:t>
            </a:r>
            <a:r>
              <a:rPr lang="en-US" sz="1800" b="0" i="0" u="none" strike="noStrike" kern="1200" dirty="0" err="1">
                <a:ln>
                  <a:noFill/>
                </a:ln>
                <a:latin typeface="Arial" pitchFamily="18"/>
                <a:ea typeface="Microsoft YaHei" pitchFamily="2"/>
                <a:cs typeface="Lucida Sans" pitchFamily="2"/>
              </a:rPr>
              <a:t>postura</a:t>
            </a:r>
            <a:r>
              <a:rPr lang="en-US" sz="1800" b="0" i="0" u="none" strike="noStrike" kern="1200" dirty="0">
                <a:ln>
                  <a:noFill/>
                </a:ln>
                <a:latin typeface="Arial" pitchFamily="18"/>
                <a:ea typeface="Microsoft YaHei" pitchFamily="2"/>
                <a:cs typeface="Lucida Sans" pitchFamily="2"/>
              </a:rPr>
              <a:t> de client </a:t>
            </a:r>
            <a:r>
              <a:rPr lang="en-US" sz="1800" b="0" i="0" u="none" strike="noStrike" kern="1200" dirty="0" err="1">
                <a:ln>
                  <a:noFill/>
                </a:ln>
                <a:latin typeface="Arial" pitchFamily="18"/>
                <a:ea typeface="Microsoft YaHei" pitchFamily="2"/>
                <a:cs typeface="Lucida Sans" pitchFamily="2"/>
              </a:rPr>
              <a:t>logat</a:t>
            </a:r>
            <a:r>
              <a:rPr lang="en-US" sz="1800" b="0" i="0" u="none" strike="noStrike" kern="1200" dirty="0">
                <a:ln>
                  <a:noFill/>
                </a:ln>
                <a:latin typeface="Arial" pitchFamily="18"/>
                <a:ea typeface="Microsoft YaHei" pitchFamily="2"/>
                <a:cs typeface="Lucida Sans" pitchFamily="2"/>
              </a:rPr>
              <a:t> se </a:t>
            </a:r>
            <a:r>
              <a:rPr lang="en-US" sz="1800" b="0" i="0" u="none" strike="noStrike" kern="1200" dirty="0" err="1">
                <a:ln>
                  <a:noFill/>
                </a:ln>
                <a:latin typeface="Arial" pitchFamily="18"/>
                <a:ea typeface="Microsoft YaHei" pitchFamily="2"/>
                <a:cs typeface="Lucida Sans" pitchFamily="2"/>
              </a:rPr>
              <a:t>va</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testa</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schimbarea</a:t>
            </a:r>
            <a:r>
              <a:rPr lang="en-US" sz="1800" b="0" i="0" u="none" strike="noStrike" kern="1200" dirty="0">
                <a:ln>
                  <a:noFill/>
                </a:ln>
                <a:latin typeface="Arial" pitchFamily="18"/>
                <a:ea typeface="Microsoft YaHei" pitchFamily="2"/>
                <a:cs typeface="Lucida Sans" pitchFamily="2"/>
              </a:rPr>
              <a:t> a </a:t>
            </a:r>
            <a:r>
              <a:rPr lang="en-US" sz="1800" b="0" i="0" u="none" strike="noStrike" kern="1200" dirty="0" err="1">
                <a:ln>
                  <a:noFill/>
                </a:ln>
                <a:latin typeface="Arial" pitchFamily="18"/>
                <a:ea typeface="Microsoft YaHei" pitchFamily="2"/>
                <a:cs typeface="Lucida Sans" pitchFamily="2"/>
              </a:rPr>
              <a:t>prenumelui</a:t>
            </a:r>
            <a:r>
              <a:rPr lang="en-US" sz="1800" b="0" i="0" u="none" strike="noStrike" kern="1200" dirty="0">
                <a:ln>
                  <a:noFill/>
                </a:ln>
                <a:latin typeface="Arial" pitchFamily="18"/>
                <a:ea typeface="Microsoft YaHei" pitchFamily="2"/>
                <a:cs typeface="Lucida Sans" pitchFamily="2"/>
              </a:rPr>
              <a:t> din </a:t>
            </a:r>
            <a:r>
              <a:rPr lang="en-US" sz="1800" b="0" i="0" u="none" strike="noStrike" kern="1200" dirty="0" err="1">
                <a:ln>
                  <a:noFill/>
                </a:ln>
                <a:latin typeface="Arial" pitchFamily="18"/>
                <a:ea typeface="Microsoft YaHei" pitchFamily="2"/>
                <a:cs typeface="Lucida Sans" pitchFamily="2"/>
              </a:rPr>
              <a:t>campul</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Prenume</a:t>
            </a:r>
            <a:r>
              <a:rPr lang="en-US" sz="1800" b="0" i="0" u="none" strike="noStrike" kern="1200" dirty="0">
                <a:ln>
                  <a:noFill/>
                </a:ln>
                <a:latin typeface="Arial" pitchFamily="18"/>
                <a:ea typeface="Microsoft YaHei" pitchFamily="2"/>
                <a:cs typeface="Lucida Sans" pitchFamily="2"/>
              </a:rPr>
              <a:t>”</a:t>
            </a:r>
          </a:p>
          <a:p>
            <a:pPr marL="0" marR="0" lvl="0" indent="0" algn="l" rtl="0" hangingPunct="0">
              <a:lnSpc>
                <a:spcPct val="100000"/>
              </a:lnSpc>
              <a:spcBef>
                <a:spcPts val="0"/>
              </a:spcBef>
              <a:spcAft>
                <a:spcPts val="0"/>
              </a:spcAft>
              <a:buNone/>
              <a:tabLst/>
              <a:defRPr sz="1800"/>
            </a:pPr>
            <a:endParaRPr lang="en-US" sz="1800" b="0" i="0" u="none" strike="noStrike" kern="1200" dirty="0">
              <a:ln>
                <a:noFill/>
              </a:ln>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defRPr sz="1800"/>
            </a:pPr>
            <a:endParaRPr lang="en-US" sz="1800" b="0" i="0" u="none" strike="noStrike" kern="1200" dirty="0">
              <a:ln>
                <a:noFill/>
              </a:ln>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defRPr sz="1800"/>
            </a:pPr>
            <a:endParaRPr lang="en-US" sz="1800" b="0" i="0" u="none" strike="noStrike" kern="1200" dirty="0">
              <a:ln>
                <a:noFill/>
              </a:ln>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defRPr sz="1800"/>
            </a:pPr>
            <a:r>
              <a:rPr lang="en-US" sz="1800" b="0" i="0" u="none" strike="noStrike" kern="1200" dirty="0">
                <a:ln>
                  <a:noFill/>
                </a:ln>
                <a:latin typeface="Arial" pitchFamily="18"/>
                <a:ea typeface="Microsoft YaHei" pitchFamily="2"/>
                <a:cs typeface="Lucida Sans" pitchFamily="2"/>
              </a:rPr>
              <a:t> </a:t>
            </a:r>
          </a:p>
          <a:p>
            <a:pPr marL="0" marR="0" lvl="0" indent="0" algn="l" rtl="0" hangingPunct="0">
              <a:lnSpc>
                <a:spcPct val="100000"/>
              </a:lnSpc>
              <a:spcBef>
                <a:spcPts val="0"/>
              </a:spcBef>
              <a:spcAft>
                <a:spcPts val="0"/>
              </a:spcAft>
              <a:buNone/>
              <a:tabLst/>
              <a:defRPr sz="1800"/>
            </a:pPr>
            <a:endParaRPr lang="en-US" sz="1800" b="0" i="0" u="none" strike="noStrike" kern="1200" dirty="0">
              <a:ln>
                <a:noFill/>
              </a:ln>
              <a:latin typeface="Arial" pitchFamily="18"/>
              <a:ea typeface="Microsoft YaHei" pitchFamily="2"/>
              <a:cs typeface="Lucida Sans" pitchFamily="2"/>
            </a:endParaRPr>
          </a:p>
          <a:p>
            <a:pPr marL="0" marR="0" lvl="0" indent="0" algn="l" rtl="0" hangingPunct="0">
              <a:lnSpc>
                <a:spcPct val="100000"/>
              </a:lnSpc>
              <a:spcBef>
                <a:spcPts val="0"/>
              </a:spcBef>
              <a:spcAft>
                <a:spcPts val="0"/>
              </a:spcAft>
              <a:buNone/>
              <a:tabLst/>
              <a:defRPr sz="1800"/>
            </a:pPr>
            <a:r>
              <a:rPr lang="en-US" sz="1800" b="0" i="0" u="none" strike="noStrike" kern="1200" dirty="0">
                <a:ln>
                  <a:noFill/>
                </a:ln>
                <a:latin typeface="Arial" pitchFamily="18"/>
                <a:ea typeface="Microsoft YaHei" pitchFamily="2"/>
                <a:cs typeface="Lucida Sans" pitchFamily="2"/>
              </a:rPr>
              <a:t> </a:t>
            </a:r>
          </a:p>
          <a:p>
            <a:pPr marL="0" marR="0" lvl="0" indent="0" algn="l" rtl="0" hangingPunct="0">
              <a:lnSpc>
                <a:spcPct val="100000"/>
              </a:lnSpc>
              <a:spcBef>
                <a:spcPts val="0"/>
              </a:spcBef>
              <a:spcAft>
                <a:spcPts val="0"/>
              </a:spcAft>
              <a:buNone/>
              <a:tabLst/>
              <a:defRPr sz="1800"/>
            </a:pPr>
            <a:r>
              <a:rPr lang="en-US" sz="1800" b="0" i="0" u="none" strike="noStrike" kern="1200" dirty="0">
                <a:ln>
                  <a:noFill/>
                </a:ln>
                <a:latin typeface="Arial" pitchFamily="18"/>
                <a:ea typeface="Microsoft YaHei" pitchFamily="2"/>
                <a:cs typeface="Lucida Sans" pitchFamily="2"/>
              </a:rPr>
              <a:t>8. Din </a:t>
            </a:r>
            <a:r>
              <a:rPr lang="en-US" sz="1800" b="0" i="0" u="none" strike="noStrike" kern="1200" dirty="0" err="1">
                <a:ln>
                  <a:noFill/>
                </a:ln>
                <a:latin typeface="Arial" pitchFamily="18"/>
                <a:ea typeface="Microsoft YaHei" pitchFamily="2"/>
                <a:cs typeface="Lucida Sans" pitchFamily="2"/>
              </a:rPr>
              <a:t>postura</a:t>
            </a:r>
            <a:r>
              <a:rPr lang="en-US" sz="1800" b="0" i="0" u="none" strike="noStrike" kern="1200" dirty="0">
                <a:ln>
                  <a:noFill/>
                </a:ln>
                <a:latin typeface="Arial" pitchFamily="18"/>
                <a:ea typeface="Microsoft YaHei" pitchFamily="2"/>
                <a:cs typeface="Lucida Sans" pitchFamily="2"/>
              </a:rPr>
              <a:t> de client </a:t>
            </a:r>
            <a:r>
              <a:rPr lang="en-US" sz="1800" b="0" i="0" u="none" strike="noStrike" kern="1200" dirty="0" err="1">
                <a:ln>
                  <a:noFill/>
                </a:ln>
                <a:latin typeface="Arial" pitchFamily="18"/>
                <a:ea typeface="Microsoft YaHei" pitchFamily="2"/>
                <a:cs typeface="Lucida Sans" pitchFamily="2"/>
              </a:rPr>
              <a:t>logat</a:t>
            </a:r>
            <a:r>
              <a:rPr lang="en-US" sz="1800" b="0" i="0" u="none" strike="noStrike" kern="1200" dirty="0">
                <a:ln>
                  <a:noFill/>
                </a:ln>
                <a:latin typeface="Arial" pitchFamily="18"/>
                <a:ea typeface="Microsoft YaHei" pitchFamily="2"/>
                <a:cs typeface="Lucida Sans" pitchFamily="2"/>
              </a:rPr>
              <a:t> se </a:t>
            </a:r>
            <a:r>
              <a:rPr lang="en-US" sz="1800" b="0" i="0" u="none" strike="noStrike" kern="1200" dirty="0" err="1">
                <a:ln>
                  <a:noFill/>
                </a:ln>
                <a:latin typeface="Arial" pitchFamily="18"/>
                <a:ea typeface="Microsoft YaHei" pitchFamily="2"/>
                <a:cs typeface="Lucida Sans" pitchFamily="2"/>
              </a:rPr>
              <a:t>va</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verifica</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daca</a:t>
            </a:r>
            <a:r>
              <a:rPr lang="en-US" sz="1800" b="0" i="0" u="none" strike="noStrike" kern="1200" dirty="0">
                <a:ln>
                  <a:noFill/>
                </a:ln>
                <a:latin typeface="Arial" pitchFamily="18"/>
                <a:ea typeface="Microsoft YaHei" pitchFamily="2"/>
                <a:cs typeface="Lucida Sans" pitchFamily="2"/>
              </a:rPr>
              <a:t> la </a:t>
            </a:r>
            <a:r>
              <a:rPr lang="en-US" sz="1800" b="0" i="0" u="none" strike="noStrike" kern="1200" dirty="0" err="1">
                <a:ln>
                  <a:noFill/>
                </a:ln>
                <a:latin typeface="Arial" pitchFamily="18"/>
                <a:ea typeface="Microsoft YaHei" pitchFamily="2"/>
                <a:cs typeface="Lucida Sans" pitchFamily="2"/>
              </a:rPr>
              <a:t>rubrica</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Masinile</a:t>
            </a:r>
            <a:r>
              <a:rPr lang="en-US" sz="1800" b="0" i="0" u="none" strike="noStrike" kern="1200" dirty="0">
                <a:ln>
                  <a:noFill/>
                </a:ln>
                <a:latin typeface="Arial" pitchFamily="18"/>
                <a:ea typeface="Microsoft YaHei" pitchFamily="2"/>
                <a:cs typeface="Lucida Sans" pitchFamily="2"/>
              </a:rPr>
              <a:t> mele” se </a:t>
            </a:r>
            <a:r>
              <a:rPr lang="en-US" sz="1800" b="0" i="0" u="none" strike="noStrike" kern="1200" dirty="0" err="1">
                <a:ln>
                  <a:noFill/>
                </a:ln>
                <a:latin typeface="Arial" pitchFamily="18"/>
                <a:ea typeface="Microsoft YaHei" pitchFamily="2"/>
                <a:cs typeface="Lucida Sans" pitchFamily="2"/>
              </a:rPr>
              <a:t>regaseste</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mesajul</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Momentan</a:t>
            </a:r>
            <a:r>
              <a:rPr lang="en-US" sz="1800" b="0" i="0" u="none" strike="noStrike" kern="1200" dirty="0">
                <a:ln>
                  <a:noFill/>
                </a:ln>
                <a:latin typeface="Arial" pitchFamily="18"/>
                <a:ea typeface="Microsoft YaHei" pitchFamily="2"/>
                <a:cs typeface="Lucida Sans" pitchFamily="2"/>
              </a:rPr>
              <a:t> nu ai </a:t>
            </a:r>
          </a:p>
          <a:p>
            <a:pPr marL="0" marR="0" lvl="0" indent="0" algn="l" rtl="0" hangingPunct="0">
              <a:lnSpc>
                <a:spcPct val="100000"/>
              </a:lnSpc>
              <a:spcBef>
                <a:spcPts val="0"/>
              </a:spcBef>
              <a:spcAft>
                <a:spcPts val="0"/>
              </a:spcAft>
              <a:buNone/>
              <a:tabLst/>
              <a:defRPr sz="1800"/>
            </a:pPr>
            <a:r>
              <a:rPr lang="en-US" dirty="0">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nicio</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masina</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adaugata</a:t>
            </a:r>
            <a:r>
              <a:rPr lang="en-US" sz="1800" b="0" i="0" u="none" strike="noStrike" kern="1200" dirty="0">
                <a:ln>
                  <a:noFill/>
                </a:ln>
                <a:latin typeface="Arial" pitchFamily="18"/>
                <a:ea typeface="Microsoft YaHei" pitchFamily="2"/>
                <a:cs typeface="Lucida Sans" pitchFamily="2"/>
              </a:rPr>
              <a:t>." in </a:t>
            </a:r>
            <a:r>
              <a:rPr lang="en-US" sz="1800" b="0" i="0" u="none" strike="noStrike" kern="1200" dirty="0" err="1">
                <a:ln>
                  <a:noFill/>
                </a:ln>
                <a:latin typeface="Arial" pitchFamily="18"/>
                <a:ea typeface="Microsoft YaHei" pitchFamily="2"/>
                <a:cs typeface="Lucida Sans" pitchFamily="2"/>
              </a:rPr>
              <a:t>situatia</a:t>
            </a:r>
            <a:r>
              <a:rPr lang="en-US" sz="1800" b="0" i="0" u="none" strike="noStrike" kern="1200" dirty="0">
                <a:ln>
                  <a:noFill/>
                </a:ln>
                <a:latin typeface="Arial" pitchFamily="18"/>
                <a:ea typeface="Microsoft YaHei" pitchFamily="2"/>
                <a:cs typeface="Lucida Sans" pitchFamily="2"/>
              </a:rPr>
              <a:t> in care nu s-a </a:t>
            </a:r>
            <a:r>
              <a:rPr lang="en-US" sz="1800" b="0" i="0" u="none" strike="noStrike" kern="1200" dirty="0" err="1">
                <a:ln>
                  <a:noFill/>
                </a:ln>
                <a:latin typeface="Arial" pitchFamily="18"/>
                <a:ea typeface="Microsoft YaHei" pitchFamily="2"/>
                <a:cs typeface="Lucida Sans" pitchFamily="2"/>
              </a:rPr>
              <a:t>inregistrat</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nicio</a:t>
            </a:r>
            <a:r>
              <a:rPr lang="en-US" sz="1800" b="0" i="0" u="none" strike="noStrike" kern="1200" dirty="0">
                <a:ln>
                  <a:noFill/>
                </a:ln>
                <a:latin typeface="Arial" pitchFamily="18"/>
                <a:ea typeface="Microsoft YaHei" pitchFamily="2"/>
                <a:cs typeface="Lucida Sans" pitchFamily="2"/>
              </a:rPr>
              <a:t> </a:t>
            </a:r>
            <a:r>
              <a:rPr lang="en-US" sz="1800" b="0" i="0" u="none" strike="noStrike" kern="1200" dirty="0" err="1">
                <a:ln>
                  <a:noFill/>
                </a:ln>
                <a:latin typeface="Arial" pitchFamily="18"/>
                <a:ea typeface="Microsoft YaHei" pitchFamily="2"/>
                <a:cs typeface="Lucida Sans" pitchFamily="2"/>
              </a:rPr>
              <a:t>masina</a:t>
            </a:r>
            <a:endParaRPr lang="en-US" sz="1800" b="0" i="0" u="none" strike="noStrike" kern="1200" dirty="0">
              <a:ln>
                <a:noFill/>
              </a:ln>
              <a:latin typeface="Arial" pitchFamily="18"/>
              <a:ea typeface="Microsoft YaHei" pitchFamily="2"/>
              <a:cs typeface="Lucida Sans" pitchFamily="2"/>
            </a:endParaRPr>
          </a:p>
        </p:txBody>
      </p:sp>
      <p:sp>
        <p:nvSpPr>
          <p:cNvPr id="3" name="Title 4">
            <a:extLst>
              <a:ext uri="{FF2B5EF4-FFF2-40B4-BE49-F238E27FC236}">
                <a16:creationId xmlns:a16="http://schemas.microsoft.com/office/drawing/2014/main" id="{313050B3-5DFB-F01F-E78A-F7D28F110C3E}"/>
              </a:ext>
            </a:extLst>
          </p:cNvPr>
          <p:cNvSpPr txBox="1">
            <a:spLocks noGrp="1"/>
          </p:cNvSpPr>
          <p:nvPr>
            <p:ph type="title" idx="4294967295"/>
          </p:nvPr>
        </p:nvSpPr>
        <p:spPr>
          <a:xfrm>
            <a:off x="38880" y="720"/>
            <a:ext cx="12153240" cy="731159"/>
          </a:xfrm>
        </p:spPr>
        <p:txBody>
          <a:bodyPr wrap="square" lIns="90000" tIns="45000" rIns="90000" bIns="45000" anchor="t">
            <a:noAutofit/>
          </a:bodyPr>
          <a:lstStyle/>
          <a:p>
            <a:pPr lvl="0"/>
            <a:r>
              <a:rPr lang="en-US" sz="4400">
                <a:latin typeface="Calibri Light" pitchFamily="18"/>
              </a:rPr>
              <a:t>Partea II – </a:t>
            </a:r>
            <a:r>
              <a:rPr lang="en-US" sz="3000">
                <a:latin typeface="Calibri Light" pitchFamily="18"/>
              </a:rPr>
              <a:t>Framework de testare automata in selenium</a:t>
            </a:r>
          </a:p>
        </p:txBody>
      </p:sp>
      <p:sp>
        <p:nvSpPr>
          <p:cNvPr id="4" name="Rectangle 5">
            <a:extLst>
              <a:ext uri="{FF2B5EF4-FFF2-40B4-BE49-F238E27FC236}">
                <a16:creationId xmlns:a16="http://schemas.microsoft.com/office/drawing/2014/main" id="{8D14470C-B543-7250-4ECB-AE7FD58646BF}"/>
              </a:ext>
            </a:extLst>
          </p:cNvPr>
          <p:cNvSpPr/>
          <p:nvPr/>
        </p:nvSpPr>
        <p:spPr>
          <a:xfrm>
            <a:off x="0" y="6392160"/>
            <a:ext cx="12191400" cy="432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FAADC"/>
          </a:solidFill>
          <a:ln w="12600">
            <a:solidFill>
              <a:srgbClr val="1D3155"/>
            </a:solidFill>
            <a:prstDash val="solid"/>
            <a:miter/>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r>
              <a:rPr lang="en-US" sz="1800" b="0" i="0" u="none" strike="noStrike" kern="1200" spc="0">
                <a:ln>
                  <a:noFill/>
                </a:ln>
                <a:solidFill>
                  <a:srgbClr val="000000"/>
                </a:solidFill>
                <a:latin typeface="Calibri" pitchFamily="18"/>
                <a:ea typeface="Microsoft YaHei" pitchFamily="2"/>
                <a:cs typeface="Lucida Sans" pitchFamily="2"/>
              </a:rPr>
              <a:t>Constantin Davidica - TA37</a:t>
            </a:r>
          </a:p>
        </p:txBody>
      </p:sp>
      <p:pic>
        <p:nvPicPr>
          <p:cNvPr id="5" name="">
            <a:extLst>
              <a:ext uri="{FF2B5EF4-FFF2-40B4-BE49-F238E27FC236}">
                <a16:creationId xmlns:a16="http://schemas.microsoft.com/office/drawing/2014/main" id="{5DF9A681-00EF-626F-A0B9-4111F65E6CCF}"/>
              </a:ext>
            </a:extLst>
          </p:cNvPr>
          <p:cNvPicPr>
            <a:picLocks noChangeAspect="1"/>
          </p:cNvPicPr>
          <p:nvPr/>
        </p:nvPicPr>
        <p:blipFill>
          <a:blip r:embed="rId3">
            <a:lum/>
            <a:alphaModFix/>
          </a:blip>
          <a:srcRect/>
          <a:stretch>
            <a:fillRect/>
          </a:stretch>
        </p:blipFill>
        <p:spPr>
          <a:xfrm>
            <a:off x="274320" y="1371599"/>
            <a:ext cx="9692640" cy="1188719"/>
          </a:xfrm>
          <a:prstGeom prst="rect">
            <a:avLst/>
          </a:prstGeom>
          <a:noFill/>
          <a:ln>
            <a:noFill/>
          </a:ln>
        </p:spPr>
      </p:pic>
      <p:pic>
        <p:nvPicPr>
          <p:cNvPr id="6" name="">
            <a:extLst>
              <a:ext uri="{FF2B5EF4-FFF2-40B4-BE49-F238E27FC236}">
                <a16:creationId xmlns:a16="http://schemas.microsoft.com/office/drawing/2014/main" id="{EBCFA29E-E97B-81FB-5D19-F95663980499}"/>
              </a:ext>
            </a:extLst>
          </p:cNvPr>
          <p:cNvPicPr>
            <a:picLocks noChangeAspect="1"/>
          </p:cNvPicPr>
          <p:nvPr/>
        </p:nvPicPr>
        <p:blipFill>
          <a:blip r:embed="rId4">
            <a:lum/>
            <a:alphaModFix/>
          </a:blip>
          <a:srcRect/>
          <a:stretch>
            <a:fillRect/>
          </a:stretch>
        </p:blipFill>
        <p:spPr>
          <a:xfrm>
            <a:off x="244080" y="3519000"/>
            <a:ext cx="11368800" cy="2058840"/>
          </a:xfrm>
          <a:prstGeom prst="rect">
            <a:avLst/>
          </a:prstGeom>
          <a:noFill/>
          <a:ln>
            <a:noFill/>
          </a:ln>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1445</Words>
  <Application>Microsoft Office PowerPoint</Application>
  <PresentationFormat>Widescreen</PresentationFormat>
  <Paragraphs>185</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Google Sans</vt:lpstr>
      <vt:lpstr>Times New Roman</vt:lpstr>
      <vt:lpstr>Default</vt:lpstr>
      <vt:lpstr>Default 1</vt:lpstr>
      <vt:lpstr>PowerPoint Presentation</vt:lpstr>
      <vt:lpstr>Partea I - Teorie</vt:lpstr>
      <vt:lpstr>Partea I - Teorie</vt:lpstr>
      <vt:lpstr>Partea I - Teorie</vt:lpstr>
      <vt:lpstr>Partea I - Teorie</vt:lpstr>
      <vt:lpstr>Partea I - Teorie</vt:lpstr>
      <vt:lpstr>Partea II – Framework de testare automata in selenium</vt:lpstr>
      <vt:lpstr>Partea II – Framework de testare automata in selenium</vt:lpstr>
      <vt:lpstr>Partea II – Framework de testare automata in selenium</vt:lpstr>
      <vt:lpstr>Partea II – Framework de testare automata in selenium</vt:lpstr>
      <vt:lpstr>Partea II – Framework de testare automata in selenium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Davidica, Constantin (GE Aerospace)</dc:creator>
  <cp:lastModifiedBy>Davidica, Constantin (GE Aerospace)</cp:lastModifiedBy>
  <cp:revision>5</cp:revision>
  <dcterms:modified xsi:type="dcterms:W3CDTF">2024-03-10T21:29:53Z</dcterms:modified>
</cp:coreProperties>
</file>