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handoutMasterIdLst>
    <p:handoutMasterId r:id="rId7"/>
  </p:handout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colorful3" csCatId="colorful" phldr="1"/>
      <dgm:spPr/>
      <dgm:t>
        <a:bodyPr/>
        <a:lstStyle/>
        <a:p>
          <a:endParaRPr lang="en-US"/>
        </a:p>
      </dgm:t>
    </dgm:pt>
    <dgm:pt modelId="{096A9AF0-0DAE-4EB3-B448-4501DA034F4A}">
      <dgm:prSet phldrT="[Text]" custT="1"/>
      <dgm:spPr/>
      <dgm:t>
        <a:bodyPr/>
        <a:lstStyle/>
        <a:p>
          <a:r>
            <a:rPr lang="ro-RO" sz="1600" b="1" dirty="0"/>
            <a:t>Self Loop</a:t>
          </a:r>
          <a:endParaRPr lang="en-US" sz="1100" dirty="0"/>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dgm:t>
        <a:bodyPr/>
        <a:lstStyle/>
        <a:p>
          <a:r>
            <a:rPr lang="ro-RO" sz="1600" b="1" dirty="0"/>
            <a:t>Pouring Fault</a:t>
          </a:r>
          <a:endParaRPr lang="en-US" sz="1100" dirty="0"/>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A2560FD2-F12F-4A06-A96F-B86674952111}">
      <dgm:prSet custT="1"/>
      <dgm:spPr/>
      <dgm:t>
        <a:bodyPr/>
        <a:lstStyle/>
        <a:p>
          <a:r>
            <a:rPr lang="en-US" sz="1050"/>
            <a:t>Exit from SelfTest</a:t>
          </a:r>
          <a:endParaRPr lang="en-US" sz="1050" dirty="0"/>
        </a:p>
      </dgm:t>
    </dgm:pt>
    <dgm:pt modelId="{96173659-138A-4A00-AE0B-9063EA9393A6}" type="parTrans" cxnId="{F9D8B584-9399-4A2B-8ADC-F71293A4822C}">
      <dgm:prSet/>
      <dgm:spPr/>
      <dgm:t>
        <a:bodyPr/>
        <a:lstStyle/>
        <a:p>
          <a:endParaRPr lang="en-US"/>
        </a:p>
      </dgm:t>
    </dgm:pt>
    <dgm:pt modelId="{D3C3BC3F-2256-4FBC-AFA5-0D035E3EACD7}" type="sibTrans" cxnId="{F9D8B584-9399-4A2B-8ADC-F71293A4822C}">
      <dgm:prSet/>
      <dgm:spPr/>
      <dgm:t>
        <a:bodyPr/>
        <a:lstStyle/>
        <a:p>
          <a:endParaRPr lang="en-US"/>
        </a:p>
      </dgm:t>
    </dgm:pt>
    <dgm:pt modelId="{683CC5F6-E9B5-49F2-909E-A68D38896308}">
      <dgm:prSet/>
      <dgm:spPr/>
      <dgm:t>
        <a:bodyPr/>
        <a:lstStyle/>
        <a:p>
          <a:r>
            <a:rPr lang="ro-RO" dirty="0"/>
            <a:t>Wait 2sec</a:t>
          </a:r>
          <a:endParaRPr lang="en-US" dirty="0"/>
        </a:p>
      </dgm:t>
    </dgm:pt>
    <dgm:pt modelId="{4C61DDEE-8BBF-4CBF-B066-7E60B6DF0A11}" type="sibTrans" cxnId="{59786CF9-070F-4821-A4E9-D33DB930D8D2}">
      <dgm:prSet/>
      <dgm:spPr/>
      <dgm:t>
        <a:bodyPr/>
        <a:lstStyle/>
        <a:p>
          <a:endParaRPr lang="en-US"/>
        </a:p>
      </dgm:t>
    </dgm:pt>
    <dgm:pt modelId="{15BFC747-B881-4328-BFBE-9BC128388CC6}" type="parTrans" cxnId="{59786CF9-070F-4821-A4E9-D33DB930D8D2}">
      <dgm:prSet/>
      <dgm:spPr/>
      <dgm:t>
        <a:bodyPr/>
        <a:lstStyle/>
        <a:p>
          <a:endParaRPr lang="en-US"/>
        </a:p>
      </dgm:t>
    </dgm:pt>
    <dgm:pt modelId="{9DCEA5FC-4640-45AF-B712-7A4FD94AEF0D}">
      <dgm:prSet phldrT="[Text]" custT="1"/>
      <dgm:spPr/>
      <dgm:t>
        <a:bodyPr/>
        <a:lstStyle/>
        <a:p>
          <a:r>
            <a:rPr lang="ro-RO" sz="1600" b="1" dirty="0"/>
            <a:t>Water Level</a:t>
          </a:r>
          <a:endParaRPr lang="en-US" sz="1100" dirty="0"/>
        </a:p>
      </dgm:t>
    </dgm:pt>
    <dgm:pt modelId="{0A99745B-BB5C-49B3-A782-8DB57641F6C9}" type="sibTrans" cxnId="{DBD99269-D7F7-4B47-B17B-A5AE402751D9}">
      <dgm:prSet/>
      <dgm:spPr/>
      <dgm:t>
        <a:bodyPr/>
        <a:lstStyle/>
        <a:p>
          <a:endParaRPr lang="en-US"/>
        </a:p>
      </dgm:t>
    </dgm:pt>
    <dgm:pt modelId="{929A5FD9-0612-4B79-9B59-C3C36D34A069}" type="parTrans" cxnId="{DBD99269-D7F7-4B47-B17B-A5AE402751D9}">
      <dgm:prSet/>
      <dgm:spPr/>
      <dgm:t>
        <a:bodyPr/>
        <a:lstStyle/>
        <a:p>
          <a:endParaRPr lang="en-US"/>
        </a:p>
      </dgm:t>
    </dgm:pt>
    <dgm:pt modelId="{2AEE5C11-34AE-4EB7-8907-9BED418EA471}">
      <dgm:prSet custT="1"/>
      <dgm:spPr/>
      <dgm:t>
        <a:bodyPr/>
        <a:lstStyle/>
        <a:p>
          <a:r>
            <a:rPr lang="en-US" sz="1600" b="1" dirty="0"/>
            <a:t>Heater Fault</a:t>
          </a:r>
        </a:p>
      </dgm:t>
    </dgm:pt>
    <dgm:pt modelId="{F36FDDA0-6B91-47CB-8114-B6F076E55FC8}" type="sibTrans" cxnId="{DD687B5C-28C8-4088-99B8-D375C5FDAE4A}">
      <dgm:prSet/>
      <dgm:spPr/>
      <dgm:t>
        <a:bodyPr/>
        <a:lstStyle/>
        <a:p>
          <a:endParaRPr lang="en-US"/>
        </a:p>
      </dgm:t>
    </dgm:pt>
    <dgm:pt modelId="{2E14AD1F-C7EA-45AE-ADC0-0EE92A6516CB}" type="parTrans" cxnId="{DD687B5C-28C8-4088-99B8-D375C5FDAE4A}">
      <dgm:prSet/>
      <dgm:spPr/>
      <dgm:t>
        <a:bodyPr/>
        <a:lstStyle/>
        <a:p>
          <a:endParaRPr lang="en-US"/>
        </a:p>
      </dgm:t>
    </dgm:pt>
    <dgm:pt modelId="{4EA069F3-397F-40D5-94A6-32C3E355C277}">
      <dgm:prSet/>
      <dgm:spPr/>
      <dgm:t>
        <a:bodyPr anchor="ctr"/>
        <a:lstStyle/>
        <a:p>
          <a:r>
            <a:rPr lang="en-US" i="1" dirty="0"/>
            <a:t>Increment Water Pouring at every second</a:t>
          </a:r>
        </a:p>
      </dgm:t>
    </dgm:pt>
    <dgm:pt modelId="{E94D5EF7-F47C-476C-A5FE-1C35261B578A}" type="sibTrans" cxnId="{BC5A70C8-9D97-4922-BCDB-6316D191C527}">
      <dgm:prSet/>
      <dgm:spPr/>
      <dgm:t>
        <a:bodyPr/>
        <a:lstStyle/>
        <a:p>
          <a:endParaRPr lang="en-US"/>
        </a:p>
      </dgm:t>
    </dgm:pt>
    <dgm:pt modelId="{2F99115B-608E-4E08-A503-B74879A76D07}" type="parTrans" cxnId="{BC5A70C8-9D97-4922-BCDB-6316D191C527}">
      <dgm:prSet/>
      <dgm:spPr/>
      <dgm:t>
        <a:bodyPr/>
        <a:lstStyle/>
        <a:p>
          <a:endParaRPr lang="en-US"/>
        </a:p>
      </dgm:t>
    </dgm:pt>
    <dgm:pt modelId="{92921081-529B-4D1C-83A4-C416BB4C5224}">
      <dgm:prSet custT="1"/>
      <dgm:spPr/>
      <dgm:t>
        <a:bodyPr/>
        <a:lstStyle/>
        <a:p>
          <a:pPr>
            <a:buFont typeface="Arial" panose="020B0604020202020204" pitchFamily="34" charset="0"/>
            <a:buNone/>
          </a:pPr>
          <a:r>
            <a:rPr lang="en-US" sz="1400" dirty="0"/>
            <a:t>2</a:t>
          </a:r>
        </a:p>
      </dgm:t>
    </dgm:pt>
    <dgm:pt modelId="{ECC13403-1F53-4ED4-AE4F-334EEC7C8710}" type="sibTrans" cxnId="{B05C4C7C-FEB8-4825-98A0-C38D3021918A}">
      <dgm:prSet/>
      <dgm:spPr/>
      <dgm:t>
        <a:bodyPr/>
        <a:lstStyle/>
        <a:p>
          <a:endParaRPr lang="en-US"/>
        </a:p>
      </dgm:t>
    </dgm:pt>
    <dgm:pt modelId="{5AD2C2F8-A1D7-469B-93D8-B578BEFE51F8}" type="parTrans" cxnId="{B05C4C7C-FEB8-4825-98A0-C38D3021918A}">
      <dgm:prSet/>
      <dgm:spPr/>
      <dgm:t>
        <a:bodyPr/>
        <a:lstStyle/>
        <a:p>
          <a:endParaRPr lang="en-US"/>
        </a:p>
      </dgm:t>
    </dgm:pt>
    <dgm:pt modelId="{831701CF-77C7-46C0-A913-8CC39517BAB8}">
      <dgm:prSet phldrT="[Text]" custT="1"/>
      <dgm:spPr/>
      <dgm:t>
        <a:bodyPr/>
        <a:lstStyle/>
        <a:p>
          <a:pPr>
            <a:buFont typeface="Arial" panose="020B0604020202020204" pitchFamily="34" charset="0"/>
            <a:buNone/>
          </a:pPr>
          <a:r>
            <a:rPr lang="en-US" sz="1400" dirty="0"/>
            <a:t>1</a:t>
          </a:r>
        </a:p>
      </dgm:t>
    </dgm:pt>
    <dgm:pt modelId="{75156CDF-E17B-4DAD-AE37-EA44D7F37090}" type="sibTrans" cxnId="{39A11E5C-7A57-4117-A6DF-36000C29509C}">
      <dgm:prSet/>
      <dgm:spPr/>
      <dgm:t>
        <a:bodyPr/>
        <a:lstStyle/>
        <a:p>
          <a:endParaRPr lang="en-US"/>
        </a:p>
      </dgm:t>
    </dgm:pt>
    <dgm:pt modelId="{13FBC60D-3EA6-4496-BA97-C1AE8C7F8961}" type="parTrans" cxnId="{39A11E5C-7A57-4117-A6DF-36000C29509C}">
      <dgm:prSet/>
      <dgm:spPr/>
      <dgm:t>
        <a:bodyPr/>
        <a:lstStyle/>
        <a:p>
          <a:endParaRPr lang="en-US"/>
        </a:p>
      </dgm:t>
    </dgm:pt>
    <dgm:pt modelId="{3CB04A44-4013-4CA7-90FD-29AFC3C15E37}">
      <dgm:prSet custT="1"/>
      <dgm:spPr/>
      <dgm:t>
        <a:bodyPr/>
        <a:lstStyle/>
        <a:p>
          <a:r>
            <a:rPr lang="en-US" sz="1400" dirty="0"/>
            <a:t>3</a:t>
          </a:r>
        </a:p>
      </dgm:t>
    </dgm:pt>
    <dgm:pt modelId="{D7A8F7A0-47A3-4464-B3B7-E0806DF46627}" type="sibTrans" cxnId="{24A8F052-3377-4BA4-8C62-CCF5039C85D7}">
      <dgm:prSet/>
      <dgm:spPr/>
      <dgm:t>
        <a:bodyPr/>
        <a:lstStyle/>
        <a:p>
          <a:endParaRPr lang="en-US"/>
        </a:p>
      </dgm:t>
    </dgm:pt>
    <dgm:pt modelId="{ECEE936A-E3CC-4209-BECC-1CD0C85A2B72}" type="parTrans" cxnId="{24A8F052-3377-4BA4-8C62-CCF5039C85D7}">
      <dgm:prSet/>
      <dgm:spPr/>
      <dgm:t>
        <a:bodyPr/>
        <a:lstStyle/>
        <a:p>
          <a:endParaRPr lang="en-US"/>
        </a:p>
      </dgm:t>
    </dgm:pt>
    <dgm:pt modelId="{1E529C6E-C939-479A-A075-9E9B02837B50}">
      <dgm:prSet/>
      <dgm:spPr/>
      <dgm:t>
        <a:bodyPr anchor="ctr"/>
        <a:lstStyle/>
        <a:p>
          <a:r>
            <a:rPr lang="en-US" i="1"/>
            <a:t>Go to Wait block</a:t>
          </a:r>
          <a:endParaRPr lang="en-US" dirty="0"/>
        </a:p>
      </dgm:t>
    </dgm:pt>
    <dgm:pt modelId="{192E80CB-2667-481C-8244-6EC4AEED1BC2}" type="sibTrans" cxnId="{99746BB5-7122-43B8-8680-CF610F03585C}">
      <dgm:prSet/>
      <dgm:spPr/>
      <dgm:t>
        <a:bodyPr/>
        <a:lstStyle/>
        <a:p>
          <a:endParaRPr lang="en-US"/>
        </a:p>
      </dgm:t>
    </dgm:pt>
    <dgm:pt modelId="{46B3C017-F97A-4640-992A-33AEE06B2EFC}" type="parTrans" cxnId="{99746BB5-7122-43B8-8680-CF610F03585C}">
      <dgm:prSet/>
      <dgm:spPr/>
      <dgm:t>
        <a:bodyPr/>
        <a:lstStyle/>
        <a:p>
          <a:endParaRPr lang="en-US"/>
        </a:p>
      </dgm:t>
    </dgm:pt>
    <dgm:pt modelId="{A74A6FC0-62CF-4DF9-B951-47C7F7C60D90}">
      <dgm:prSet custT="1"/>
      <dgm:spPr/>
      <dgm:t>
        <a:bodyPr/>
        <a:lstStyle/>
        <a:p>
          <a:r>
            <a:rPr lang="en-US" sz="1400" dirty="0"/>
            <a:t>4</a:t>
          </a:r>
          <a:endParaRPr lang="ro-RO" sz="1400" dirty="0"/>
        </a:p>
      </dgm:t>
    </dgm:pt>
    <dgm:pt modelId="{E7EEA2E8-D95C-4578-A9A6-6777FEB9DAF2}" type="parTrans" cxnId="{A4EC50FC-48C6-450D-978B-A69BE61DFE80}">
      <dgm:prSet/>
      <dgm:spPr/>
      <dgm:t>
        <a:bodyPr/>
        <a:lstStyle/>
        <a:p>
          <a:endParaRPr lang="ro-RO"/>
        </a:p>
      </dgm:t>
    </dgm:pt>
    <dgm:pt modelId="{1522C240-728E-4739-A21B-42F6F32F9FF8}" type="sibTrans" cxnId="{A4EC50FC-48C6-450D-978B-A69BE61DFE80}">
      <dgm:prSet/>
      <dgm:spPr/>
      <dgm:t>
        <a:bodyPr/>
        <a:lstStyle/>
        <a:p>
          <a:endParaRPr lang="ro-RO"/>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6"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6">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6"/>
      <dgm:spPr>
        <a:noFill/>
        <a:ln w="12700" cap="flat" cmpd="sng" algn="ctr">
          <a:solidFill>
            <a:schemeClr val="accent3">
              <a:hueOff val="0"/>
              <a:satOff val="0"/>
              <a:lumOff val="0"/>
              <a:alphaOff val="0"/>
            </a:schemeClr>
          </a:solidFill>
          <a:prstDash val="dash"/>
          <a:miter lim="800000"/>
        </a:ln>
        <a:effectLst/>
      </dgm:spPr>
    </dgm:pt>
    <dgm:pt modelId="{8EB8A2AD-C798-4FAE-A825-A5BF2B46E920}" type="pres">
      <dgm:prSet presAssocID="{9DCEA5FC-4640-45AF-B712-7A4FD94AEF0D}" presName="ConnectLineEnd" presStyleLbl="node1" presStyleIdx="0" presStyleCnt="6"/>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5"/>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6" custLinFactNeighborX="-13015">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6">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6"/>
      <dgm:spPr>
        <a:noFill/>
        <a:ln w="12700" cap="flat" cmpd="sng" algn="ctr">
          <a:solidFill>
            <a:schemeClr val="accent3">
              <a:hueOff val="-4018434"/>
              <a:satOff val="-16395"/>
              <a:lumOff val="-5921"/>
              <a:alphaOff val="0"/>
            </a:schemeClr>
          </a:solidFill>
          <a:prstDash val="dash"/>
          <a:miter lim="800000"/>
        </a:ln>
        <a:effectLst/>
      </dgm:spPr>
    </dgm:pt>
    <dgm:pt modelId="{ED452210-013D-4950-8789-E67FF76A5191}" type="pres">
      <dgm:prSet presAssocID="{096A9AF0-0DAE-4EB3-B448-4501DA034F4A}" presName="ConnectLineEnd" presStyleLbl="node1" presStyleIdx="1" presStyleCnt="6"/>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5"/>
      <dgm:spPr/>
    </dgm:pt>
    <dgm:pt modelId="{27833811-8C48-49FF-9CA0-AEAC4284889D}" type="pres">
      <dgm:prSet presAssocID="{683CC5F6-E9B5-49F2-909E-A68D38896308}" presName="composite" presStyleCnt="0"/>
      <dgm:spPr/>
    </dgm:pt>
    <dgm:pt modelId="{9974CFEC-506B-42C8-AE78-EB13C68C52E9}" type="pres">
      <dgm:prSet presAssocID="{683CC5F6-E9B5-49F2-909E-A68D38896308}" presName="Parent1" presStyleLbl="alignNode1" presStyleIdx="2" presStyleCnt="6" custScaleX="56448" custScaleY="56448" custLinFactNeighborX="-23180" custLinFactNeighborY="-10888">
        <dgm:presLayoutVars>
          <dgm:chMax val="1"/>
          <dgm:chPref val="1"/>
          <dgm:bulletEnabled val="1"/>
        </dgm:presLayoutVars>
      </dgm:prSet>
      <dgm:spPr/>
    </dgm:pt>
    <dgm:pt modelId="{18E3FB84-F637-4ADB-A9C4-53D174B79E7F}" type="pres">
      <dgm:prSet presAssocID="{683CC5F6-E9B5-49F2-909E-A68D38896308}" presName="Childtext1" presStyleLbl="revTx" presStyleIdx="2" presStyleCnt="6">
        <dgm:presLayoutVars>
          <dgm:chMax val="0"/>
          <dgm:chPref val="0"/>
          <dgm:bulletEnabled/>
        </dgm:presLayoutVars>
      </dgm:prSet>
      <dgm:spPr>
        <a:prstGeom prst="hexagon">
          <a:avLst/>
        </a:prstGeom>
      </dgm:spPr>
    </dgm:pt>
    <dgm:pt modelId="{861B0898-CF76-4064-BEBF-4DB363A30F25}" type="pres">
      <dgm:prSet presAssocID="{683CC5F6-E9B5-49F2-909E-A68D38896308}" presName="ConnectLine" presStyleLbl="sibTrans1D1" presStyleIdx="2" presStyleCnt="6"/>
      <dgm:spPr>
        <a:noFill/>
        <a:ln w="12700" cap="flat" cmpd="sng" algn="ctr">
          <a:solidFill>
            <a:schemeClr val="accent3">
              <a:hueOff val="-8036869"/>
              <a:satOff val="-32790"/>
              <a:lumOff val="-11843"/>
              <a:alphaOff val="0"/>
            </a:schemeClr>
          </a:solidFill>
          <a:prstDash val="dash"/>
          <a:miter lim="800000"/>
        </a:ln>
        <a:effectLst/>
      </dgm:spPr>
    </dgm:pt>
    <dgm:pt modelId="{D5F2A243-4480-4C74-9CF8-86B8C805FABD}" type="pres">
      <dgm:prSet presAssocID="{683CC5F6-E9B5-49F2-909E-A68D38896308}" presName="ConnectLineEnd" presStyleLbl="node1" presStyleIdx="2" presStyleCnt="6"/>
      <dgm:spPr>
        <a:prstGeom prst="triangle">
          <a:avLst/>
        </a:prstGeom>
      </dgm:spPr>
    </dgm:pt>
    <dgm:pt modelId="{7D233CDD-863C-442C-BE4A-BF051A62F653}" type="pres">
      <dgm:prSet presAssocID="{683CC5F6-E9B5-49F2-909E-A68D38896308}" presName="EmptyPane" presStyleCnt="0"/>
      <dgm:spPr/>
    </dgm:pt>
    <dgm:pt modelId="{ACF49F9D-0BF7-4DE8-8EF9-72E5AC3C8388}" type="pres">
      <dgm:prSet presAssocID="{4C61DDEE-8BBF-4CBF-B066-7E60B6DF0A11}" presName="spaceBetweenRectangles" presStyleLbl="fgAcc1" presStyleIdx="2" presStyleCnt="5"/>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6" custLinFactNeighborX="-32255">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6">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6"/>
      <dgm:spPr>
        <a:noFill/>
        <a:ln w="12700" cap="flat" cmpd="sng" algn="ctr">
          <a:solidFill>
            <a:schemeClr val="accent3">
              <a:hueOff val="-12055304"/>
              <a:satOff val="-49184"/>
              <a:lumOff val="-17764"/>
              <a:alphaOff val="0"/>
            </a:schemeClr>
          </a:solidFill>
          <a:prstDash val="dash"/>
          <a:miter lim="800000"/>
        </a:ln>
        <a:effectLst/>
      </dgm:spPr>
    </dgm:pt>
    <dgm:pt modelId="{D7FE156B-76E4-4ED6-9666-E3256FB28C4F}" type="pres">
      <dgm:prSet presAssocID="{CA6B1BA0-B2FC-48AD-8EDA-F4AAA4AF2782}" presName="ConnectLineEnd" presStyleLbl="node1" presStyleIdx="3" presStyleCnt="6"/>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5"/>
      <dgm:spPr/>
    </dgm:pt>
    <dgm:pt modelId="{47AFB7B2-FD17-4950-B4A2-0ECADBC9229B}" type="pres">
      <dgm:prSet presAssocID="{2AEE5C11-34AE-4EB7-8907-9BED418EA471}" presName="composite" presStyleCnt="0"/>
      <dgm:spPr/>
    </dgm:pt>
    <dgm:pt modelId="{13824BE2-23CA-4913-A12B-60B399ADA4D9}" type="pres">
      <dgm:prSet presAssocID="{2AEE5C11-34AE-4EB7-8907-9BED418EA471}" presName="Parent1" presStyleLbl="alignNode1" presStyleIdx="4" presStyleCnt="6" custLinFactNeighborX="16411">
        <dgm:presLayoutVars>
          <dgm:chMax val="1"/>
          <dgm:chPref val="1"/>
          <dgm:bulletEnabled val="1"/>
        </dgm:presLayoutVars>
      </dgm:prSet>
      <dgm:spPr/>
    </dgm:pt>
    <dgm:pt modelId="{58C14FC8-9ECD-4B94-95B3-6637321C9758}" type="pres">
      <dgm:prSet presAssocID="{2AEE5C11-34AE-4EB7-8907-9BED418EA471}" presName="Childtext1" presStyleLbl="revTx" presStyleIdx="4" presStyleCnt="6">
        <dgm:presLayoutVars>
          <dgm:chMax val="0"/>
          <dgm:chPref val="0"/>
          <dgm:bulletEnabled/>
        </dgm:presLayoutVars>
      </dgm:prSet>
      <dgm:spPr/>
    </dgm:pt>
    <dgm:pt modelId="{517A0651-EC22-483F-95C4-34F5D16935CE}" type="pres">
      <dgm:prSet presAssocID="{2AEE5C11-34AE-4EB7-8907-9BED418EA471}" presName="ConnectLine" presStyleLbl="sibTrans1D1" presStyleIdx="4" presStyleCnt="6"/>
      <dgm:spPr>
        <a:noFill/>
        <a:ln w="12700" cap="flat" cmpd="sng" algn="ctr">
          <a:solidFill>
            <a:schemeClr val="accent3">
              <a:hueOff val="-16073738"/>
              <a:satOff val="-65579"/>
              <a:lumOff val="-23686"/>
              <a:alphaOff val="0"/>
            </a:schemeClr>
          </a:solidFill>
          <a:prstDash val="dash"/>
          <a:miter lim="800000"/>
        </a:ln>
        <a:effectLst/>
      </dgm:spPr>
    </dgm:pt>
    <dgm:pt modelId="{5B47384E-247F-4A37-A0E2-D582A107DAD8}" type="pres">
      <dgm:prSet presAssocID="{2AEE5C11-34AE-4EB7-8907-9BED418EA471}" presName="ConnectLineEnd" presStyleLbl="node1" presStyleIdx="4" presStyleCnt="6"/>
      <dgm:spPr/>
    </dgm:pt>
    <dgm:pt modelId="{7C80FEF1-C037-4555-9807-C76E3EF5776A}" type="pres">
      <dgm:prSet presAssocID="{2AEE5C11-34AE-4EB7-8907-9BED418EA471}" presName="EmptyPane" presStyleCnt="0"/>
      <dgm:spPr/>
    </dgm:pt>
    <dgm:pt modelId="{4CC9D06D-E803-49B7-937D-FF1D6C35C7A3}" type="pres">
      <dgm:prSet presAssocID="{F36FDDA0-6B91-47CB-8114-B6F076E55FC8}" presName="spaceBetweenRectangles" presStyleLbl="fgAcc1" presStyleIdx="4" presStyleCnt="5"/>
      <dgm:spPr/>
    </dgm:pt>
    <dgm:pt modelId="{EF935858-0DAE-4D2B-975C-85F6883399DF}" type="pres">
      <dgm:prSet presAssocID="{A2560FD2-F12F-4A06-A96F-B86674952111}" presName="composite" presStyleCnt="0"/>
      <dgm:spPr/>
    </dgm:pt>
    <dgm:pt modelId="{0F383DB1-088E-4DA6-AF47-99405321EF32}" type="pres">
      <dgm:prSet presAssocID="{A2560FD2-F12F-4A06-A96F-B86674952111}" presName="Parent1" presStyleLbl="alignNode1" presStyleIdx="5" presStyleCnt="6" custScaleX="56448" custScaleY="56448" custLinFactNeighborX="4348" custLinFactNeighborY="10888">
        <dgm:presLayoutVars>
          <dgm:chMax val="1"/>
          <dgm:chPref val="1"/>
          <dgm:bulletEnabled val="1"/>
        </dgm:presLayoutVars>
      </dgm:prSet>
      <dgm:spPr/>
    </dgm:pt>
    <dgm:pt modelId="{21705DDA-4A4F-433F-AA55-2A5236FA165E}" type="pres">
      <dgm:prSet presAssocID="{A2560FD2-F12F-4A06-A96F-B86674952111}" presName="Childtext1" presStyleLbl="revTx" presStyleIdx="5" presStyleCnt="6">
        <dgm:presLayoutVars>
          <dgm:chMax val="0"/>
          <dgm:chPref val="0"/>
          <dgm:bulletEnabled/>
        </dgm:presLayoutVars>
      </dgm:prSet>
      <dgm:spPr>
        <a:prstGeom prst="hexagon">
          <a:avLst/>
        </a:prstGeom>
      </dgm:spPr>
    </dgm:pt>
    <dgm:pt modelId="{D9A8D2BB-F8CD-4168-A53B-F1D23313760F}" type="pres">
      <dgm:prSet presAssocID="{A2560FD2-F12F-4A06-A96F-B86674952111}" presName="ConnectLine" presStyleLbl="sibTrans1D1" presStyleIdx="5" presStyleCnt="6"/>
      <dgm:spPr>
        <a:noFill/>
        <a:ln w="12700" cap="flat" cmpd="sng" algn="ctr">
          <a:solidFill>
            <a:schemeClr val="accent3">
              <a:hueOff val="-20092172"/>
              <a:satOff val="-81974"/>
              <a:lumOff val="-29607"/>
              <a:alphaOff val="0"/>
            </a:schemeClr>
          </a:solidFill>
          <a:prstDash val="dash"/>
          <a:miter lim="800000"/>
        </a:ln>
        <a:effectLst/>
      </dgm:spPr>
    </dgm:pt>
    <dgm:pt modelId="{9AC4E39E-8232-4894-B1D0-3922DC4AC573}" type="pres">
      <dgm:prSet presAssocID="{A2560FD2-F12F-4A06-A96F-B86674952111}" presName="ConnectLineEnd" presStyleLbl="node1" presStyleIdx="5" presStyleCnt="6"/>
      <dgm:spPr>
        <a:prstGeom prst="triangle">
          <a:avLst/>
        </a:prstGeom>
      </dgm:spPr>
    </dgm:pt>
    <dgm:pt modelId="{8CBBB0C0-4C5E-4DC3-B2DB-E8860DB5EC08}" type="pres">
      <dgm:prSet presAssocID="{A2560FD2-F12F-4A06-A96F-B86674952111}"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E4115015-E1CD-4963-B2EC-79DC6E1096C2}" type="presOf" srcId="{683CC5F6-E9B5-49F2-909E-A68D38896308}" destId="{9974CFEC-506B-42C8-AE78-EB13C68C52E9}"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B197EC25-E922-4714-9520-D252122FB81D}" type="presOf" srcId="{A2560FD2-F12F-4A06-A96F-B86674952111}" destId="{0F383DB1-088E-4DA6-AF47-99405321EF32}"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63085546-7C7C-4B3E-ABEB-2669F1A65FB2}" destId="{2AEE5C11-34AE-4EB7-8907-9BED418EA471}" srcOrd="4"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954DBC6F-950F-4150-9BAE-AC2921B30E02}" type="presOf" srcId="{A74A6FC0-62CF-4DF9-B951-47C7F7C60D90}" destId="{58C14FC8-9ECD-4B94-95B3-6637321C9758}"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7C019CA9-E785-4FD0-B6E6-6DE82D1BCD48}" type="presOf" srcId="{63085546-7C7C-4B3E-ABEB-2669F1A65FB2}" destId="{5F921152-9384-47DF-B8E9-E72D0C53A843}" srcOrd="0" destOrd="0" presId="urn:microsoft.com/office/officeart/2016/7/layout/HexagonTimeline"/>
    <dgm:cxn modelId="{7953E5AD-A516-4367-B624-74CF617C6527}" type="presOf" srcId="{4EA069F3-397F-40D5-94A6-32C3E355C277}" destId="{18E3FB84-F637-4ADB-A9C4-53D174B79E7F}" srcOrd="0" destOrd="0" presId="urn:microsoft.com/office/officeart/2016/7/layout/Hexago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D05952F1-7A9A-42F0-B162-00DBA31F6F8A}" type="presOf" srcId="{1E529C6E-C939-479A-A075-9E9B02837B50}" destId="{21705DDA-4A4F-433F-AA55-2A5236FA165E}" srcOrd="0" destOrd="0" presId="urn:microsoft.com/office/officeart/2016/7/layout/HexagonTimeline"/>
    <dgm:cxn modelId="{E8A09EF5-347F-4EC5-B91B-02FD20FEC1D7}" type="presOf" srcId="{2AEE5C11-34AE-4EB7-8907-9BED418EA471}" destId="{13824BE2-23CA-4913-A12B-60B399ADA4D9}" srcOrd="0" destOrd="0" presId="urn:microsoft.com/office/officeart/2016/7/layout/HexagonTimeline"/>
    <dgm:cxn modelId="{59786CF9-070F-4821-A4E9-D33DB930D8D2}" srcId="{63085546-7C7C-4B3E-ABEB-2669F1A65FB2}" destId="{683CC5F6-E9B5-49F2-909E-A68D38896308}" srcOrd="2" destOrd="0" parTransId="{15BFC747-B881-4328-BFBE-9BC128388CC6}" sibTransId="{4C61DDEE-8BBF-4CBF-B066-7E60B6DF0A11}"/>
    <dgm:cxn modelId="{A4EC50FC-48C6-450D-978B-A69BE61DFE80}" srcId="{2AEE5C11-34AE-4EB7-8907-9BED418EA471}" destId="{A74A6FC0-62CF-4DF9-B951-47C7F7C60D90}" srcOrd="0" destOrd="0" parTransId="{E7EEA2E8-D95C-4578-A9A6-6777FEB9DAF2}" sibTransId="{1522C240-728E-4739-A21B-42F6F32F9FF8}"/>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FDB54CFC-028B-463C-B968-B9D59620006E}" type="presParOf" srcId="{5F921152-9384-47DF-B8E9-E72D0C53A843}" destId="{27833811-8C48-49FF-9CA0-AEAC4284889D}" srcOrd="4" destOrd="0" presId="urn:microsoft.com/office/officeart/2016/7/layout/HexagonTimeline"/>
    <dgm:cxn modelId="{128E8218-F19C-4809-8E49-AF3D60FF703D}" type="presParOf" srcId="{27833811-8C48-49FF-9CA0-AEAC4284889D}" destId="{9974CFEC-506B-42C8-AE78-EB13C68C52E9}" srcOrd="0" destOrd="0" presId="urn:microsoft.com/office/officeart/2016/7/layout/HexagonTimeline"/>
    <dgm:cxn modelId="{BEEEBBBE-B2E1-4A23-A94A-4D5995D99B33}" type="presParOf" srcId="{27833811-8C48-49FF-9CA0-AEAC4284889D}" destId="{18E3FB84-F637-4ADB-A9C4-53D174B79E7F}" srcOrd="1" destOrd="0" presId="urn:microsoft.com/office/officeart/2016/7/layout/HexagonTimeline"/>
    <dgm:cxn modelId="{5D7CCCFE-F624-4B4C-8D2B-46EB5851D00C}" type="presParOf" srcId="{27833811-8C48-49FF-9CA0-AEAC4284889D}" destId="{861B0898-CF76-4064-BEBF-4DB363A30F25}" srcOrd="2" destOrd="0" presId="urn:microsoft.com/office/officeart/2016/7/layout/HexagonTimeline"/>
    <dgm:cxn modelId="{F42A3357-ED26-45FE-9B4B-D64006945C80}" type="presParOf" srcId="{27833811-8C48-49FF-9CA0-AEAC4284889D}" destId="{D5F2A243-4480-4C74-9CF8-86B8C805FABD}" srcOrd="3" destOrd="0" presId="urn:microsoft.com/office/officeart/2016/7/layout/HexagonTimeline"/>
    <dgm:cxn modelId="{B40422EC-8F61-4E98-A93C-54999B848653}" type="presParOf" srcId="{27833811-8C48-49FF-9CA0-AEAC4284889D}" destId="{7D233CDD-863C-442C-BE4A-BF051A62F653}" srcOrd="4" destOrd="0" presId="urn:microsoft.com/office/officeart/2016/7/layout/HexagonTimeline"/>
    <dgm:cxn modelId="{A4CF456C-4515-4435-96C5-C245340E0AC9}" type="presParOf" srcId="{5F921152-9384-47DF-B8E9-E72D0C53A843}" destId="{ACF49F9D-0BF7-4DE8-8EF9-72E5AC3C8388}"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96D9C7D1-A33D-4BFD-8B63-98853B871422}" type="presParOf" srcId="{5F921152-9384-47DF-B8E9-E72D0C53A843}" destId="{47AFB7B2-FD17-4950-B4A2-0ECADBC9229B}" srcOrd="8" destOrd="0" presId="urn:microsoft.com/office/officeart/2016/7/layout/HexagonTimeline"/>
    <dgm:cxn modelId="{AD39981E-5FAC-4189-AC27-5A4A39FDA2A8}" type="presParOf" srcId="{47AFB7B2-FD17-4950-B4A2-0ECADBC9229B}" destId="{13824BE2-23CA-4913-A12B-60B399ADA4D9}" srcOrd="0" destOrd="0" presId="urn:microsoft.com/office/officeart/2016/7/layout/HexagonTimeline"/>
    <dgm:cxn modelId="{397D3F22-89A7-4FE4-98C9-D75EC680F969}" type="presParOf" srcId="{47AFB7B2-FD17-4950-B4A2-0ECADBC9229B}" destId="{58C14FC8-9ECD-4B94-95B3-6637321C9758}" srcOrd="1" destOrd="0" presId="urn:microsoft.com/office/officeart/2016/7/layout/HexagonTimeline"/>
    <dgm:cxn modelId="{455C76DA-8ADE-4AE4-A47D-647230354A4E}" type="presParOf" srcId="{47AFB7B2-FD17-4950-B4A2-0ECADBC9229B}" destId="{517A0651-EC22-483F-95C4-34F5D16935CE}" srcOrd="2" destOrd="0" presId="urn:microsoft.com/office/officeart/2016/7/layout/HexagonTimeline"/>
    <dgm:cxn modelId="{0FE16B1B-F381-4DDC-A369-97697F26F0AD}" type="presParOf" srcId="{47AFB7B2-FD17-4950-B4A2-0ECADBC9229B}" destId="{5B47384E-247F-4A37-A0E2-D582A107DAD8}" srcOrd="3" destOrd="0" presId="urn:microsoft.com/office/officeart/2016/7/layout/HexagonTimeline"/>
    <dgm:cxn modelId="{F81DC712-8753-409A-8344-CF0B4B6B6CA6}" type="presParOf" srcId="{47AFB7B2-FD17-4950-B4A2-0ECADBC9229B}" destId="{7C80FEF1-C037-4555-9807-C76E3EF5776A}" srcOrd="4" destOrd="0" presId="urn:microsoft.com/office/officeart/2016/7/layout/HexagonTimeline"/>
    <dgm:cxn modelId="{771809CB-193D-4974-B794-88B81DC9581C}" type="presParOf" srcId="{5F921152-9384-47DF-B8E9-E72D0C53A843}" destId="{4CC9D06D-E803-49B7-937D-FF1D6C35C7A3}" srcOrd="9" destOrd="0" presId="urn:microsoft.com/office/officeart/2016/7/layout/HexagonTimeline"/>
    <dgm:cxn modelId="{8D9B823B-AF3C-401C-A8D9-4C6A7E20D8FE}" type="presParOf" srcId="{5F921152-9384-47DF-B8E9-E72D0C53A843}" destId="{EF935858-0DAE-4D2B-975C-85F6883399DF}" srcOrd="10" destOrd="0" presId="urn:microsoft.com/office/officeart/2016/7/layout/HexagonTimeline"/>
    <dgm:cxn modelId="{0700C300-D852-4D7B-8B1D-2209A1BFCD6A}" type="presParOf" srcId="{EF935858-0DAE-4D2B-975C-85F6883399DF}" destId="{0F383DB1-088E-4DA6-AF47-99405321EF32}" srcOrd="0" destOrd="0" presId="urn:microsoft.com/office/officeart/2016/7/layout/HexagonTimeline"/>
    <dgm:cxn modelId="{3ED85722-2E0F-4CFA-86BE-AAB49C88C248}" type="presParOf" srcId="{EF935858-0DAE-4D2B-975C-85F6883399DF}" destId="{21705DDA-4A4F-433F-AA55-2A5236FA165E}" srcOrd="1" destOrd="0" presId="urn:microsoft.com/office/officeart/2016/7/layout/HexagonTimeline"/>
    <dgm:cxn modelId="{AEC76D8E-D268-4F91-9DF2-36C5753ADD4A}" type="presParOf" srcId="{EF935858-0DAE-4D2B-975C-85F6883399DF}" destId="{D9A8D2BB-F8CD-4168-A53B-F1D23313760F}" srcOrd="2" destOrd="0" presId="urn:microsoft.com/office/officeart/2016/7/layout/HexagonTimeline"/>
    <dgm:cxn modelId="{B37B0B5C-D7B7-402D-A53D-FE74945D6394}" type="presParOf" srcId="{EF935858-0DAE-4D2B-975C-85F6883399DF}" destId="{9AC4E39E-8232-4894-B1D0-3922DC4AC573}" srcOrd="3" destOrd="0" presId="urn:microsoft.com/office/officeart/2016/7/layout/HexagonTimeline"/>
    <dgm:cxn modelId="{561FD389-66E7-439E-8FD7-F6A7BCB89ABF}" type="presParOf" srcId="{EF935858-0DAE-4D2B-975C-85F6883399DF}" destId="{8CBBB0C0-4C5E-4DC3-B2DB-E8860DB5EC08}"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86114" y="1925276"/>
          <a:ext cx="1441996" cy="507910"/>
        </a:xfrm>
        <a:prstGeom prst="homePlate">
          <a:avLst>
            <a:gd name="adj" fmla="val 4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ro-RO" sz="1600" b="1" kern="1200" dirty="0"/>
            <a:t>Water Level</a:t>
          </a:r>
          <a:endParaRPr lang="en-US" sz="1100" kern="1200" dirty="0"/>
        </a:p>
      </dsp:txBody>
      <dsp:txXfrm>
        <a:off x="286114" y="1925276"/>
        <a:ext cx="1340414" cy="507910"/>
      </dsp:txXfrm>
    </dsp:sp>
    <dsp:sp modelId="{E20F6FBA-79EE-464D-B80B-A2452E8154E8}">
      <dsp:nvSpPr>
        <dsp:cNvPr id="0" name=""/>
        <dsp:cNvSpPr/>
      </dsp:nvSpPr>
      <dsp:spPr>
        <a:xfrm>
          <a:off x="5725" y="22562"/>
          <a:ext cx="2002773" cy="1354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1</a:t>
          </a:r>
        </a:p>
      </dsp:txBody>
      <dsp:txXfrm>
        <a:off x="5725" y="22562"/>
        <a:ext cx="2002773" cy="1354428"/>
      </dsp:txXfrm>
    </dsp:sp>
    <dsp:sp modelId="{B83DEA66-1806-4316-857B-546C6C0ABDBC}">
      <dsp:nvSpPr>
        <dsp:cNvPr id="0" name=""/>
        <dsp:cNvSpPr/>
      </dsp:nvSpPr>
      <dsp:spPr>
        <a:xfrm rot="21567404">
          <a:off x="1728102" y="2177450"/>
          <a:ext cx="375718" cy="0"/>
        </a:xfrm>
        <a:custGeom>
          <a:avLst/>
          <a:gdLst/>
          <a:ahLst/>
          <a:cxnLst/>
          <a:rect l="0" t="0" r="0" b="0"/>
          <a:pathLst>
            <a:path>
              <a:moveTo>
                <a:pt x="0" y="0"/>
              </a:moveTo>
              <a:lnTo>
                <a:pt x="375718"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007112" y="1488954"/>
          <a:ext cx="0" cy="423258"/>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964786" y="1397178"/>
          <a:ext cx="84651" cy="84651"/>
        </a:xfrm>
        <a:prstGeom prst="diamond">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103812" y="1914588"/>
          <a:ext cx="1482453" cy="522160"/>
        </a:xfrm>
        <a:prstGeom prst="hexagon">
          <a:avLst>
            <a:gd name="adj" fmla="val 40000"/>
            <a:gd name="vf" fmla="val 115470"/>
          </a:avLst>
        </a:prstGeom>
        <a:solidFill>
          <a:schemeClr val="accent3">
            <a:hueOff val="-4018434"/>
            <a:satOff val="-16395"/>
            <a:lumOff val="-5921"/>
            <a:alphaOff val="0"/>
          </a:schemeClr>
        </a:solidFill>
        <a:ln w="12700" cap="flat" cmpd="sng" algn="ctr">
          <a:solidFill>
            <a:schemeClr val="accent3">
              <a:hueOff val="-4018434"/>
              <a:satOff val="-16395"/>
              <a:lumOff val="-5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ro-RO" sz="1600" b="1" kern="1200" dirty="0"/>
            <a:t>Self Loop</a:t>
          </a:r>
          <a:endParaRPr lang="en-US" sz="1100" kern="1200" dirty="0"/>
        </a:p>
      </dsp:txBody>
      <dsp:txXfrm>
        <a:off x="2296971" y="1982624"/>
        <a:ext cx="1096135" cy="386088"/>
      </dsp:txXfrm>
    </dsp:sp>
    <dsp:sp modelId="{B8BEE52E-BB32-4A29-889D-98418E8AEC2C}">
      <dsp:nvSpPr>
        <dsp:cNvPr id="0" name=""/>
        <dsp:cNvSpPr/>
      </dsp:nvSpPr>
      <dsp:spPr>
        <a:xfrm>
          <a:off x="1815558" y="2958909"/>
          <a:ext cx="2058962"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2</a:t>
          </a:r>
        </a:p>
      </dsp:txBody>
      <dsp:txXfrm>
        <a:off x="1815558" y="2958909"/>
        <a:ext cx="2058962" cy="1392428"/>
      </dsp:txXfrm>
    </dsp:sp>
    <dsp:sp modelId="{740E9D1E-0907-4886-B962-E6A42470EA9E}">
      <dsp:nvSpPr>
        <dsp:cNvPr id="0" name=""/>
        <dsp:cNvSpPr/>
      </dsp:nvSpPr>
      <dsp:spPr>
        <a:xfrm>
          <a:off x="3586266" y="2175669"/>
          <a:ext cx="300277" cy="0"/>
        </a:xfrm>
        <a:custGeom>
          <a:avLst/>
          <a:gdLst/>
          <a:ahLst/>
          <a:cxnLst/>
          <a:rect l="0" t="0" r="0" b="0"/>
          <a:pathLst>
            <a:path>
              <a:moveTo>
                <a:pt x="0" y="0"/>
              </a:moveTo>
              <a:lnTo>
                <a:pt x="300277" y="0"/>
              </a:lnTo>
            </a:path>
          </a:pathLst>
        </a:custGeom>
        <a:noFill/>
        <a:ln w="12700" cap="flat" cmpd="sng" algn="ctr">
          <a:solidFill>
            <a:schemeClr val="accent3">
              <a:hueOff val="-5023043"/>
              <a:satOff val="-20493"/>
              <a:lumOff val="-74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2845039" y="2436749"/>
          <a:ext cx="0" cy="435133"/>
        </a:xfrm>
        <a:prstGeom prst="line">
          <a:avLst/>
        </a:prstGeom>
        <a:noFill/>
        <a:ln w="12700" cap="flat" cmpd="sng" algn="ctr">
          <a:solidFill>
            <a:schemeClr val="accent3">
              <a:hueOff val="-4018434"/>
              <a:satOff val="-16395"/>
              <a:lumOff val="-5921"/>
              <a:alphaOff val="0"/>
            </a:schemeClr>
          </a:solidFill>
          <a:prstDash val="dash"/>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2801526" y="2871883"/>
          <a:ext cx="87026" cy="87026"/>
        </a:xfrm>
        <a:prstGeom prst="diamond">
          <a:avLst/>
        </a:prstGeom>
        <a:solidFill>
          <a:schemeClr val="accent3">
            <a:hueOff val="-4018434"/>
            <a:satOff val="-16395"/>
            <a:lumOff val="-5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4CFEC-506B-42C8-AE78-EB13C68C52E9}">
      <dsp:nvSpPr>
        <dsp:cNvPr id="0" name=""/>
        <dsp:cNvSpPr/>
      </dsp:nvSpPr>
      <dsp:spPr>
        <a:xfrm>
          <a:off x="3886543" y="2028294"/>
          <a:ext cx="836815" cy="294749"/>
        </a:xfrm>
        <a:prstGeom prst="hexagon">
          <a:avLst>
            <a:gd name="adj" fmla="val 40000"/>
            <a:gd name="vf" fmla="val 115470"/>
          </a:avLst>
        </a:prstGeom>
        <a:solidFill>
          <a:schemeClr val="accent3">
            <a:hueOff val="-8036869"/>
            <a:satOff val="-32790"/>
            <a:lumOff val="-11843"/>
            <a:alphaOff val="0"/>
          </a:schemeClr>
        </a:solidFill>
        <a:ln w="12700" cap="flat" cmpd="sng" algn="ctr">
          <a:solidFill>
            <a:schemeClr val="accent3">
              <a:hueOff val="-8036869"/>
              <a:satOff val="-32790"/>
              <a:lumOff val="-11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ro-RO" sz="1100" kern="1200" dirty="0"/>
            <a:t>Wait 2sec</a:t>
          </a:r>
          <a:endParaRPr lang="en-US" sz="1100" kern="1200" dirty="0"/>
        </a:p>
      </dsp:txBody>
      <dsp:txXfrm>
        <a:off x="3995577" y="2066699"/>
        <a:ext cx="618747" cy="217939"/>
      </dsp:txXfrm>
    </dsp:sp>
    <dsp:sp modelId="{18E3FB84-F637-4ADB-A9C4-53D174B79E7F}">
      <dsp:nvSpPr>
        <dsp:cNvPr id="0" name=""/>
        <dsp:cNvSpPr/>
      </dsp:nvSpPr>
      <dsp:spPr>
        <a:xfrm>
          <a:off x="3723829" y="303215"/>
          <a:ext cx="1162243" cy="785997"/>
        </a:xfrm>
        <a:prstGeom prst="hexagon">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ctr" anchorCtr="1">
          <a:noAutofit/>
        </a:bodyPr>
        <a:lstStyle/>
        <a:p>
          <a:pPr marL="0" lvl="0" indent="0" algn="ctr" defTabSz="488950">
            <a:lnSpc>
              <a:spcPct val="90000"/>
            </a:lnSpc>
            <a:spcBef>
              <a:spcPct val="0"/>
            </a:spcBef>
            <a:spcAft>
              <a:spcPct val="35000"/>
            </a:spcAft>
            <a:buNone/>
          </a:pPr>
          <a:r>
            <a:rPr lang="en-US" sz="1100" i="1" kern="1200" dirty="0"/>
            <a:t>Increment Water Pouring at every second</a:t>
          </a:r>
        </a:p>
      </dsp:txBody>
      <dsp:txXfrm>
        <a:off x="3886182" y="413011"/>
        <a:ext cx="837537" cy="566405"/>
      </dsp:txXfrm>
    </dsp:sp>
    <dsp:sp modelId="{ACF49F9D-0BF7-4DE8-8EF9-72E5AC3C8388}">
      <dsp:nvSpPr>
        <dsp:cNvPr id="0" name=""/>
        <dsp:cNvSpPr/>
      </dsp:nvSpPr>
      <dsp:spPr>
        <a:xfrm>
          <a:off x="4723358" y="2175669"/>
          <a:ext cx="316436" cy="0"/>
        </a:xfrm>
        <a:custGeom>
          <a:avLst/>
          <a:gdLst/>
          <a:ahLst/>
          <a:cxnLst/>
          <a:rect l="0" t="0" r="0" b="0"/>
          <a:pathLst>
            <a:path>
              <a:moveTo>
                <a:pt x="0" y="0"/>
              </a:moveTo>
              <a:lnTo>
                <a:pt x="316436" y="0"/>
              </a:lnTo>
            </a:path>
          </a:pathLst>
        </a:custGeom>
        <a:noFill/>
        <a:ln w="12700" cap="flat" cmpd="sng" algn="ctr">
          <a:solidFill>
            <a:schemeClr val="accent3">
              <a:hueOff val="-10046086"/>
              <a:satOff val="-40987"/>
              <a:lumOff val="-148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B0898-CF76-4064-BEBF-4DB363A30F25}">
      <dsp:nvSpPr>
        <dsp:cNvPr id="0" name=""/>
        <dsp:cNvSpPr/>
      </dsp:nvSpPr>
      <dsp:spPr>
        <a:xfrm>
          <a:off x="4304951" y="1574209"/>
          <a:ext cx="0" cy="245624"/>
        </a:xfrm>
        <a:prstGeom prst="line">
          <a:avLst/>
        </a:prstGeom>
        <a:noFill/>
        <a:ln w="12700" cap="flat" cmpd="sng" algn="ctr">
          <a:solidFill>
            <a:schemeClr val="accent3">
              <a:hueOff val="-8036869"/>
              <a:satOff val="-32790"/>
              <a:lumOff val="-11843"/>
              <a:alphaOff val="0"/>
            </a:schemeClr>
          </a:solidFill>
          <a:prstDash val="dash"/>
          <a:miter lim="800000"/>
        </a:ln>
        <a:effectLst/>
      </dsp:spPr>
      <dsp:style>
        <a:lnRef idx="1">
          <a:scrgbClr r="0" g="0" b="0"/>
        </a:lnRef>
        <a:fillRef idx="0">
          <a:scrgbClr r="0" g="0" b="0"/>
        </a:fillRef>
        <a:effectRef idx="0">
          <a:scrgbClr r="0" g="0" b="0"/>
        </a:effectRef>
        <a:fontRef idx="minor"/>
      </dsp:style>
    </dsp:sp>
    <dsp:sp modelId="{D5F2A243-4480-4C74-9CF8-86B8C805FABD}">
      <dsp:nvSpPr>
        <dsp:cNvPr id="0" name=""/>
        <dsp:cNvSpPr/>
      </dsp:nvSpPr>
      <dsp:spPr>
        <a:xfrm>
          <a:off x="4280388" y="1411379"/>
          <a:ext cx="49124" cy="49124"/>
        </a:xfrm>
        <a:prstGeom prst="triangle">
          <a:avLst/>
        </a:prstGeom>
        <a:solidFill>
          <a:schemeClr val="accent3">
            <a:hueOff val="-8036869"/>
            <a:satOff val="-32790"/>
            <a:lumOff val="-11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5039794" y="1914588"/>
          <a:ext cx="1482453" cy="522160"/>
        </a:xfrm>
        <a:prstGeom prst="hexagon">
          <a:avLst>
            <a:gd name="adj" fmla="val 40000"/>
            <a:gd name="vf" fmla="val 115470"/>
          </a:avLst>
        </a:prstGeom>
        <a:solidFill>
          <a:schemeClr val="accent3">
            <a:hueOff val="-12055304"/>
            <a:satOff val="-49184"/>
            <a:lumOff val="-17764"/>
            <a:alphaOff val="0"/>
          </a:schemeClr>
        </a:solidFill>
        <a:ln w="12700" cap="flat" cmpd="sng" algn="ctr">
          <a:solidFill>
            <a:schemeClr val="accent3">
              <a:hueOff val="-12055304"/>
              <a:satOff val="-49184"/>
              <a:lumOff val="-17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ro-RO" sz="1600" b="1" kern="1200" dirty="0"/>
            <a:t>Pouring Fault</a:t>
          </a:r>
          <a:endParaRPr lang="en-US" sz="1100" kern="1200" dirty="0"/>
        </a:p>
      </dsp:txBody>
      <dsp:txXfrm>
        <a:off x="5232953" y="1982624"/>
        <a:ext cx="1096135" cy="386088"/>
      </dsp:txXfrm>
    </dsp:sp>
    <dsp:sp modelId="{DF1E9D22-47D4-4C5C-A257-E840FAA8C83A}">
      <dsp:nvSpPr>
        <dsp:cNvPr id="0" name=""/>
        <dsp:cNvSpPr/>
      </dsp:nvSpPr>
      <dsp:spPr>
        <a:xfrm>
          <a:off x="4751540" y="2958909"/>
          <a:ext cx="2058962"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t>3</a:t>
          </a:r>
        </a:p>
      </dsp:txBody>
      <dsp:txXfrm>
        <a:off x="4751540" y="2958909"/>
        <a:ext cx="2058962" cy="1392428"/>
      </dsp:txXfrm>
    </dsp:sp>
    <dsp:sp modelId="{78779B33-F697-45A1-8947-238C6735CAD7}">
      <dsp:nvSpPr>
        <dsp:cNvPr id="0" name=""/>
        <dsp:cNvSpPr/>
      </dsp:nvSpPr>
      <dsp:spPr>
        <a:xfrm>
          <a:off x="6522248" y="2175669"/>
          <a:ext cx="1297960" cy="0"/>
        </a:xfrm>
        <a:custGeom>
          <a:avLst/>
          <a:gdLst/>
          <a:ahLst/>
          <a:cxnLst/>
          <a:rect l="0" t="0" r="0" b="0"/>
          <a:pathLst>
            <a:path>
              <a:moveTo>
                <a:pt x="0" y="0"/>
              </a:moveTo>
              <a:lnTo>
                <a:pt x="1297960" y="0"/>
              </a:lnTo>
            </a:path>
          </a:pathLst>
        </a:custGeom>
        <a:noFill/>
        <a:ln w="12700" cap="flat" cmpd="sng" algn="ctr">
          <a:solidFill>
            <a:schemeClr val="accent3">
              <a:hueOff val="-15069130"/>
              <a:satOff val="-61480"/>
              <a:lumOff val="-222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5781021" y="2436749"/>
          <a:ext cx="0" cy="435133"/>
        </a:xfrm>
        <a:prstGeom prst="line">
          <a:avLst/>
        </a:prstGeom>
        <a:noFill/>
        <a:ln w="12700" cap="flat" cmpd="sng" algn="ctr">
          <a:solidFill>
            <a:schemeClr val="accent3">
              <a:hueOff val="-12055304"/>
              <a:satOff val="-49184"/>
              <a:lumOff val="-17764"/>
              <a:alphaOff val="0"/>
            </a:schemeClr>
          </a:solidFill>
          <a:prstDash val="dash"/>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5737508" y="2871883"/>
          <a:ext cx="87026" cy="87026"/>
        </a:xfrm>
        <a:prstGeom prst="diamond">
          <a:avLst/>
        </a:prstGeom>
        <a:solidFill>
          <a:schemeClr val="accent3">
            <a:hueOff val="-12055304"/>
            <a:satOff val="-49184"/>
            <a:lumOff val="-17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824BE2-23CA-4913-A12B-60B399ADA4D9}">
      <dsp:nvSpPr>
        <dsp:cNvPr id="0" name=""/>
        <dsp:cNvSpPr/>
      </dsp:nvSpPr>
      <dsp:spPr>
        <a:xfrm>
          <a:off x="7820208" y="1914588"/>
          <a:ext cx="1482453" cy="522160"/>
        </a:xfrm>
        <a:prstGeom prst="hexagon">
          <a:avLst>
            <a:gd name="adj" fmla="val 40000"/>
            <a:gd name="vf" fmla="val 115470"/>
          </a:avLst>
        </a:prstGeom>
        <a:solidFill>
          <a:schemeClr val="accent3">
            <a:hueOff val="-16073738"/>
            <a:satOff val="-65579"/>
            <a:lumOff val="-23686"/>
            <a:alphaOff val="0"/>
          </a:schemeClr>
        </a:solidFill>
        <a:ln w="12700" cap="flat" cmpd="sng" algn="ctr">
          <a:solidFill>
            <a:schemeClr val="accent3">
              <a:hueOff val="-16073738"/>
              <a:satOff val="-65579"/>
              <a:lumOff val="-23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Heater Fault</a:t>
          </a:r>
        </a:p>
      </dsp:txBody>
      <dsp:txXfrm>
        <a:off x="8013367" y="1982624"/>
        <a:ext cx="1096135" cy="386088"/>
      </dsp:txXfrm>
    </dsp:sp>
    <dsp:sp modelId="{58C14FC8-9ECD-4B94-95B3-6637321C9758}">
      <dsp:nvSpPr>
        <dsp:cNvPr id="0" name=""/>
        <dsp:cNvSpPr/>
      </dsp:nvSpPr>
      <dsp:spPr>
        <a:xfrm>
          <a:off x="7531953" y="0"/>
          <a:ext cx="2058962"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t>4</a:t>
          </a:r>
          <a:endParaRPr lang="ro-RO" sz="1400" kern="1200" dirty="0"/>
        </a:p>
      </dsp:txBody>
      <dsp:txXfrm>
        <a:off x="7531953" y="0"/>
        <a:ext cx="2058962" cy="1392428"/>
      </dsp:txXfrm>
    </dsp:sp>
    <dsp:sp modelId="{4CC9D06D-E803-49B7-937D-FF1D6C35C7A3}">
      <dsp:nvSpPr>
        <dsp:cNvPr id="0" name=""/>
        <dsp:cNvSpPr/>
      </dsp:nvSpPr>
      <dsp:spPr>
        <a:xfrm>
          <a:off x="9302661" y="2175669"/>
          <a:ext cx="272140" cy="0"/>
        </a:xfrm>
        <a:custGeom>
          <a:avLst/>
          <a:gdLst/>
          <a:ahLst/>
          <a:cxnLst/>
          <a:rect l="0" t="0" r="0" b="0"/>
          <a:pathLst>
            <a:path>
              <a:moveTo>
                <a:pt x="0" y="0"/>
              </a:moveTo>
              <a:lnTo>
                <a:pt x="272140" y="0"/>
              </a:lnTo>
            </a:path>
          </a:pathLst>
        </a:custGeom>
        <a:noFill/>
        <a:ln w="12700" cap="flat" cmpd="sng" algn="ctr">
          <a:solidFill>
            <a:schemeClr val="accent3">
              <a:hueOff val="-20092172"/>
              <a:satOff val="-81974"/>
              <a:lumOff val="-296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7A0651-EC22-483F-95C4-34F5D16935CE}">
      <dsp:nvSpPr>
        <dsp:cNvPr id="0" name=""/>
        <dsp:cNvSpPr/>
      </dsp:nvSpPr>
      <dsp:spPr>
        <a:xfrm>
          <a:off x="8561434" y="1479454"/>
          <a:ext cx="0" cy="435133"/>
        </a:xfrm>
        <a:prstGeom prst="line">
          <a:avLst/>
        </a:prstGeom>
        <a:noFill/>
        <a:ln w="12700" cap="flat" cmpd="sng" algn="ctr">
          <a:solidFill>
            <a:schemeClr val="accent3">
              <a:hueOff val="-16073738"/>
              <a:satOff val="-65579"/>
              <a:lumOff val="-23686"/>
              <a:alphaOff val="0"/>
            </a:schemeClr>
          </a:solidFill>
          <a:prstDash val="dash"/>
          <a:miter lim="800000"/>
        </a:ln>
        <a:effectLst/>
      </dsp:spPr>
      <dsp:style>
        <a:lnRef idx="1">
          <a:scrgbClr r="0" g="0" b="0"/>
        </a:lnRef>
        <a:fillRef idx="0">
          <a:scrgbClr r="0" g="0" b="0"/>
        </a:fillRef>
        <a:effectRef idx="0">
          <a:scrgbClr r="0" g="0" b="0"/>
        </a:effectRef>
        <a:fontRef idx="minor"/>
      </dsp:style>
    </dsp:sp>
    <dsp:sp modelId="{5B47384E-247F-4A37-A0E2-D582A107DAD8}">
      <dsp:nvSpPr>
        <dsp:cNvPr id="0" name=""/>
        <dsp:cNvSpPr/>
      </dsp:nvSpPr>
      <dsp:spPr>
        <a:xfrm>
          <a:off x="8517921" y="1392428"/>
          <a:ext cx="87026" cy="87026"/>
        </a:xfrm>
        <a:prstGeom prst="rect">
          <a:avLst/>
        </a:prstGeom>
        <a:solidFill>
          <a:schemeClr val="accent3">
            <a:hueOff val="-16073738"/>
            <a:satOff val="-65579"/>
            <a:lumOff val="-23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83DB1-088E-4DA6-AF47-99405321EF32}">
      <dsp:nvSpPr>
        <dsp:cNvPr id="0" name=""/>
        <dsp:cNvSpPr/>
      </dsp:nvSpPr>
      <dsp:spPr>
        <a:xfrm rot="10800000">
          <a:off x="9574801" y="2028294"/>
          <a:ext cx="836815" cy="294749"/>
        </a:xfrm>
        <a:prstGeom prst="homePlate">
          <a:avLst>
            <a:gd name="adj" fmla="val 40000"/>
          </a:avLst>
        </a:prstGeom>
        <a:solidFill>
          <a:schemeClr val="accent3">
            <a:hueOff val="-20092172"/>
            <a:satOff val="-81974"/>
            <a:lumOff val="-29607"/>
            <a:alphaOff val="0"/>
          </a:schemeClr>
        </a:solidFill>
        <a:ln w="12700" cap="flat" cmpd="sng" algn="ctr">
          <a:solidFill>
            <a:schemeClr val="accent3">
              <a:hueOff val="-20092172"/>
              <a:satOff val="-81974"/>
              <a:lumOff val="-296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66725">
            <a:lnSpc>
              <a:spcPct val="90000"/>
            </a:lnSpc>
            <a:spcBef>
              <a:spcPct val="0"/>
            </a:spcBef>
            <a:spcAft>
              <a:spcPct val="35000"/>
            </a:spcAft>
            <a:buNone/>
          </a:pPr>
          <a:r>
            <a:rPr lang="en-US" sz="1050" kern="1200"/>
            <a:t>Exit from SelfTest</a:t>
          </a:r>
          <a:endParaRPr lang="en-US" sz="1050" kern="1200" dirty="0"/>
        </a:p>
      </dsp:txBody>
      <dsp:txXfrm rot="10800000">
        <a:off x="9633751" y="2028294"/>
        <a:ext cx="777865" cy="294749"/>
      </dsp:txXfrm>
    </dsp:sp>
    <dsp:sp modelId="{21705DDA-4A4F-433F-AA55-2A5236FA165E}">
      <dsp:nvSpPr>
        <dsp:cNvPr id="0" name=""/>
        <dsp:cNvSpPr/>
      </dsp:nvSpPr>
      <dsp:spPr>
        <a:xfrm>
          <a:off x="9412087" y="3262124"/>
          <a:ext cx="1162243" cy="785997"/>
        </a:xfrm>
        <a:prstGeom prst="hexagon">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ctr" anchorCtr="1">
          <a:noAutofit/>
        </a:bodyPr>
        <a:lstStyle/>
        <a:p>
          <a:pPr marL="0" lvl="0" indent="0" algn="ctr" defTabSz="488950">
            <a:lnSpc>
              <a:spcPct val="90000"/>
            </a:lnSpc>
            <a:spcBef>
              <a:spcPct val="0"/>
            </a:spcBef>
            <a:spcAft>
              <a:spcPct val="35000"/>
            </a:spcAft>
            <a:buNone/>
          </a:pPr>
          <a:r>
            <a:rPr lang="en-US" sz="1100" i="1" kern="1200"/>
            <a:t>Go to Wait block</a:t>
          </a:r>
          <a:endParaRPr lang="en-US" sz="1100" kern="1200" dirty="0"/>
        </a:p>
      </dsp:txBody>
      <dsp:txXfrm>
        <a:off x="9574440" y="3371920"/>
        <a:ext cx="837537" cy="566405"/>
      </dsp:txXfrm>
    </dsp:sp>
    <dsp:sp modelId="{D9A8D2BB-F8CD-4168-A53B-F1D23313760F}">
      <dsp:nvSpPr>
        <dsp:cNvPr id="0" name=""/>
        <dsp:cNvSpPr/>
      </dsp:nvSpPr>
      <dsp:spPr>
        <a:xfrm>
          <a:off x="9993209" y="2531504"/>
          <a:ext cx="0" cy="245624"/>
        </a:xfrm>
        <a:prstGeom prst="line">
          <a:avLst/>
        </a:prstGeom>
        <a:noFill/>
        <a:ln w="12700" cap="flat" cmpd="sng" algn="ctr">
          <a:solidFill>
            <a:schemeClr val="accent3">
              <a:hueOff val="-20092172"/>
              <a:satOff val="-81974"/>
              <a:lumOff val="-29607"/>
              <a:alphaOff val="0"/>
            </a:schemeClr>
          </a:solidFill>
          <a:prstDash val="dash"/>
          <a:miter lim="800000"/>
        </a:ln>
        <a:effectLst/>
      </dsp:spPr>
      <dsp:style>
        <a:lnRef idx="1">
          <a:scrgbClr r="0" g="0" b="0"/>
        </a:lnRef>
        <a:fillRef idx="0">
          <a:scrgbClr r="0" g="0" b="0"/>
        </a:fillRef>
        <a:effectRef idx="0">
          <a:scrgbClr r="0" g="0" b="0"/>
        </a:effectRef>
        <a:fontRef idx="minor"/>
      </dsp:style>
    </dsp:sp>
    <dsp:sp modelId="{9AC4E39E-8232-4894-B1D0-3922DC4AC573}">
      <dsp:nvSpPr>
        <dsp:cNvPr id="0" name=""/>
        <dsp:cNvSpPr/>
      </dsp:nvSpPr>
      <dsp:spPr>
        <a:xfrm>
          <a:off x="9968647" y="2890834"/>
          <a:ext cx="49124" cy="49124"/>
        </a:xfrm>
        <a:prstGeom prst="triangle">
          <a:avLst/>
        </a:prstGeom>
        <a:solidFill>
          <a:schemeClr val="accent3">
            <a:hueOff val="-20092172"/>
            <a:satOff val="-81974"/>
            <a:lumOff val="-2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293149-04DB-480C-B99F-2D0FF8BD0396}" type="datetimeFigureOut">
              <a:rPr lang="en-US" smtClean="0"/>
              <a:t>12/15/2023</a:t>
            </a:fld>
            <a:endParaRPr lang="en-US"/>
          </a:p>
        </p:txBody>
      </p:sp>
      <p:sp>
        <p:nvSpPr>
          <p:cNvPr id="4" name="Footer Placeholder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31F872-3A93-40C4-8D47-FB2AF6E4D620}" type="slidenum">
              <a:rPr lang="en-US" smtClean="0"/>
              <a:t>‹#›</a:t>
            </a:fld>
            <a:endParaRPr lang="en-US"/>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6B5E7-5914-46DF-85A8-EF1878587CCC}"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1EDB5-B54C-40F7-AED3-6FEDBDE3068F}" type="slidenum">
              <a:rPr lang="en-US" smtClean="0"/>
              <a:t>‹#›</a:t>
            </a:fld>
            <a:endParaRPr lang="en-US"/>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13CC-7875-4F05-B815-54E7DAAA6A80}"/>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ABB25AB9-E299-4AB1-A2B0-EB80E50F95C9}"/>
              </a:ext>
            </a:extLst>
          </p:cNvPr>
          <p:cNvSpPr>
            <a:spLocks noGrp="1"/>
          </p:cNvSpPr>
          <p:nvPr>
            <p:ph idx="1"/>
          </p:nvPr>
        </p:nvSpPr>
        <p:spPr>
          <a:xfrm>
            <a:off x="838198" y="1825625"/>
            <a:ext cx="10515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8F682E1-71F1-43FC-9C45-FBCB64B57EAE}"/>
              </a:ext>
            </a:extLst>
          </p:cNvPr>
          <p:cNvSpPr>
            <a:spLocks noGrp="1"/>
          </p:cNvSpPr>
          <p:nvPr>
            <p:ph type="dt" sz="half" idx="10"/>
          </p:nvPr>
        </p:nvSpPr>
        <p:spPr/>
        <p:txBody>
          <a:bodyPr/>
          <a:lstStyle/>
          <a:p>
            <a:fld id="{A8FC353A-A497-4FE5-BFA6-2FC0A50C3DBA}" type="datetimeFigureOut">
              <a:rPr lang="en-US" noProof="0" smtClean="0"/>
              <a:t>12/15/2023</a:t>
            </a:fld>
            <a:endParaRPr lang="en-US" noProof="0"/>
          </a:p>
        </p:txBody>
      </p:sp>
      <p:sp>
        <p:nvSpPr>
          <p:cNvPr id="5" name="Footer Placeholder 4">
            <a:extLst>
              <a:ext uri="{FF2B5EF4-FFF2-40B4-BE49-F238E27FC236}">
                <a16:creationId xmlns:a16="http://schemas.microsoft.com/office/drawing/2014/main" id="{14FDD2E0-D7DC-4BEF-A3A0-6DB5E16D902A}"/>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D5251739-427E-47C0-B7B5-39F607DBFE4C}"/>
              </a:ext>
            </a:extLst>
          </p:cNvPr>
          <p:cNvSpPr>
            <a:spLocks noGrp="1"/>
          </p:cNvSpPr>
          <p:nvPr>
            <p:ph type="sldNum" sz="quarter" idx="12"/>
          </p:nvPr>
        </p:nvSpPr>
        <p:spPr/>
        <p:txBody>
          <a:bodyPr/>
          <a:lstStyle/>
          <a:p>
            <a:fld id="{C63AC632-CBE0-46E5-90EF-472F97772B7E}" type="slidenum">
              <a:rPr lang="en-US" noProof="0" smtClean="0"/>
              <a:t>‹#›</a:t>
            </a:fld>
            <a:endParaRPr lang="en-US" noProof="0" dirty="0"/>
          </a:p>
        </p:txBody>
      </p:sp>
    </p:spTree>
    <p:extLst>
      <p:ext uri="{BB962C8B-B14F-4D97-AF65-F5344CB8AC3E}">
        <p14:creationId xmlns:p14="http://schemas.microsoft.com/office/powerpoint/2010/main" val="31531014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F822C-F838-414C-BE88-4C36BDF8A5E0}" type="datetimeFigureOut">
              <a:rPr lang="en-US" smtClean="0"/>
              <a:t>12/15/2023</a:t>
            </a:fld>
            <a:endParaRPr lang="en-US"/>
          </a:p>
        </p:txBody>
      </p:sp>
      <p:sp>
        <p:nvSpPr>
          <p:cNvPr id="5" name="Footer Placeholder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5DBF2-A8CF-448E-B167-C826703D0B69}" type="slidenum">
              <a:rPr lang="en-US" smtClean="0"/>
              <a:t>‹#›</a:t>
            </a:fld>
            <a:endParaRPr lang="en-US"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F6E5-B39C-4C4A-9E5D-25FBF30DD906}"/>
              </a:ext>
            </a:extLst>
          </p:cNvPr>
          <p:cNvSpPr>
            <a:spLocks noGrp="1"/>
          </p:cNvSpPr>
          <p:nvPr>
            <p:ph type="title"/>
          </p:nvPr>
        </p:nvSpPr>
        <p:spPr/>
        <p:txBody>
          <a:bodyPr/>
          <a:lstStyle/>
          <a:p>
            <a:r>
              <a:rPr lang="en-US" dirty="0"/>
              <a:t>Project Milestones</a:t>
            </a:r>
            <a:endParaRPr lang="ru-RU" dirty="0"/>
          </a:p>
        </p:txBody>
      </p:sp>
      <p:graphicFrame>
        <p:nvGraphicFramePr>
          <p:cNvPr id="4" name="Content Placeholder 3" descr="Placeholder Timeline">
            <a:extLst>
              <a:ext uri="{FF2B5EF4-FFF2-40B4-BE49-F238E27FC236}">
                <a16:creationId xmlns:a16="http://schemas.microsoft.com/office/drawing/2014/main" id="{DB0E5A95-7880-4EB7-8DC9-6AC3E546D0E6}"/>
              </a:ext>
            </a:extLst>
          </p:cNvPr>
          <p:cNvGraphicFramePr>
            <a:graphicFrameLocks noGrp="1"/>
          </p:cNvGraphicFramePr>
          <p:nvPr>
            <p:ph idx="1"/>
            <p:extLst>
              <p:ext uri="{D42A27DB-BD31-4B8C-83A1-F6EECF244321}">
                <p14:modId xmlns:p14="http://schemas.microsoft.com/office/powerpoint/2010/main" val="16948961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6471F8F6-4F42-4613-A08F-5E7EAAD2F572}"/>
              </a:ext>
            </a:extLst>
          </p:cNvPr>
          <p:cNvGrpSpPr/>
          <p:nvPr/>
        </p:nvGrpSpPr>
        <p:grpSpPr>
          <a:xfrm>
            <a:off x="7623838" y="3853919"/>
            <a:ext cx="836815" cy="294749"/>
            <a:chOff x="3886543" y="2028294"/>
            <a:chExt cx="836815" cy="294749"/>
          </a:xfrm>
        </p:grpSpPr>
        <p:sp>
          <p:nvSpPr>
            <p:cNvPr id="7" name="Hexagon 6">
              <a:extLst>
                <a:ext uri="{FF2B5EF4-FFF2-40B4-BE49-F238E27FC236}">
                  <a16:creationId xmlns:a16="http://schemas.microsoft.com/office/drawing/2014/main" id="{FD990404-8BD4-4F5E-8490-5177C4FDE4AF}"/>
                </a:ext>
              </a:extLst>
            </p:cNvPr>
            <p:cNvSpPr/>
            <p:nvPr/>
          </p:nvSpPr>
          <p:spPr>
            <a:xfrm>
              <a:off x="3886543" y="2028294"/>
              <a:ext cx="836815" cy="294749"/>
            </a:xfrm>
            <a:prstGeom prst="hexagon">
              <a:avLst>
                <a:gd name="adj" fmla="val 40000"/>
                <a:gd name="vf" fmla="val 115470"/>
              </a:avLst>
            </a:prstGeom>
          </p:spPr>
          <p:style>
            <a:lnRef idx="2">
              <a:schemeClr val="accent3">
                <a:hueOff val="-8036869"/>
                <a:satOff val="-32790"/>
                <a:lumOff val="-11843"/>
                <a:alphaOff val="0"/>
              </a:schemeClr>
            </a:lnRef>
            <a:fillRef idx="1">
              <a:schemeClr val="accent3">
                <a:hueOff val="-8036869"/>
                <a:satOff val="-32790"/>
                <a:lumOff val="-11843"/>
                <a:alphaOff val="0"/>
              </a:schemeClr>
            </a:fillRef>
            <a:effectRef idx="0">
              <a:schemeClr val="accent3">
                <a:hueOff val="-8036869"/>
                <a:satOff val="-32790"/>
                <a:lumOff val="-11843"/>
                <a:alphaOff val="0"/>
              </a:schemeClr>
            </a:effectRef>
            <a:fontRef idx="minor">
              <a:schemeClr val="lt1"/>
            </a:fontRef>
          </p:style>
        </p:sp>
        <p:sp>
          <p:nvSpPr>
            <p:cNvPr id="8" name="Hexagon 4">
              <a:extLst>
                <a:ext uri="{FF2B5EF4-FFF2-40B4-BE49-F238E27FC236}">
                  <a16:creationId xmlns:a16="http://schemas.microsoft.com/office/drawing/2014/main" id="{04DD766E-9E95-46E9-BCD2-FDE244E9A7AA}"/>
                </a:ext>
              </a:extLst>
            </p:cNvPr>
            <p:cNvSpPr txBox="1"/>
            <p:nvPr/>
          </p:nvSpPr>
          <p:spPr>
            <a:xfrm>
              <a:off x="3995577" y="2066699"/>
              <a:ext cx="618747" cy="217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ro-RO" sz="1100" kern="1200" dirty="0"/>
                <a:t>Wait </a:t>
              </a:r>
              <a:r>
                <a:rPr lang="en-US" sz="1100" dirty="0"/>
                <a:t>18</a:t>
              </a:r>
              <a:r>
                <a:rPr lang="ro-RO" sz="1100" kern="1200" dirty="0"/>
                <a:t>sec</a:t>
              </a:r>
              <a:endParaRPr lang="en-US" sz="1100" kern="1200" dirty="0"/>
            </a:p>
          </p:txBody>
        </p:sp>
      </p:grpSp>
    </p:spTree>
    <p:extLst>
      <p:ext uri="{BB962C8B-B14F-4D97-AF65-F5344CB8AC3E}">
        <p14:creationId xmlns:p14="http://schemas.microsoft.com/office/powerpoint/2010/main" val="1166368873"/>
      </p:ext>
    </p:extLst>
  </p:cSld>
  <p:clrMapOvr>
    <a:masterClrMapping/>
  </p:clrMapOvr>
</p:sld>
</file>

<file path=ppt/theme/theme1.xml><?xml version="1.0" encoding="utf-8"?>
<a:theme xmlns:a="http://schemas.openxmlformats.org/drawingml/2006/main" name="Office Theme">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line from Smartart_03_SB_MO - v5" id="{425EA364-DCB0-43CA-AF00-818259ABB39D}" vid="{79945F6C-7F23-4807-8DFE-8CDF775AD4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ECF931-103B-45DC-BD65-E857FF219F3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74EB9B-7266-4B7D-8D05-61AFFA2D98CE}">
  <ds:schemaRefs>
    <ds:schemaRef ds:uri="http://schemas.microsoft.com/sharepoint/v3/contenttype/forms"/>
  </ds:schemaRefs>
</ds:datastoreItem>
</file>

<file path=customXml/itemProps3.xml><?xml version="1.0" encoding="utf-8"?>
<ds:datastoreItem xmlns:ds="http://schemas.openxmlformats.org/officeDocument/2006/customXml" ds:itemID="{28612E19-D4B9-46B2-8454-FD75D2F4E6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milestones timeline</Template>
  <TotalTime>0</TotalTime>
  <Words>32</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Rockwell</vt:lpstr>
      <vt:lpstr>Office Theme</vt:lpstr>
      <vt:lpstr>Project 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2023-12-15T12:23:05Z</dcterms:created>
  <dcterms:modified xsi:type="dcterms:W3CDTF">2023-12-15T14:44:25Z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