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D7D4-C46C-47AE-A4C2-DCAA87A178AC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22120-AC0A-441D-A2C0-A553FD77D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8077200" cy="1295400"/>
          </a:xfrm>
        </p:spPr>
        <p:txBody>
          <a:bodyPr>
            <a:normAutofit/>
          </a:bodyPr>
          <a:lstStyle/>
          <a:p>
            <a:r>
              <a:rPr lang="ro-RO" dirty="0" smtClean="0"/>
              <a:t>Recunoașterea semnăturii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sz="2800" dirty="0" smtClean="0">
                <a:solidFill>
                  <a:schemeClr val="tx1"/>
                </a:solidFill>
              </a:rPr>
              <a:t>propusă de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ro-RO" sz="4500" b="1" dirty="0" smtClean="0">
                <a:solidFill>
                  <a:schemeClr val="tx1"/>
                </a:solidFill>
              </a:rPr>
              <a:t>Cosmin Salca</a:t>
            </a:r>
            <a:endParaRPr lang="vi-VN" sz="4500" b="1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Coordonator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ştiinţific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Lect. Univ. Dr. </a:t>
            </a:r>
            <a:r>
              <a:rPr lang="en-US" sz="4000" dirty="0" err="1" smtClean="0">
                <a:solidFill>
                  <a:schemeClr val="tx1"/>
                </a:solidFill>
              </a:rPr>
              <a:t>Anca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Ignat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1-NN</a:t>
            </a:r>
          </a:p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 Imagini simple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66750" y="3063081"/>
            <a:ext cx="78105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8175" y="3015456"/>
            <a:ext cx="78676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2462" y="3039269"/>
            <a:ext cx="78390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1513" y="3063875"/>
            <a:ext cx="78009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1513" y="3063875"/>
            <a:ext cx="78009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 Imagini simple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0075" y="3024981"/>
            <a:ext cx="79438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7225" y="3014663"/>
            <a:ext cx="7829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2463" y="3064702"/>
            <a:ext cx="7839075" cy="136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7225" y="3053556"/>
            <a:ext cx="78295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Semnătura</a:t>
            </a:r>
          </a:p>
          <a:p>
            <a:r>
              <a:rPr lang="ro-RO" dirty="0" smtClean="0"/>
              <a:t>Imaginea digitală</a:t>
            </a:r>
          </a:p>
          <a:p>
            <a:r>
              <a:rPr lang="ro-RO" dirty="0" smtClean="0"/>
              <a:t>Îmbunătățire</a:t>
            </a:r>
          </a:p>
          <a:p>
            <a:r>
              <a:rPr lang="ro-RO" dirty="0" smtClean="0"/>
              <a:t>Algoritmi folosiți</a:t>
            </a:r>
          </a:p>
          <a:p>
            <a:r>
              <a:rPr lang="ro-RO" dirty="0" smtClean="0"/>
              <a:t>Generarea vectorului de trasături</a:t>
            </a:r>
          </a:p>
          <a:p>
            <a:r>
              <a:rPr lang="ro-RO" dirty="0" smtClean="0"/>
              <a:t>Clasificare</a:t>
            </a:r>
          </a:p>
          <a:p>
            <a:r>
              <a:rPr lang="ro-RO" dirty="0" smtClean="0"/>
              <a:t>Concluzii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3887" y="3034506"/>
            <a:ext cx="7896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Cel mai bun rezultat</a:t>
            </a:r>
          </a:p>
          <a:p>
            <a:r>
              <a:rPr lang="ro-RO" dirty="0" smtClean="0"/>
              <a:t>Completări:</a:t>
            </a:r>
          </a:p>
          <a:p>
            <a:pPr lvl="1"/>
            <a:r>
              <a:rPr lang="ro-RO" dirty="0" smtClean="0"/>
              <a:t>Alte distanțe </a:t>
            </a:r>
          </a:p>
          <a:p>
            <a:pPr lvl="1"/>
            <a:r>
              <a:rPr lang="ro-RO" dirty="0" smtClean="0"/>
              <a:t>Distanțe cu ponderi</a:t>
            </a:r>
          </a:p>
          <a:p>
            <a:pPr lvl="1"/>
            <a:r>
              <a:rPr lang="ro-RO" dirty="0" smtClean="0"/>
              <a:t>Alți clasificatori</a:t>
            </a:r>
          </a:p>
          <a:p>
            <a:pPr lvl="1"/>
            <a:r>
              <a:rPr lang="ro-RO" smtClean="0"/>
              <a:t>Alți algoritmi</a:t>
            </a:r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 sz="2400" dirty="0" smtClean="0"/>
          </a:p>
          <a:p>
            <a:pPr>
              <a:buNone/>
            </a:pPr>
            <a:endParaRPr lang="ro-RO" sz="2400" dirty="0" smtClean="0"/>
          </a:p>
          <a:p>
            <a:pPr>
              <a:buNone/>
            </a:pPr>
            <a:r>
              <a:rPr lang="es-ES" sz="2400" dirty="0" smtClean="0"/>
              <a:t>Se</a:t>
            </a:r>
            <a:r>
              <a:rPr lang="ro-RO" sz="2400" dirty="0" smtClean="0"/>
              <a:t>mnă</a:t>
            </a:r>
            <a:r>
              <a:rPr lang="es-ES" sz="2400" dirty="0" smtClean="0"/>
              <a:t>tura este un </a:t>
            </a:r>
            <a:r>
              <a:rPr lang="ro-RO" sz="2400" dirty="0" smtClean="0"/>
              <a:t>tip</a:t>
            </a:r>
            <a:r>
              <a:rPr lang="es-ES" sz="2400" dirty="0" smtClean="0"/>
              <a:t> de </a:t>
            </a:r>
            <a:r>
              <a:rPr lang="es-ES" sz="2400" dirty="0" err="1" smtClean="0"/>
              <a:t>tr</a:t>
            </a:r>
            <a:r>
              <a:rPr lang="ro-RO" sz="2400" dirty="0" smtClean="0"/>
              <a:t>ă</a:t>
            </a:r>
            <a:r>
              <a:rPr lang="es-ES" sz="2400" dirty="0" smtClean="0"/>
              <a:t>s</a:t>
            </a:r>
            <a:r>
              <a:rPr lang="ro-RO" sz="2400" dirty="0" smtClean="0"/>
              <a:t>ă</a:t>
            </a:r>
            <a:r>
              <a:rPr lang="es-ES" sz="2400" dirty="0" smtClean="0"/>
              <a:t>tur</a:t>
            </a:r>
            <a:r>
              <a:rPr lang="ro-RO" sz="2400" dirty="0" smtClean="0"/>
              <a:t>ă comportamentală</a:t>
            </a:r>
          </a:p>
          <a:p>
            <a:r>
              <a:rPr lang="ro-RO" sz="2000" dirty="0" smtClean="0"/>
              <a:t>este folosită în multe domenii</a:t>
            </a:r>
          </a:p>
          <a:p>
            <a:pPr>
              <a:buNone/>
            </a:pPr>
            <a:r>
              <a:rPr lang="ro-RO" sz="2000" dirty="0" smtClean="0"/>
              <a:t>Este de două feluri:</a:t>
            </a:r>
          </a:p>
          <a:p>
            <a:pPr lvl="1"/>
            <a:r>
              <a:rPr lang="ro-RO" sz="2000" dirty="0" smtClean="0"/>
              <a:t>online</a:t>
            </a:r>
          </a:p>
          <a:p>
            <a:pPr lvl="1"/>
            <a:r>
              <a:rPr lang="ro-RO" sz="2000" dirty="0" smtClean="0"/>
              <a:t>offline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Semnătura</a:t>
            </a:r>
            <a:endParaRPr lang="en-US" dirty="0"/>
          </a:p>
        </p:txBody>
      </p:sp>
      <p:pic>
        <p:nvPicPr>
          <p:cNvPr id="4" name="Content Placeholder 3" descr="NFI-00101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4" y="3429000"/>
            <a:ext cx="6731996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Este o reprezentare a unei imagini bidimensionale ca un set finit de valori digitale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Imaginea digitală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Scopul:</a:t>
            </a:r>
          </a:p>
          <a:p>
            <a:pPr lvl="1"/>
            <a:r>
              <a:rPr lang="ro-RO" dirty="0" smtClean="0"/>
              <a:t>Claritate</a:t>
            </a:r>
          </a:p>
          <a:p>
            <a:pPr lvl="1"/>
            <a:r>
              <a:rPr lang="ro-RO" dirty="0" smtClean="0"/>
              <a:t>Manipulare </a:t>
            </a:r>
          </a:p>
          <a:p>
            <a:pPr lvl="1"/>
            <a:endParaRPr lang="ro-RO" dirty="0" smtClean="0"/>
          </a:p>
          <a:p>
            <a:pPr lvl="1">
              <a:buNone/>
            </a:pPr>
            <a:endParaRPr lang="ro-RO" dirty="0" smtClean="0"/>
          </a:p>
          <a:p>
            <a:pPr lvl="1">
              <a:buNone/>
            </a:pPr>
            <a:endParaRPr lang="ro-RO" dirty="0" smtClean="0"/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Îmbunătățirea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Operatorul Sobel</a:t>
            </a:r>
          </a:p>
          <a:p>
            <a:endParaRPr lang="ro-RO" dirty="0" smtClean="0"/>
          </a:p>
          <a:p>
            <a:r>
              <a:rPr lang="ro-RO" dirty="0" smtClean="0"/>
              <a:t>Operatorul Harris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Algoritmi folosiți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Operatorul Sobel</a:t>
            </a:r>
            <a:endParaRPr lang="en-US" dirty="0"/>
          </a:p>
        </p:txBody>
      </p:sp>
      <p:pic>
        <p:nvPicPr>
          <p:cNvPr id="4" name="Content Placeholder 3" descr="SobelExempl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2744"/>
            <a:ext cx="8229600" cy="3082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Operatorul Harris</a:t>
            </a:r>
            <a:endParaRPr lang="en-US" dirty="0"/>
          </a:p>
        </p:txBody>
      </p:sp>
      <p:pic>
        <p:nvPicPr>
          <p:cNvPr id="4" name="Content Placeholder 3" descr="HarrisExempl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3126"/>
            <a:ext cx="8229600" cy="31819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Generarea vectorului de trasături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1. Împărțirea imaginii</a:t>
            </a:r>
          </a:p>
          <a:p>
            <a:r>
              <a:rPr lang="ro-RO" dirty="0" smtClean="0"/>
              <a:t>2. Numărare pixeli</a:t>
            </a:r>
          </a:p>
          <a:p>
            <a:r>
              <a:rPr lang="ro-RO" dirty="0" smtClean="0"/>
              <a:t>3. Caz concatenare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</TotalTime>
  <Words>243</Words>
  <Application>Microsoft Office PowerPoint</Application>
  <PresentationFormat>On-screen Show (4:3)</PresentationFormat>
  <Paragraphs>89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Recunoașterea semnăturii</vt:lpstr>
      <vt:lpstr>Cuprins</vt:lpstr>
      <vt:lpstr>Semnătura</vt:lpstr>
      <vt:lpstr>Imaginea digitală</vt:lpstr>
      <vt:lpstr>Îmbunătățirea</vt:lpstr>
      <vt:lpstr>Algoritmi folosiți</vt:lpstr>
      <vt:lpstr>Operatorul Sobel</vt:lpstr>
      <vt:lpstr>Operatorul Harris</vt:lpstr>
      <vt:lpstr>Generarea vectorului de trasături</vt:lpstr>
      <vt:lpstr>Clasificare</vt:lpstr>
      <vt:lpstr>1-NN</vt:lpstr>
      <vt:lpstr>1-NN</vt:lpstr>
      <vt:lpstr>1-NN</vt:lpstr>
      <vt:lpstr>1-NN</vt:lpstr>
      <vt:lpstr>1-NN</vt:lpstr>
      <vt:lpstr>Top trei</vt:lpstr>
      <vt:lpstr>Top trei</vt:lpstr>
      <vt:lpstr>Top trei</vt:lpstr>
      <vt:lpstr>Top trei</vt:lpstr>
      <vt:lpstr>Top trei</vt:lpstr>
      <vt:lpstr>Concluzii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aaaaa</dc:title>
  <dc:creator>Cosmin Salca</dc:creator>
  <cp:lastModifiedBy>Cosmin Salca</cp:lastModifiedBy>
  <cp:revision>24</cp:revision>
  <dcterms:created xsi:type="dcterms:W3CDTF">2006-08-16T00:00:00Z</dcterms:created>
  <dcterms:modified xsi:type="dcterms:W3CDTF">2017-07-03T09:10:34Z</dcterms:modified>
</cp:coreProperties>
</file>