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343" r:id="rId6"/>
    <p:sldId id="342" r:id="rId7"/>
    <p:sldId id="266" r:id="rId8"/>
    <p:sldId id="260" r:id="rId9"/>
    <p:sldId id="261" r:id="rId10"/>
  </p:sldIdLst>
  <p:sldSz cx="9144000" cy="5143500" type="screen16x9"/>
  <p:notesSz cx="6858000" cy="9144000"/>
  <p:embeddedFontLst>
    <p:embeddedFont>
      <p:font typeface="Coming Soon" panose="020B0604020202020204" charset="0"/>
      <p:regular r:id="rId12"/>
    </p:embeddedFont>
    <p:embeddedFont>
      <p:font typeface="Concert One" panose="020B0604020202020204" charset="0"/>
      <p:regular r:id="rId13"/>
    </p:embeddedFont>
    <p:embeddedFont>
      <p:font typeface="Roboto Mono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2EB6DB-7F01-47B8-80A1-2AF49561FAFC}">
  <a:tblStyle styleId="{CC2EB6DB-7F01-47B8-80A1-2AF49561FA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2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09571f4d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09571f4d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0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94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09571f4d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09571f4d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5" r:id="rId7"/>
    <p:sldLayoutId id="2147483674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ctrTitle"/>
          </p:nvPr>
        </p:nvSpPr>
        <p:spPr>
          <a:xfrm>
            <a:off x="1532100" y="1239419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2"/>
                </a:solidFill>
              </a:rPr>
              <a:t>CALORIE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1468734" y="3672046"/>
            <a:ext cx="1835181" cy="117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Prof. Coord. Radu Eugen Boriga</a:t>
            </a:r>
            <a:endParaRPr b="0" dirty="0"/>
          </a:p>
        </p:txBody>
      </p:sp>
      <p:sp>
        <p:nvSpPr>
          <p:cNvPr id="310" name="Google Shape;310;p47"/>
          <p:cNvSpPr/>
          <p:nvPr/>
        </p:nvSpPr>
        <p:spPr>
          <a:xfrm>
            <a:off x="2686840" y="2405019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Google Shape;311;p47"/>
          <p:cNvSpPr/>
          <p:nvPr/>
        </p:nvSpPr>
        <p:spPr>
          <a:xfrm>
            <a:off x="5822624" y="2420894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Google Shape;312;p47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436272" y="3357689"/>
            <a:ext cx="2707725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8270897">
            <a:off x="5518445" y="306980"/>
            <a:ext cx="1835658" cy="8460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34C833-39F3-4C6B-AE3F-75D7B9C91546}"/>
              </a:ext>
            </a:extLst>
          </p:cNvPr>
          <p:cNvSpPr txBox="1"/>
          <p:nvPr/>
        </p:nvSpPr>
        <p:spPr>
          <a:xfrm>
            <a:off x="6773881" y="3565527"/>
            <a:ext cx="216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Radu Cosmin-Andrei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10635;p126">
            <a:extLst>
              <a:ext uri="{FF2B5EF4-FFF2-40B4-BE49-F238E27FC236}">
                <a16:creationId xmlns:a16="http://schemas.microsoft.com/office/drawing/2014/main" id="{D3CBDE5E-B69F-4C36-93FA-FFA7A22E2D74}"/>
              </a:ext>
            </a:extLst>
          </p:cNvPr>
          <p:cNvGrpSpPr/>
          <p:nvPr/>
        </p:nvGrpSpPr>
        <p:grpSpPr>
          <a:xfrm>
            <a:off x="1344647" y="367744"/>
            <a:ext cx="941353" cy="938726"/>
            <a:chOff x="6664394" y="3346974"/>
            <a:chExt cx="353113" cy="351998"/>
          </a:xfrm>
        </p:grpSpPr>
        <p:sp>
          <p:nvSpPr>
            <p:cNvPr id="24" name="Google Shape;10636;p126">
              <a:extLst>
                <a:ext uri="{FF2B5EF4-FFF2-40B4-BE49-F238E27FC236}">
                  <a16:creationId xmlns:a16="http://schemas.microsoft.com/office/drawing/2014/main" id="{53C72089-CCDF-4180-A126-FEAF393D9E6E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37;p126">
              <a:extLst>
                <a:ext uri="{FF2B5EF4-FFF2-40B4-BE49-F238E27FC236}">
                  <a16:creationId xmlns:a16="http://schemas.microsoft.com/office/drawing/2014/main" id="{CD7F11FA-14E4-496D-98CE-6D476A14BFFD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638;p126">
              <a:extLst>
                <a:ext uri="{FF2B5EF4-FFF2-40B4-BE49-F238E27FC236}">
                  <a16:creationId xmlns:a16="http://schemas.microsoft.com/office/drawing/2014/main" id="{B994C60C-76E5-4DA0-A9F9-A2F6EF74B5E7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39;p126">
              <a:extLst>
                <a:ext uri="{FF2B5EF4-FFF2-40B4-BE49-F238E27FC236}">
                  <a16:creationId xmlns:a16="http://schemas.microsoft.com/office/drawing/2014/main" id="{77E5A741-4E3C-4029-9EFA-8F16DF6CD07D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40;p126">
              <a:extLst>
                <a:ext uri="{FF2B5EF4-FFF2-40B4-BE49-F238E27FC236}">
                  <a16:creationId xmlns:a16="http://schemas.microsoft.com/office/drawing/2014/main" id="{23C23EBD-DBCA-4F45-903C-38E1CCDA6B81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48"/>
          <p:cNvSpPr txBox="1">
            <a:spLocks noGrp="1"/>
          </p:cNvSpPr>
          <p:nvPr>
            <p:ph type="title"/>
          </p:nvPr>
        </p:nvSpPr>
        <p:spPr>
          <a:xfrm>
            <a:off x="329806" y="576071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Motivatie</a:t>
            </a:r>
            <a:endParaRPr dirty="0"/>
          </a:p>
        </p:txBody>
      </p:sp>
      <p:sp>
        <p:nvSpPr>
          <p:cNvPr id="321" name="Google Shape;321;p48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2" name="Google Shape;10123;p125">
            <a:extLst>
              <a:ext uri="{FF2B5EF4-FFF2-40B4-BE49-F238E27FC236}">
                <a16:creationId xmlns:a16="http://schemas.microsoft.com/office/drawing/2014/main" id="{793035A3-D4E2-477A-BFE1-75BCFE4A4298}"/>
              </a:ext>
            </a:extLst>
          </p:cNvPr>
          <p:cNvSpPr/>
          <p:nvPr/>
        </p:nvSpPr>
        <p:spPr>
          <a:xfrm>
            <a:off x="1723819" y="1795765"/>
            <a:ext cx="1172656" cy="1058642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0138;p125">
            <a:extLst>
              <a:ext uri="{FF2B5EF4-FFF2-40B4-BE49-F238E27FC236}">
                <a16:creationId xmlns:a16="http://schemas.microsoft.com/office/drawing/2014/main" id="{C2965E4B-A659-4870-9A98-AC7CAB126F10}"/>
              </a:ext>
            </a:extLst>
          </p:cNvPr>
          <p:cNvGrpSpPr/>
          <p:nvPr/>
        </p:nvGrpSpPr>
        <p:grpSpPr>
          <a:xfrm>
            <a:off x="6639214" y="1750811"/>
            <a:ext cx="1223652" cy="1058642"/>
            <a:chOff x="3564243" y="2289905"/>
            <a:chExt cx="422340" cy="355243"/>
          </a:xfrm>
        </p:grpSpPr>
        <p:sp>
          <p:nvSpPr>
            <p:cNvPr id="34" name="Google Shape;10139;p125">
              <a:extLst>
                <a:ext uri="{FF2B5EF4-FFF2-40B4-BE49-F238E27FC236}">
                  <a16:creationId xmlns:a16="http://schemas.microsoft.com/office/drawing/2014/main" id="{990DA1FD-7909-4195-925A-7C4A33FB804F}"/>
                </a:ext>
              </a:extLst>
            </p:cNvPr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40;p125">
              <a:extLst>
                <a:ext uri="{FF2B5EF4-FFF2-40B4-BE49-F238E27FC236}">
                  <a16:creationId xmlns:a16="http://schemas.microsoft.com/office/drawing/2014/main" id="{BD19AEED-825F-4EF0-9C96-2E0C0F4A1432}"/>
                </a:ext>
              </a:extLst>
            </p:cNvPr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41;p125">
              <a:extLst>
                <a:ext uri="{FF2B5EF4-FFF2-40B4-BE49-F238E27FC236}">
                  <a16:creationId xmlns:a16="http://schemas.microsoft.com/office/drawing/2014/main" id="{92480294-D253-431B-A4D2-3D1A2140CEF6}"/>
                </a:ext>
              </a:extLst>
            </p:cNvPr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42;p125">
              <a:extLst>
                <a:ext uri="{FF2B5EF4-FFF2-40B4-BE49-F238E27FC236}">
                  <a16:creationId xmlns:a16="http://schemas.microsoft.com/office/drawing/2014/main" id="{EDED53A7-88B7-42D4-B8F9-100662A2E4D0}"/>
                </a:ext>
              </a:extLst>
            </p:cNvPr>
            <p:cNvSpPr/>
            <p:nvPr/>
          </p:nvSpPr>
          <p:spPr>
            <a:xfrm>
              <a:off x="3663668" y="2351699"/>
              <a:ext cx="230668" cy="230668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143;p125">
              <a:extLst>
                <a:ext uri="{FF2B5EF4-FFF2-40B4-BE49-F238E27FC236}">
                  <a16:creationId xmlns:a16="http://schemas.microsoft.com/office/drawing/2014/main" id="{02610B6C-D466-4683-8F7E-313A96AA73B1}"/>
                </a:ext>
              </a:extLst>
            </p:cNvPr>
            <p:cNvSpPr/>
            <p:nvPr/>
          </p:nvSpPr>
          <p:spPr>
            <a:xfrm>
              <a:off x="3933997" y="2289905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3708;p131">
            <a:extLst>
              <a:ext uri="{FF2B5EF4-FFF2-40B4-BE49-F238E27FC236}">
                <a16:creationId xmlns:a16="http://schemas.microsoft.com/office/drawing/2014/main" id="{76D5CE37-EEF3-469A-8528-ADA6F8572076}"/>
              </a:ext>
            </a:extLst>
          </p:cNvPr>
          <p:cNvGrpSpPr/>
          <p:nvPr/>
        </p:nvGrpSpPr>
        <p:grpSpPr>
          <a:xfrm>
            <a:off x="4026253" y="1596815"/>
            <a:ext cx="1483183" cy="1257592"/>
            <a:chOff x="7990840" y="2435226"/>
            <a:chExt cx="354363" cy="353631"/>
          </a:xfrm>
        </p:grpSpPr>
        <p:sp>
          <p:nvSpPr>
            <p:cNvPr id="40" name="Google Shape;13709;p131">
              <a:extLst>
                <a:ext uri="{FF2B5EF4-FFF2-40B4-BE49-F238E27FC236}">
                  <a16:creationId xmlns:a16="http://schemas.microsoft.com/office/drawing/2014/main" id="{5E1A8374-5F2D-4674-B87D-3A3C2B7DF2E1}"/>
                </a:ext>
              </a:extLst>
            </p:cNvPr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710;p131">
              <a:extLst>
                <a:ext uri="{FF2B5EF4-FFF2-40B4-BE49-F238E27FC236}">
                  <a16:creationId xmlns:a16="http://schemas.microsoft.com/office/drawing/2014/main" id="{C6A5C42A-E30C-4768-B876-7AEE957F35D8}"/>
                </a:ext>
              </a:extLst>
            </p:cNvPr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11;p131">
              <a:extLst>
                <a:ext uri="{FF2B5EF4-FFF2-40B4-BE49-F238E27FC236}">
                  <a16:creationId xmlns:a16="http://schemas.microsoft.com/office/drawing/2014/main" id="{B76442DB-5879-4A51-9B3B-3F7FB83FCC44}"/>
                </a:ext>
              </a:extLst>
            </p:cNvPr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10401;p125">
            <a:extLst>
              <a:ext uri="{FF2B5EF4-FFF2-40B4-BE49-F238E27FC236}">
                <a16:creationId xmlns:a16="http://schemas.microsoft.com/office/drawing/2014/main" id="{EEBFD35C-35DC-4006-9A8C-DF8101D4A84C}"/>
              </a:ext>
            </a:extLst>
          </p:cNvPr>
          <p:cNvGrpSpPr/>
          <p:nvPr/>
        </p:nvGrpSpPr>
        <p:grpSpPr>
          <a:xfrm>
            <a:off x="4119929" y="1845553"/>
            <a:ext cx="1179524" cy="891222"/>
            <a:chOff x="5779408" y="3699191"/>
            <a:chExt cx="317645" cy="318757"/>
          </a:xfrm>
          <a:solidFill>
            <a:srgbClr val="C00000"/>
          </a:solidFill>
        </p:grpSpPr>
        <p:sp>
          <p:nvSpPr>
            <p:cNvPr id="44" name="Google Shape;10402;p125">
              <a:extLst>
                <a:ext uri="{FF2B5EF4-FFF2-40B4-BE49-F238E27FC236}">
                  <a16:creationId xmlns:a16="http://schemas.microsoft.com/office/drawing/2014/main" id="{0E0AB964-7D61-4106-A170-173FEE7FE737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5" name="Google Shape;10403;p125">
              <a:extLst>
                <a:ext uri="{FF2B5EF4-FFF2-40B4-BE49-F238E27FC236}">
                  <a16:creationId xmlns:a16="http://schemas.microsoft.com/office/drawing/2014/main" id="{BEDA4E72-23F1-4876-A850-1770DF9DDA4A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3" name="Plus Sign 2">
            <a:extLst>
              <a:ext uri="{FF2B5EF4-FFF2-40B4-BE49-F238E27FC236}">
                <a16:creationId xmlns:a16="http://schemas.microsoft.com/office/drawing/2014/main" id="{F65D8E5C-0C6E-4771-B9BD-A294333083FD}"/>
              </a:ext>
            </a:extLst>
          </p:cNvPr>
          <p:cNvSpPr/>
          <p:nvPr/>
        </p:nvSpPr>
        <p:spPr>
          <a:xfrm>
            <a:off x="3136900" y="2000447"/>
            <a:ext cx="639133" cy="656986"/>
          </a:xfrm>
          <a:prstGeom prst="mathPl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B9E8255E-FE0A-46C6-9412-03495F411751}"/>
              </a:ext>
            </a:extLst>
          </p:cNvPr>
          <p:cNvSpPr/>
          <p:nvPr/>
        </p:nvSpPr>
        <p:spPr>
          <a:xfrm>
            <a:off x="5626040" y="2000447"/>
            <a:ext cx="639133" cy="656986"/>
          </a:xfrm>
          <a:prstGeom prst="mathPl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669957DF-0146-4993-9659-E53E2F582CB1}"/>
              </a:ext>
            </a:extLst>
          </p:cNvPr>
          <p:cNvSpPr/>
          <p:nvPr/>
        </p:nvSpPr>
        <p:spPr>
          <a:xfrm>
            <a:off x="3386118" y="3353415"/>
            <a:ext cx="779829" cy="656986"/>
          </a:xfrm>
          <a:prstGeom prst="mathEqual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oogle Shape;13604;p131">
            <a:extLst>
              <a:ext uri="{FF2B5EF4-FFF2-40B4-BE49-F238E27FC236}">
                <a16:creationId xmlns:a16="http://schemas.microsoft.com/office/drawing/2014/main" id="{B2F31D14-CB1C-4174-9608-BBADE5E0E967}"/>
              </a:ext>
            </a:extLst>
          </p:cNvPr>
          <p:cNvGrpSpPr/>
          <p:nvPr/>
        </p:nvGrpSpPr>
        <p:grpSpPr>
          <a:xfrm>
            <a:off x="4439291" y="3180567"/>
            <a:ext cx="1483183" cy="1189952"/>
            <a:chOff x="1327676" y="2910480"/>
            <a:chExt cx="347934" cy="310024"/>
          </a:xfrm>
        </p:grpSpPr>
        <p:sp>
          <p:nvSpPr>
            <p:cNvPr id="53" name="Google Shape;13605;p131">
              <a:extLst>
                <a:ext uri="{FF2B5EF4-FFF2-40B4-BE49-F238E27FC236}">
                  <a16:creationId xmlns:a16="http://schemas.microsoft.com/office/drawing/2014/main" id="{9CC958E7-A9F2-4934-9E6F-D46374C6B14C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06;p131">
              <a:extLst>
                <a:ext uri="{FF2B5EF4-FFF2-40B4-BE49-F238E27FC236}">
                  <a16:creationId xmlns:a16="http://schemas.microsoft.com/office/drawing/2014/main" id="{69D6CE76-BE5D-4D8B-9BD4-ED4978EAD5A6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07;p131">
              <a:extLst>
                <a:ext uri="{FF2B5EF4-FFF2-40B4-BE49-F238E27FC236}">
                  <a16:creationId xmlns:a16="http://schemas.microsoft.com/office/drawing/2014/main" id="{067A8523-93DB-4224-B14C-E45BFC141F0E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608;p131">
              <a:extLst>
                <a:ext uri="{FF2B5EF4-FFF2-40B4-BE49-F238E27FC236}">
                  <a16:creationId xmlns:a16="http://schemas.microsoft.com/office/drawing/2014/main" id="{0745AF2C-101D-4DA2-91CD-32FD7CF4632A}"/>
                </a:ext>
              </a:extLst>
            </p:cNvPr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09;p131">
              <a:extLst>
                <a:ext uri="{FF2B5EF4-FFF2-40B4-BE49-F238E27FC236}">
                  <a16:creationId xmlns:a16="http://schemas.microsoft.com/office/drawing/2014/main" id="{192843E7-9425-493C-A107-6CB69C34D346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A947DD0-5858-4936-AA73-7ED5C8781081}"/>
              </a:ext>
            </a:extLst>
          </p:cNvPr>
          <p:cNvSpPr txBox="1"/>
          <p:nvPr/>
        </p:nvSpPr>
        <p:spPr>
          <a:xfrm>
            <a:off x="5310384" y="3201332"/>
            <a:ext cx="50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 idx="8"/>
          </p:nvPr>
        </p:nvSpPr>
        <p:spPr>
          <a:xfrm>
            <a:off x="1256324" y="556403"/>
            <a:ext cx="2822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Utilitate si Scop</a:t>
            </a:r>
            <a:endParaRPr dirty="0"/>
          </a:p>
        </p:txBody>
      </p:sp>
      <p:sp>
        <p:nvSpPr>
          <p:cNvPr id="327" name="Google Shape;327;p49"/>
          <p:cNvSpPr/>
          <p:nvPr/>
        </p:nvSpPr>
        <p:spPr>
          <a:xfrm>
            <a:off x="7899062" y="423909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9"/>
          <p:cNvSpPr txBox="1">
            <a:spLocks noGrp="1"/>
          </p:cNvSpPr>
          <p:nvPr>
            <p:ph type="subTitle" idx="1"/>
          </p:nvPr>
        </p:nvSpPr>
        <p:spPr>
          <a:xfrm>
            <a:off x="510806" y="1730749"/>
            <a:ext cx="4080933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Planuri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nutritionale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personalizate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l">
              <a:spcAft>
                <a:spcPts val="1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Preferinte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restrictii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alimentare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l">
              <a:spcAft>
                <a:spcPts val="1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Interfata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intuitiv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utilizat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2" name="Google Shape;332;p49"/>
          <p:cNvSpPr txBox="1">
            <a:spLocks noGrp="1"/>
          </p:cNvSpPr>
          <p:nvPr>
            <p:ph type="subTitle" idx="3"/>
          </p:nvPr>
        </p:nvSpPr>
        <p:spPr>
          <a:xfrm>
            <a:off x="4978402" y="1582765"/>
            <a:ext cx="3654792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Aplicatie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usor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accesibila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l">
              <a:spcAft>
                <a:spcPts val="1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Adaugare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retete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produse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sau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ingrediente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proprii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l">
              <a:spcAft>
                <a:spcPts val="1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Atingerea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unor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obiective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l">
              <a:spcAft>
                <a:spcPts val="1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Caracter aleatoric</a:t>
            </a:r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9156679" flipH="1">
            <a:off x="5155434" y="546360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111;p127">
            <a:extLst>
              <a:ext uri="{FF2B5EF4-FFF2-40B4-BE49-F238E27FC236}">
                <a16:creationId xmlns:a16="http://schemas.microsoft.com/office/drawing/2014/main" id="{5752FC21-1484-4D45-BA64-5D8C7E346F3F}"/>
              </a:ext>
            </a:extLst>
          </p:cNvPr>
          <p:cNvSpPr/>
          <p:nvPr/>
        </p:nvSpPr>
        <p:spPr>
          <a:xfrm>
            <a:off x="486503" y="431257"/>
            <a:ext cx="686117" cy="643141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221616" y="2403349"/>
            <a:ext cx="2777881" cy="19877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>
            <a:spLocks noGrp="1"/>
          </p:cNvSpPr>
          <p:nvPr>
            <p:ph type="title" idx="2"/>
          </p:nvPr>
        </p:nvSpPr>
        <p:spPr>
          <a:xfrm>
            <a:off x="3388724" y="3017256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</a:t>
            </a:r>
            <a:endParaRPr sz="6000" dirty="0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2711556" y="1073929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Unicitate</a:t>
            </a:r>
            <a:endParaRPr sz="4800" dirty="0"/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85156FB3-8AD2-4383-A871-BDBBEC03E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9124" y="2815412"/>
            <a:ext cx="914400" cy="914400"/>
          </a:xfrm>
          <a:prstGeom prst="rect">
            <a:avLst/>
          </a:prstGeom>
        </p:spPr>
      </p:pic>
      <p:pic>
        <p:nvPicPr>
          <p:cNvPr id="8" name="Google Shape;367;p52">
            <a:extLst>
              <a:ext uri="{FF2B5EF4-FFF2-40B4-BE49-F238E27FC236}">
                <a16:creationId xmlns:a16="http://schemas.microsoft.com/office/drawing/2014/main" id="{294AF35E-353C-413B-8F98-AC1092B92BBA}"/>
              </a:ext>
            </a:extLst>
          </p:cNvPr>
          <p:cNvPicPr preferRelativeResize="0"/>
          <p:nvPr/>
        </p:nvPicPr>
        <p:blipFill>
          <a:blip r:embed="rId8">
            <a:alphaModFix amt="56000"/>
          </a:blip>
          <a:stretch>
            <a:fillRect/>
          </a:stretch>
        </p:blipFill>
        <p:spPr>
          <a:xfrm rot="10800000">
            <a:off x="3651143" y="1944778"/>
            <a:ext cx="1918825" cy="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body" idx="1"/>
          </p:nvPr>
        </p:nvSpPr>
        <p:spPr>
          <a:xfrm>
            <a:off x="1797025" y="2208549"/>
            <a:ext cx="560705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Generare de planuri alimentare 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" sz="28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Aleatorie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2000" dirty="0" err="1"/>
              <a:t>Tinand</a:t>
            </a:r>
            <a:r>
              <a:rPr lang="en-US" sz="2000" dirty="0"/>
              <a:t> </a:t>
            </a:r>
            <a:r>
              <a:rPr lang="en-US" sz="2000" dirty="0" err="1"/>
              <a:t>cont</a:t>
            </a:r>
            <a:r>
              <a:rPr lang="en-US" sz="2000" dirty="0"/>
              <a:t> de </a:t>
            </a:r>
            <a:r>
              <a:rPr lang="en-US" sz="2000" dirty="0" err="1"/>
              <a:t>restrictii</a:t>
            </a:r>
            <a:endParaRPr sz="2000" dirty="0"/>
          </a:p>
        </p:txBody>
      </p:sp>
      <p:sp>
        <p:nvSpPr>
          <p:cNvPr id="366" name="Google Shape;366;p52"/>
          <p:cNvSpPr txBox="1">
            <a:spLocks noGrp="1"/>
          </p:cNvSpPr>
          <p:nvPr>
            <p:ph type="title"/>
          </p:nvPr>
        </p:nvSpPr>
        <p:spPr>
          <a:xfrm>
            <a:off x="3121199" y="1046903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Unicitate</a:t>
            </a:r>
            <a:endParaRPr dirty="0"/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2587" y="1773001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853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4290C7-B935-4B19-A1F7-35950656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17" y="612064"/>
            <a:ext cx="5470200" cy="572700"/>
          </a:xfrm>
        </p:spPr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grpSp>
        <p:nvGrpSpPr>
          <p:cNvPr id="77" name="Google Shape;11991;p128">
            <a:extLst>
              <a:ext uri="{FF2B5EF4-FFF2-40B4-BE49-F238E27FC236}">
                <a16:creationId xmlns:a16="http://schemas.microsoft.com/office/drawing/2014/main" id="{9600F492-4CE7-42B6-9A39-2587D2BE9A49}"/>
              </a:ext>
            </a:extLst>
          </p:cNvPr>
          <p:cNvGrpSpPr/>
          <p:nvPr/>
        </p:nvGrpSpPr>
        <p:grpSpPr>
          <a:xfrm>
            <a:off x="1440746" y="423333"/>
            <a:ext cx="870653" cy="877064"/>
            <a:chOff x="3527780" y="2885263"/>
            <a:chExt cx="347435" cy="345534"/>
          </a:xfrm>
        </p:grpSpPr>
        <p:sp>
          <p:nvSpPr>
            <p:cNvPr id="78" name="Google Shape;11992;p128">
              <a:extLst>
                <a:ext uri="{FF2B5EF4-FFF2-40B4-BE49-F238E27FC236}">
                  <a16:creationId xmlns:a16="http://schemas.microsoft.com/office/drawing/2014/main" id="{8D8B118A-4DA9-45A0-898E-E0251A8B3759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993;p128">
              <a:extLst>
                <a:ext uri="{FF2B5EF4-FFF2-40B4-BE49-F238E27FC236}">
                  <a16:creationId xmlns:a16="http://schemas.microsoft.com/office/drawing/2014/main" id="{D02A0167-49EB-4FE7-A3A5-90DA5ADF5884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994;p128">
              <a:extLst>
                <a:ext uri="{FF2B5EF4-FFF2-40B4-BE49-F238E27FC236}">
                  <a16:creationId xmlns:a16="http://schemas.microsoft.com/office/drawing/2014/main" id="{403F3400-CDDA-4E64-A884-4986010A970A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995;p128">
              <a:extLst>
                <a:ext uri="{FF2B5EF4-FFF2-40B4-BE49-F238E27FC236}">
                  <a16:creationId xmlns:a16="http://schemas.microsoft.com/office/drawing/2014/main" id="{DABCC5BE-9087-4B14-8386-749CE465AC13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996;p128">
              <a:extLst>
                <a:ext uri="{FF2B5EF4-FFF2-40B4-BE49-F238E27FC236}">
                  <a16:creationId xmlns:a16="http://schemas.microsoft.com/office/drawing/2014/main" id="{68E613BB-9471-452B-AB1A-AF4485FEEE26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997;p128">
              <a:extLst>
                <a:ext uri="{FF2B5EF4-FFF2-40B4-BE49-F238E27FC236}">
                  <a16:creationId xmlns:a16="http://schemas.microsoft.com/office/drawing/2014/main" id="{416151A4-BB07-437D-BB27-D7ACEAC7A517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998;p128">
              <a:extLst>
                <a:ext uri="{FF2B5EF4-FFF2-40B4-BE49-F238E27FC236}">
                  <a16:creationId xmlns:a16="http://schemas.microsoft.com/office/drawing/2014/main" id="{DE852983-BBFC-49FB-A7E0-172285B5317C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999;p128">
              <a:extLst>
                <a:ext uri="{FF2B5EF4-FFF2-40B4-BE49-F238E27FC236}">
                  <a16:creationId xmlns:a16="http://schemas.microsoft.com/office/drawing/2014/main" id="{317E5925-D20D-4507-9F85-34BE4A8CB470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000;p128">
              <a:extLst>
                <a:ext uri="{FF2B5EF4-FFF2-40B4-BE49-F238E27FC236}">
                  <a16:creationId xmlns:a16="http://schemas.microsoft.com/office/drawing/2014/main" id="{47E31D25-92BF-4674-8A74-10E2CBD7FE11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001;p128">
              <a:extLst>
                <a:ext uri="{FF2B5EF4-FFF2-40B4-BE49-F238E27FC236}">
                  <a16:creationId xmlns:a16="http://schemas.microsoft.com/office/drawing/2014/main" id="{0CE74709-F96D-40E4-BDC4-4F08AC96099B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002;p128">
              <a:extLst>
                <a:ext uri="{FF2B5EF4-FFF2-40B4-BE49-F238E27FC236}">
                  <a16:creationId xmlns:a16="http://schemas.microsoft.com/office/drawing/2014/main" id="{CBFB7592-70D3-42A5-8A97-60554E41D61C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003;p128">
              <a:extLst>
                <a:ext uri="{FF2B5EF4-FFF2-40B4-BE49-F238E27FC236}">
                  <a16:creationId xmlns:a16="http://schemas.microsoft.com/office/drawing/2014/main" id="{A6C4E821-F331-4C2D-A34E-1D203AA39E67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004;p128">
              <a:extLst>
                <a:ext uri="{FF2B5EF4-FFF2-40B4-BE49-F238E27FC236}">
                  <a16:creationId xmlns:a16="http://schemas.microsoft.com/office/drawing/2014/main" id="{7BAB30C2-4A8D-4B0D-B941-6344912914DA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005;p128">
              <a:extLst>
                <a:ext uri="{FF2B5EF4-FFF2-40B4-BE49-F238E27FC236}">
                  <a16:creationId xmlns:a16="http://schemas.microsoft.com/office/drawing/2014/main" id="{17C4B639-68E8-4A0D-86F4-0536ADBA9E56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006;p128">
              <a:extLst>
                <a:ext uri="{FF2B5EF4-FFF2-40B4-BE49-F238E27FC236}">
                  <a16:creationId xmlns:a16="http://schemas.microsoft.com/office/drawing/2014/main" id="{C20429DC-A04A-4828-AAF9-EFB0AAF2741F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007;p128">
              <a:extLst>
                <a:ext uri="{FF2B5EF4-FFF2-40B4-BE49-F238E27FC236}">
                  <a16:creationId xmlns:a16="http://schemas.microsoft.com/office/drawing/2014/main" id="{130350E9-E4FE-4530-BD04-FCD29771EDED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008;p128">
              <a:extLst>
                <a:ext uri="{FF2B5EF4-FFF2-40B4-BE49-F238E27FC236}">
                  <a16:creationId xmlns:a16="http://schemas.microsoft.com/office/drawing/2014/main" id="{24B9BB04-46F0-4F2A-A915-8E08152B2847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009;p128">
              <a:extLst>
                <a:ext uri="{FF2B5EF4-FFF2-40B4-BE49-F238E27FC236}">
                  <a16:creationId xmlns:a16="http://schemas.microsoft.com/office/drawing/2014/main" id="{65E9B7B4-CDE4-449A-A87E-C492203F1715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010;p128">
              <a:extLst>
                <a:ext uri="{FF2B5EF4-FFF2-40B4-BE49-F238E27FC236}">
                  <a16:creationId xmlns:a16="http://schemas.microsoft.com/office/drawing/2014/main" id="{83FDA5C9-ED0A-43C4-8F9E-8E20B324D2DD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011;p128">
              <a:extLst>
                <a:ext uri="{FF2B5EF4-FFF2-40B4-BE49-F238E27FC236}">
                  <a16:creationId xmlns:a16="http://schemas.microsoft.com/office/drawing/2014/main" id="{5DF1E998-B37B-4FFF-9467-1C7DE5C12FCA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012;p128">
              <a:extLst>
                <a:ext uri="{FF2B5EF4-FFF2-40B4-BE49-F238E27FC236}">
                  <a16:creationId xmlns:a16="http://schemas.microsoft.com/office/drawing/2014/main" id="{E9648CB3-F006-45F0-8545-92DE596DC9F9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013;p128">
              <a:extLst>
                <a:ext uri="{FF2B5EF4-FFF2-40B4-BE49-F238E27FC236}">
                  <a16:creationId xmlns:a16="http://schemas.microsoft.com/office/drawing/2014/main" id="{B0E0C762-BF2D-4EBC-951B-2F52A67602A6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014;p128">
              <a:extLst>
                <a:ext uri="{FF2B5EF4-FFF2-40B4-BE49-F238E27FC236}">
                  <a16:creationId xmlns:a16="http://schemas.microsoft.com/office/drawing/2014/main" id="{E86DDE27-1D60-4549-9703-282AB2C8197F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CF711D23-3D43-4DE0-BAED-62B30B83837A}"/>
              </a:ext>
            </a:extLst>
          </p:cNvPr>
          <p:cNvSpPr/>
          <p:nvPr/>
        </p:nvSpPr>
        <p:spPr>
          <a:xfrm>
            <a:off x="1343841" y="3060700"/>
            <a:ext cx="1577863" cy="14785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</a:rPr>
              <a:t>Crearea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contului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AB9941D-9406-41AB-B50A-7B7A2D4BBB38}"/>
              </a:ext>
            </a:extLst>
          </p:cNvPr>
          <p:cNvSpPr/>
          <p:nvPr/>
        </p:nvSpPr>
        <p:spPr>
          <a:xfrm>
            <a:off x="2229763" y="1253749"/>
            <a:ext cx="1522930" cy="14110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4"/>
                </a:solidFill>
              </a:rPr>
              <a:t>Autentificarea</a:t>
            </a:r>
            <a:endParaRPr lang="en-US" sz="1800" b="1" dirty="0">
              <a:solidFill>
                <a:schemeClr val="accent4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331C029-B933-491C-B866-57E072E7F99C}"/>
              </a:ext>
            </a:extLst>
          </p:cNvPr>
          <p:cNvSpPr/>
          <p:nvPr/>
        </p:nvSpPr>
        <p:spPr>
          <a:xfrm>
            <a:off x="3475441" y="3060701"/>
            <a:ext cx="1649305" cy="14785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4"/>
                </a:solidFill>
              </a:rPr>
              <a:t>Completarea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</a:rPr>
              <a:t>profilului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  <a:endParaRPr lang="en-US" sz="12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E8889D4-BD02-4403-99D9-F0E3B5783701}"/>
              </a:ext>
            </a:extLst>
          </p:cNvPr>
          <p:cNvSpPr/>
          <p:nvPr/>
        </p:nvSpPr>
        <p:spPr>
          <a:xfrm>
            <a:off x="4572000" y="1289529"/>
            <a:ext cx="1428750" cy="13394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4"/>
                </a:solidFill>
              </a:rPr>
              <a:t>(Optional)  </a:t>
            </a:r>
            <a:r>
              <a:rPr lang="en-US" sz="1100" b="1" dirty="0" err="1">
                <a:solidFill>
                  <a:schemeClr val="accent4"/>
                </a:solidFill>
              </a:rPr>
              <a:t>ingrediente</a:t>
            </a:r>
            <a:r>
              <a:rPr lang="en-US" sz="1100" b="1" dirty="0">
                <a:solidFill>
                  <a:schemeClr val="accent4"/>
                </a:solidFill>
              </a:rPr>
              <a:t>, </a:t>
            </a:r>
            <a:r>
              <a:rPr lang="en-US" sz="1100" b="1" dirty="0" err="1">
                <a:solidFill>
                  <a:schemeClr val="accent4"/>
                </a:solidFill>
              </a:rPr>
              <a:t>produse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b="1" dirty="0" err="1">
                <a:solidFill>
                  <a:schemeClr val="accent4"/>
                </a:solidFill>
              </a:rPr>
              <a:t>sau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b="1" dirty="0" err="1">
                <a:solidFill>
                  <a:schemeClr val="accent4"/>
                </a:solidFill>
              </a:rPr>
              <a:t>retete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D9D5626-BAE2-4172-93B2-01831A466589}"/>
              </a:ext>
            </a:extLst>
          </p:cNvPr>
          <p:cNvSpPr/>
          <p:nvPr/>
        </p:nvSpPr>
        <p:spPr>
          <a:xfrm>
            <a:off x="6000750" y="3042866"/>
            <a:ext cx="1649305" cy="14785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accent4"/>
                </a:solidFill>
              </a:rPr>
              <a:t>Generarea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r>
              <a:rPr lang="en-US" sz="1400" b="1" dirty="0" err="1">
                <a:solidFill>
                  <a:schemeClr val="accent4"/>
                </a:solidFill>
              </a:rPr>
              <a:t>planului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r>
              <a:rPr lang="en-US" sz="1400" b="1" dirty="0" err="1">
                <a:solidFill>
                  <a:schemeClr val="accent4"/>
                </a:solidFill>
              </a:rPr>
              <a:t>alimentar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7E3B0BB-6DA7-483C-9F4B-F836D9AFB953}"/>
              </a:ext>
            </a:extLst>
          </p:cNvPr>
          <p:cNvSpPr/>
          <p:nvPr/>
        </p:nvSpPr>
        <p:spPr>
          <a:xfrm>
            <a:off x="6902782" y="1289529"/>
            <a:ext cx="1522929" cy="14110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4"/>
                </a:solidFill>
              </a:rPr>
              <a:t>Vizionarea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</a:rPr>
              <a:t>planurilor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</a:rPr>
              <a:t>alimentare</a:t>
            </a:r>
            <a:r>
              <a:rPr lang="en-US" sz="1200" b="1" dirty="0">
                <a:solidFill>
                  <a:schemeClr val="accent4"/>
                </a:solidFill>
              </a:rPr>
              <a:t> din </a:t>
            </a:r>
            <a:r>
              <a:rPr lang="en-US" sz="1200" b="1" dirty="0" err="1">
                <a:solidFill>
                  <a:schemeClr val="accent4"/>
                </a:solidFill>
              </a:rPr>
              <a:t>istoric</a:t>
            </a:r>
            <a:endParaRPr lang="en-US" sz="1200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5E38C815-1193-44BA-B1B8-4563B284799E}"/>
              </a:ext>
            </a:extLst>
          </p:cNvPr>
          <p:cNvSpPr/>
          <p:nvPr/>
        </p:nvSpPr>
        <p:spPr>
          <a:xfrm rot="11661726" flipH="1">
            <a:off x="1876980" y="2130100"/>
            <a:ext cx="415334" cy="951053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Arrow: Curved Right 105">
            <a:extLst>
              <a:ext uri="{FF2B5EF4-FFF2-40B4-BE49-F238E27FC236}">
                <a16:creationId xmlns:a16="http://schemas.microsoft.com/office/drawing/2014/main" id="{049033AC-199D-4C6E-AF1E-0F9597BCC7B0}"/>
              </a:ext>
            </a:extLst>
          </p:cNvPr>
          <p:cNvSpPr/>
          <p:nvPr/>
        </p:nvSpPr>
        <p:spPr>
          <a:xfrm rot="7802428" flipH="1" flipV="1">
            <a:off x="2967180" y="2581094"/>
            <a:ext cx="530896" cy="1098074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Arrow: Curved Right 106">
            <a:extLst>
              <a:ext uri="{FF2B5EF4-FFF2-40B4-BE49-F238E27FC236}">
                <a16:creationId xmlns:a16="http://schemas.microsoft.com/office/drawing/2014/main" id="{75D11397-6BBA-4100-A995-24855D06CF37}"/>
              </a:ext>
            </a:extLst>
          </p:cNvPr>
          <p:cNvSpPr/>
          <p:nvPr/>
        </p:nvSpPr>
        <p:spPr>
          <a:xfrm rot="13282940">
            <a:off x="4846041" y="2520834"/>
            <a:ext cx="503006" cy="937831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Arrow: Curved Right 107">
            <a:extLst>
              <a:ext uri="{FF2B5EF4-FFF2-40B4-BE49-F238E27FC236}">
                <a16:creationId xmlns:a16="http://schemas.microsoft.com/office/drawing/2014/main" id="{1AE88D50-E708-4182-8977-B21029CF43F5}"/>
              </a:ext>
            </a:extLst>
          </p:cNvPr>
          <p:cNvSpPr/>
          <p:nvPr/>
        </p:nvSpPr>
        <p:spPr>
          <a:xfrm rot="8209457" flipH="1" flipV="1">
            <a:off x="5492109" y="2525530"/>
            <a:ext cx="530896" cy="1122436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Arrow: Curved Right 108">
            <a:extLst>
              <a:ext uri="{FF2B5EF4-FFF2-40B4-BE49-F238E27FC236}">
                <a16:creationId xmlns:a16="http://schemas.microsoft.com/office/drawing/2014/main" id="{3F7A50B4-5CF8-463B-8F17-3C6844391586}"/>
              </a:ext>
            </a:extLst>
          </p:cNvPr>
          <p:cNvSpPr/>
          <p:nvPr/>
        </p:nvSpPr>
        <p:spPr>
          <a:xfrm rot="11661726">
            <a:off x="7535474" y="2591784"/>
            <a:ext cx="529370" cy="937831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40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 idx="8"/>
          </p:nvPr>
        </p:nvSpPr>
        <p:spPr>
          <a:xfrm>
            <a:off x="893870" y="562539"/>
            <a:ext cx="3125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Necesarul</a:t>
            </a:r>
            <a:r>
              <a:rPr lang="en-US" dirty="0"/>
              <a:t> caloric</a:t>
            </a:r>
            <a:endParaRPr dirty="0"/>
          </a:p>
        </p:txBody>
      </p:sp>
      <p:sp>
        <p:nvSpPr>
          <p:cNvPr id="429" name="Google Shape;429;p57"/>
          <p:cNvSpPr/>
          <p:nvPr/>
        </p:nvSpPr>
        <p:spPr>
          <a:xfrm>
            <a:off x="967035" y="1640123"/>
            <a:ext cx="298800" cy="29055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7"/>
          <p:cNvSpPr/>
          <p:nvPr/>
        </p:nvSpPr>
        <p:spPr>
          <a:xfrm>
            <a:off x="988723" y="2874042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7"/>
          <p:cNvSpPr/>
          <p:nvPr/>
        </p:nvSpPr>
        <p:spPr>
          <a:xfrm>
            <a:off x="982710" y="1610185"/>
            <a:ext cx="401886" cy="29672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57"/>
          <p:cNvSpPr txBox="1">
            <a:spLocks noGrp="1"/>
          </p:cNvSpPr>
          <p:nvPr>
            <p:ph type="subTitle" idx="1"/>
          </p:nvPr>
        </p:nvSpPr>
        <p:spPr>
          <a:xfrm>
            <a:off x="-32956" y="16062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Greutate</a:t>
            </a:r>
            <a:endParaRPr dirty="0"/>
          </a:p>
        </p:txBody>
      </p:sp>
      <p:sp>
        <p:nvSpPr>
          <p:cNvPr id="442" name="Google Shape;442;p57"/>
          <p:cNvSpPr txBox="1">
            <a:spLocks noGrp="1"/>
          </p:cNvSpPr>
          <p:nvPr>
            <p:ph type="subTitle" idx="3"/>
          </p:nvPr>
        </p:nvSpPr>
        <p:spPr>
          <a:xfrm>
            <a:off x="1410106" y="2869717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Varsta</a:t>
            </a:r>
            <a:endParaRPr dirty="0"/>
          </a:p>
        </p:txBody>
      </p:sp>
      <p:sp>
        <p:nvSpPr>
          <p:cNvPr id="444" name="Google Shape;444;p57"/>
          <p:cNvSpPr txBox="1">
            <a:spLocks noGrp="1"/>
          </p:cNvSpPr>
          <p:nvPr>
            <p:ph type="subTitle" idx="5"/>
          </p:nvPr>
        </p:nvSpPr>
        <p:spPr>
          <a:xfrm>
            <a:off x="-2943" y="221415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Inaltime</a:t>
            </a:r>
            <a:endParaRPr dirty="0"/>
          </a:p>
        </p:txBody>
      </p:sp>
      <p:sp>
        <p:nvSpPr>
          <p:cNvPr id="446" name="Google Shape;446;p57"/>
          <p:cNvSpPr txBox="1">
            <a:spLocks noGrp="1"/>
          </p:cNvSpPr>
          <p:nvPr>
            <p:ph type="subTitle" idx="7"/>
          </p:nvPr>
        </p:nvSpPr>
        <p:spPr>
          <a:xfrm>
            <a:off x="5666328" y="724894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Metabolism</a:t>
            </a:r>
            <a:endParaRPr dirty="0"/>
          </a:p>
        </p:txBody>
      </p:sp>
      <p:sp>
        <p:nvSpPr>
          <p:cNvPr id="447" name="Google Shape;447;p57"/>
          <p:cNvSpPr/>
          <p:nvPr/>
        </p:nvSpPr>
        <p:spPr>
          <a:xfrm>
            <a:off x="982710" y="2229382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7"/>
          <p:cNvSpPr/>
          <p:nvPr/>
        </p:nvSpPr>
        <p:spPr>
          <a:xfrm>
            <a:off x="982710" y="3518260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7"/>
          <p:cNvSpPr/>
          <p:nvPr/>
        </p:nvSpPr>
        <p:spPr>
          <a:xfrm>
            <a:off x="5240516" y="1363162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438;p57">
            <a:extLst>
              <a:ext uri="{FF2B5EF4-FFF2-40B4-BE49-F238E27FC236}">
                <a16:creationId xmlns:a16="http://schemas.microsoft.com/office/drawing/2014/main" id="{CBF871AB-7786-4711-84BA-C16E9180BDB7}"/>
              </a:ext>
            </a:extLst>
          </p:cNvPr>
          <p:cNvSpPr/>
          <p:nvPr/>
        </p:nvSpPr>
        <p:spPr>
          <a:xfrm>
            <a:off x="967035" y="2193542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49;p57">
            <a:extLst>
              <a:ext uri="{FF2B5EF4-FFF2-40B4-BE49-F238E27FC236}">
                <a16:creationId xmlns:a16="http://schemas.microsoft.com/office/drawing/2014/main" id="{9AE9742D-B3EB-4153-BFF0-F13570FE4F9C}"/>
              </a:ext>
            </a:extLst>
          </p:cNvPr>
          <p:cNvSpPr/>
          <p:nvPr/>
        </p:nvSpPr>
        <p:spPr>
          <a:xfrm>
            <a:off x="991178" y="2874042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46;p57">
            <a:extLst>
              <a:ext uri="{FF2B5EF4-FFF2-40B4-BE49-F238E27FC236}">
                <a16:creationId xmlns:a16="http://schemas.microsoft.com/office/drawing/2014/main" id="{BED71499-EFD4-46A3-ACE7-FA91E29E41D9}"/>
              </a:ext>
            </a:extLst>
          </p:cNvPr>
          <p:cNvSpPr txBox="1">
            <a:spLocks/>
          </p:cNvSpPr>
          <p:nvPr/>
        </p:nvSpPr>
        <p:spPr>
          <a:xfrm>
            <a:off x="1464859" y="3518260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en-US" dirty="0"/>
              <a:t>Gen</a:t>
            </a:r>
          </a:p>
        </p:txBody>
      </p:sp>
      <p:sp>
        <p:nvSpPr>
          <p:cNvPr id="35" name="Google Shape;449;p57">
            <a:extLst>
              <a:ext uri="{FF2B5EF4-FFF2-40B4-BE49-F238E27FC236}">
                <a16:creationId xmlns:a16="http://schemas.microsoft.com/office/drawing/2014/main" id="{0EE7987C-4FDB-4D52-8EF4-BABB7F56BDA3}"/>
              </a:ext>
            </a:extLst>
          </p:cNvPr>
          <p:cNvSpPr/>
          <p:nvPr/>
        </p:nvSpPr>
        <p:spPr>
          <a:xfrm>
            <a:off x="982710" y="3518481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48;p57">
            <a:extLst>
              <a:ext uri="{FF2B5EF4-FFF2-40B4-BE49-F238E27FC236}">
                <a16:creationId xmlns:a16="http://schemas.microsoft.com/office/drawing/2014/main" id="{AAE9B3FE-32A7-4403-882D-21FD5684770D}"/>
              </a:ext>
            </a:extLst>
          </p:cNvPr>
          <p:cNvSpPr/>
          <p:nvPr/>
        </p:nvSpPr>
        <p:spPr>
          <a:xfrm>
            <a:off x="5170107" y="136605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46;p57">
            <a:extLst>
              <a:ext uri="{FF2B5EF4-FFF2-40B4-BE49-F238E27FC236}">
                <a16:creationId xmlns:a16="http://schemas.microsoft.com/office/drawing/2014/main" id="{4E991F22-3A63-4F15-9348-44AB342F2A5D}"/>
              </a:ext>
            </a:extLst>
          </p:cNvPr>
          <p:cNvSpPr txBox="1">
            <a:spLocks/>
          </p:cNvSpPr>
          <p:nvPr/>
        </p:nvSpPr>
        <p:spPr>
          <a:xfrm>
            <a:off x="5618476" y="1362941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fizica</a:t>
            </a:r>
            <a:endParaRPr lang="en-US" dirty="0"/>
          </a:p>
        </p:txBody>
      </p:sp>
      <p:sp>
        <p:nvSpPr>
          <p:cNvPr id="38" name="Google Shape;448;p57">
            <a:extLst>
              <a:ext uri="{FF2B5EF4-FFF2-40B4-BE49-F238E27FC236}">
                <a16:creationId xmlns:a16="http://schemas.microsoft.com/office/drawing/2014/main" id="{2260EC4C-9890-4E04-AFFB-33F91F698954}"/>
              </a:ext>
            </a:extLst>
          </p:cNvPr>
          <p:cNvSpPr/>
          <p:nvPr/>
        </p:nvSpPr>
        <p:spPr>
          <a:xfrm>
            <a:off x="5170107" y="758572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49;p57">
            <a:extLst>
              <a:ext uri="{FF2B5EF4-FFF2-40B4-BE49-F238E27FC236}">
                <a16:creationId xmlns:a16="http://schemas.microsoft.com/office/drawing/2014/main" id="{66E3F061-8BFE-4325-A280-B943343F73E7}"/>
              </a:ext>
            </a:extLst>
          </p:cNvPr>
          <p:cNvSpPr/>
          <p:nvPr/>
        </p:nvSpPr>
        <p:spPr>
          <a:xfrm>
            <a:off x="5203293" y="740972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4A5B41-0361-44D8-8CE3-A673369A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21" y="3950420"/>
            <a:ext cx="2884529" cy="761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252046-291A-4456-AC62-B0C53A165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236" y="1785399"/>
            <a:ext cx="2499113" cy="3002532"/>
          </a:xfrm>
          <a:prstGeom prst="rect">
            <a:avLst/>
          </a:prstGeom>
        </p:spPr>
      </p:pic>
      <p:pic>
        <p:nvPicPr>
          <p:cNvPr id="431" name="Google Shape;43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95467">
            <a:off x="7495263" y="187216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433" name="Google Shape;433;p57"/>
          <p:cNvGrpSpPr/>
          <p:nvPr/>
        </p:nvGrpSpPr>
        <p:grpSpPr>
          <a:xfrm>
            <a:off x="7885837" y="801957"/>
            <a:ext cx="506376" cy="753334"/>
            <a:chOff x="1312450" y="4093350"/>
            <a:chExt cx="685350" cy="1090200"/>
          </a:xfrm>
        </p:grpSpPr>
        <p:sp>
          <p:nvSpPr>
            <p:cNvPr id="434" name="Google Shape;434;p57"/>
            <p:cNvSpPr/>
            <p:nvPr/>
          </p:nvSpPr>
          <p:spPr>
            <a:xfrm>
              <a:off x="1312450" y="4093350"/>
              <a:ext cx="685350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7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7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E94CFD1-D3F7-4861-AEF6-9CF248960A89}"/>
              </a:ext>
            </a:extLst>
          </p:cNvPr>
          <p:cNvSpPr/>
          <p:nvPr/>
        </p:nvSpPr>
        <p:spPr>
          <a:xfrm>
            <a:off x="6371492" y="460141"/>
            <a:ext cx="1340395" cy="7957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/>
                </a:solidFill>
                <a:latin typeface="Concert One"/>
                <a:sym typeface="Concert One"/>
              </a:rPr>
              <a:t>JavaScript</a:t>
            </a:r>
            <a:endParaRPr lang="en-US" sz="800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8EE6732-45B0-4BCC-9B6E-972388B5C4D0}"/>
              </a:ext>
            </a:extLst>
          </p:cNvPr>
          <p:cNvSpPr/>
          <p:nvPr/>
        </p:nvSpPr>
        <p:spPr>
          <a:xfrm>
            <a:off x="4773798" y="1817725"/>
            <a:ext cx="1193925" cy="9425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Concert One"/>
                <a:sym typeface="Concert One"/>
              </a:rPr>
              <a:t>HTML</a:t>
            </a:r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249B333-0886-4AEB-B544-768C2DD92A67}"/>
              </a:ext>
            </a:extLst>
          </p:cNvPr>
          <p:cNvSpPr/>
          <p:nvPr/>
        </p:nvSpPr>
        <p:spPr>
          <a:xfrm>
            <a:off x="6285974" y="1439274"/>
            <a:ext cx="1193925" cy="9425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Concert One"/>
                <a:sym typeface="Concert One"/>
              </a:rPr>
              <a:t>CSS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FC9BC77-CBA5-4145-8661-B1D517333FBB}"/>
              </a:ext>
            </a:extLst>
          </p:cNvPr>
          <p:cNvSpPr/>
          <p:nvPr/>
        </p:nvSpPr>
        <p:spPr>
          <a:xfrm>
            <a:off x="2512722" y="1858296"/>
            <a:ext cx="2036568" cy="14269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Concert One"/>
                <a:sym typeface="Concert One"/>
              </a:rPr>
              <a:t>JavaScript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62DAB-3054-41CF-94B7-CE5D6F88578A}"/>
              </a:ext>
            </a:extLst>
          </p:cNvPr>
          <p:cNvSpPr/>
          <p:nvPr/>
        </p:nvSpPr>
        <p:spPr>
          <a:xfrm>
            <a:off x="1579859" y="1570830"/>
            <a:ext cx="1844821" cy="1147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oncert One"/>
                <a:sym typeface="Concert One"/>
              </a:rPr>
              <a:t>Node.JS</a:t>
            </a:r>
          </a:p>
        </p:txBody>
      </p:sp>
      <p:sp>
        <p:nvSpPr>
          <p:cNvPr id="353" name="Google Shape;353;p51"/>
          <p:cNvSpPr txBox="1">
            <a:spLocks noGrp="1"/>
          </p:cNvSpPr>
          <p:nvPr>
            <p:ph type="title"/>
          </p:nvPr>
        </p:nvSpPr>
        <p:spPr>
          <a:xfrm>
            <a:off x="1233745" y="627985"/>
            <a:ext cx="3540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Tehnologii utilizate</a:t>
            </a:r>
            <a:endParaRPr dirty="0"/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579859" y="1103636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1"/>
          <p:cNvSpPr/>
          <p:nvPr/>
        </p:nvSpPr>
        <p:spPr>
          <a:xfrm rot="1209976">
            <a:off x="7010863" y="2686730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1"/>
          <p:cNvSpPr/>
          <p:nvPr/>
        </p:nvSpPr>
        <p:spPr>
          <a:xfrm>
            <a:off x="3147878" y="1298704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11618854" flipH="1" flipV="1">
            <a:off x="3782292" y="4052694"/>
            <a:ext cx="1579416" cy="79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1"/>
          <p:cNvSpPr/>
          <p:nvPr/>
        </p:nvSpPr>
        <p:spPr>
          <a:xfrm rot="-2148808">
            <a:off x="1300591" y="143766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4" name="Google Shape;359;p51">
            <a:extLst>
              <a:ext uri="{FF2B5EF4-FFF2-40B4-BE49-F238E27FC236}">
                <a16:creationId xmlns:a16="http://schemas.microsoft.com/office/drawing/2014/main" id="{D9FE92B6-97EF-4DB2-8DD2-3782C328E418}"/>
              </a:ext>
            </a:extLst>
          </p:cNvPr>
          <p:cNvSpPr/>
          <p:nvPr/>
        </p:nvSpPr>
        <p:spPr>
          <a:xfrm rot="1651119">
            <a:off x="6003064" y="498154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5BC70-76B4-43A0-BB12-F85B91A34832}"/>
              </a:ext>
            </a:extLst>
          </p:cNvPr>
          <p:cNvSpPr/>
          <p:nvPr/>
        </p:nvSpPr>
        <p:spPr>
          <a:xfrm>
            <a:off x="4758658" y="873799"/>
            <a:ext cx="1844821" cy="1147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oncert One"/>
                <a:sym typeface="Concert One"/>
              </a:rPr>
              <a:t>React</a:t>
            </a:r>
          </a:p>
        </p:txBody>
      </p:sp>
      <p:sp>
        <p:nvSpPr>
          <p:cNvPr id="16" name="Google Shape;358;p51">
            <a:extLst>
              <a:ext uri="{FF2B5EF4-FFF2-40B4-BE49-F238E27FC236}">
                <a16:creationId xmlns:a16="http://schemas.microsoft.com/office/drawing/2014/main" id="{0341FC08-BE96-4AEF-A1CB-051429EC0FC5}"/>
              </a:ext>
            </a:extLst>
          </p:cNvPr>
          <p:cNvSpPr/>
          <p:nvPr/>
        </p:nvSpPr>
        <p:spPr>
          <a:xfrm rot="4991667">
            <a:off x="4418192" y="177428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BD599-2DA5-4131-A761-B0147FA26DF4}"/>
              </a:ext>
            </a:extLst>
          </p:cNvPr>
          <p:cNvSpPr/>
          <p:nvPr/>
        </p:nvSpPr>
        <p:spPr>
          <a:xfrm>
            <a:off x="6639082" y="3050996"/>
            <a:ext cx="1844821" cy="1147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oncert One"/>
                <a:sym typeface="Concert One"/>
              </a:rPr>
              <a:t>MySQL</a:t>
            </a:r>
          </a:p>
        </p:txBody>
      </p:sp>
      <p:sp>
        <p:nvSpPr>
          <p:cNvPr id="18" name="Google Shape;12144;p128">
            <a:extLst>
              <a:ext uri="{FF2B5EF4-FFF2-40B4-BE49-F238E27FC236}">
                <a16:creationId xmlns:a16="http://schemas.microsoft.com/office/drawing/2014/main" id="{0467B22A-1EA1-4E58-B5C4-B30667551594}"/>
              </a:ext>
            </a:extLst>
          </p:cNvPr>
          <p:cNvSpPr/>
          <p:nvPr/>
        </p:nvSpPr>
        <p:spPr>
          <a:xfrm>
            <a:off x="1897598" y="3050996"/>
            <a:ext cx="1063583" cy="98886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" name="Google Shape;12954;p129">
            <a:extLst>
              <a:ext uri="{FF2B5EF4-FFF2-40B4-BE49-F238E27FC236}">
                <a16:creationId xmlns:a16="http://schemas.microsoft.com/office/drawing/2014/main" id="{54890EAF-7B8A-457E-B186-F1091EE56616}"/>
              </a:ext>
            </a:extLst>
          </p:cNvPr>
          <p:cNvGrpSpPr/>
          <p:nvPr/>
        </p:nvGrpSpPr>
        <p:grpSpPr>
          <a:xfrm>
            <a:off x="7601540" y="1294863"/>
            <a:ext cx="750861" cy="988876"/>
            <a:chOff x="939156" y="3809209"/>
            <a:chExt cx="192007" cy="351321"/>
          </a:xfrm>
        </p:grpSpPr>
        <p:sp>
          <p:nvSpPr>
            <p:cNvPr id="20" name="Google Shape;12955;p129">
              <a:extLst>
                <a:ext uri="{FF2B5EF4-FFF2-40B4-BE49-F238E27FC236}">
                  <a16:creationId xmlns:a16="http://schemas.microsoft.com/office/drawing/2014/main" id="{D35B1BA9-9B0E-4D46-8952-68FAF48A341E}"/>
                </a:ext>
              </a:extLst>
            </p:cNvPr>
            <p:cNvSpPr/>
            <p:nvPr/>
          </p:nvSpPr>
          <p:spPr>
            <a:xfrm>
              <a:off x="939538" y="3809209"/>
              <a:ext cx="191625" cy="106706"/>
            </a:xfrm>
            <a:custGeom>
              <a:avLst/>
              <a:gdLst/>
              <a:ahLst/>
              <a:cxnLst/>
              <a:rect l="l" t="t" r="r" b="b"/>
              <a:pathLst>
                <a:path w="6025" h="3355" extrusionOk="0">
                  <a:moveTo>
                    <a:pt x="3016" y="0"/>
                  </a:moveTo>
                  <a:cubicBezTo>
                    <a:pt x="2872" y="0"/>
                    <a:pt x="2764" y="67"/>
                    <a:pt x="2786" y="199"/>
                  </a:cubicBezTo>
                  <a:cubicBezTo>
                    <a:pt x="2797" y="275"/>
                    <a:pt x="2878" y="331"/>
                    <a:pt x="2955" y="331"/>
                  </a:cubicBezTo>
                  <a:cubicBezTo>
                    <a:pt x="2962" y="331"/>
                    <a:pt x="2970" y="331"/>
                    <a:pt x="2977" y="330"/>
                  </a:cubicBezTo>
                  <a:cubicBezTo>
                    <a:pt x="2994" y="326"/>
                    <a:pt x="3012" y="324"/>
                    <a:pt x="3028" y="324"/>
                  </a:cubicBezTo>
                  <a:cubicBezTo>
                    <a:pt x="3172" y="324"/>
                    <a:pt x="3286" y="453"/>
                    <a:pt x="3286" y="592"/>
                  </a:cubicBezTo>
                  <a:lnTo>
                    <a:pt x="3286" y="687"/>
                  </a:lnTo>
                  <a:lnTo>
                    <a:pt x="2739" y="687"/>
                  </a:lnTo>
                  <a:lnTo>
                    <a:pt x="2739" y="628"/>
                  </a:lnTo>
                  <a:cubicBezTo>
                    <a:pt x="2739" y="532"/>
                    <a:pt x="2667" y="461"/>
                    <a:pt x="2572" y="461"/>
                  </a:cubicBezTo>
                  <a:cubicBezTo>
                    <a:pt x="2489" y="461"/>
                    <a:pt x="2417" y="532"/>
                    <a:pt x="2417" y="628"/>
                  </a:cubicBezTo>
                  <a:lnTo>
                    <a:pt x="2417" y="687"/>
                  </a:lnTo>
                  <a:lnTo>
                    <a:pt x="1405" y="687"/>
                  </a:lnTo>
                  <a:cubicBezTo>
                    <a:pt x="1310" y="687"/>
                    <a:pt x="1238" y="758"/>
                    <a:pt x="1238" y="854"/>
                  </a:cubicBezTo>
                  <a:cubicBezTo>
                    <a:pt x="1238" y="937"/>
                    <a:pt x="1310" y="1020"/>
                    <a:pt x="1405" y="1020"/>
                  </a:cubicBezTo>
                  <a:lnTo>
                    <a:pt x="5584" y="1020"/>
                  </a:lnTo>
                  <a:cubicBezTo>
                    <a:pt x="5644" y="1020"/>
                    <a:pt x="5691" y="1056"/>
                    <a:pt x="5691" y="1116"/>
                  </a:cubicBezTo>
                  <a:lnTo>
                    <a:pt x="5691" y="1473"/>
                  </a:lnTo>
                  <a:cubicBezTo>
                    <a:pt x="5691" y="1532"/>
                    <a:pt x="5644" y="1580"/>
                    <a:pt x="5584" y="1580"/>
                  </a:cubicBezTo>
                  <a:lnTo>
                    <a:pt x="429" y="1580"/>
                  </a:lnTo>
                  <a:cubicBezTo>
                    <a:pt x="369" y="1580"/>
                    <a:pt x="334" y="1532"/>
                    <a:pt x="334" y="1473"/>
                  </a:cubicBezTo>
                  <a:lnTo>
                    <a:pt x="334" y="1116"/>
                  </a:lnTo>
                  <a:cubicBezTo>
                    <a:pt x="334" y="1056"/>
                    <a:pt x="369" y="1020"/>
                    <a:pt x="429" y="1020"/>
                  </a:cubicBezTo>
                  <a:lnTo>
                    <a:pt x="750" y="1020"/>
                  </a:lnTo>
                  <a:cubicBezTo>
                    <a:pt x="834" y="1020"/>
                    <a:pt x="905" y="937"/>
                    <a:pt x="905" y="854"/>
                  </a:cubicBezTo>
                  <a:cubicBezTo>
                    <a:pt x="905" y="758"/>
                    <a:pt x="834" y="687"/>
                    <a:pt x="750" y="687"/>
                  </a:cubicBezTo>
                  <a:lnTo>
                    <a:pt x="429" y="687"/>
                  </a:lnTo>
                  <a:cubicBezTo>
                    <a:pt x="191" y="687"/>
                    <a:pt x="0" y="878"/>
                    <a:pt x="0" y="1116"/>
                  </a:cubicBezTo>
                  <a:lnTo>
                    <a:pt x="0" y="1473"/>
                  </a:lnTo>
                  <a:cubicBezTo>
                    <a:pt x="0" y="1711"/>
                    <a:pt x="191" y="1901"/>
                    <a:pt x="429" y="1901"/>
                  </a:cubicBezTo>
                  <a:lnTo>
                    <a:pt x="572" y="1901"/>
                  </a:lnTo>
                  <a:lnTo>
                    <a:pt x="572" y="3187"/>
                  </a:lnTo>
                  <a:cubicBezTo>
                    <a:pt x="572" y="3271"/>
                    <a:pt x="643" y="3354"/>
                    <a:pt x="726" y="3354"/>
                  </a:cubicBezTo>
                  <a:cubicBezTo>
                    <a:pt x="822" y="3354"/>
                    <a:pt x="893" y="3271"/>
                    <a:pt x="893" y="3187"/>
                  </a:cubicBezTo>
                  <a:lnTo>
                    <a:pt x="893" y="1901"/>
                  </a:lnTo>
                  <a:lnTo>
                    <a:pt x="5132" y="1901"/>
                  </a:lnTo>
                  <a:lnTo>
                    <a:pt x="5132" y="2306"/>
                  </a:lnTo>
                  <a:cubicBezTo>
                    <a:pt x="5132" y="2402"/>
                    <a:pt x="5215" y="2473"/>
                    <a:pt x="5298" y="2473"/>
                  </a:cubicBezTo>
                  <a:cubicBezTo>
                    <a:pt x="5394" y="2473"/>
                    <a:pt x="5465" y="2402"/>
                    <a:pt x="5465" y="2306"/>
                  </a:cubicBezTo>
                  <a:lnTo>
                    <a:pt x="5465" y="1901"/>
                  </a:lnTo>
                  <a:lnTo>
                    <a:pt x="5596" y="1901"/>
                  </a:lnTo>
                  <a:cubicBezTo>
                    <a:pt x="5834" y="1901"/>
                    <a:pt x="6025" y="1711"/>
                    <a:pt x="6025" y="1473"/>
                  </a:cubicBezTo>
                  <a:lnTo>
                    <a:pt x="6025" y="1116"/>
                  </a:lnTo>
                  <a:cubicBezTo>
                    <a:pt x="6025" y="878"/>
                    <a:pt x="5822" y="687"/>
                    <a:pt x="5584" y="687"/>
                  </a:cubicBezTo>
                  <a:lnTo>
                    <a:pt x="3620" y="687"/>
                  </a:lnTo>
                  <a:lnTo>
                    <a:pt x="3620" y="604"/>
                  </a:lnTo>
                  <a:cubicBezTo>
                    <a:pt x="3620" y="198"/>
                    <a:pt x="3263" y="0"/>
                    <a:pt x="30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2956;p129">
              <a:extLst>
                <a:ext uri="{FF2B5EF4-FFF2-40B4-BE49-F238E27FC236}">
                  <a16:creationId xmlns:a16="http://schemas.microsoft.com/office/drawing/2014/main" id="{6E2D9E37-B80E-43C0-87C0-7102A94E2BA0}"/>
                </a:ext>
              </a:extLst>
            </p:cNvPr>
            <p:cNvSpPr/>
            <p:nvPr/>
          </p:nvSpPr>
          <p:spPr>
            <a:xfrm>
              <a:off x="939156" y="3898838"/>
              <a:ext cx="192007" cy="261692"/>
            </a:xfrm>
            <a:custGeom>
              <a:avLst/>
              <a:gdLst/>
              <a:ahLst/>
              <a:cxnLst/>
              <a:rect l="l" t="t" r="r" b="b"/>
              <a:pathLst>
                <a:path w="6037" h="8228" extrusionOk="0">
                  <a:moveTo>
                    <a:pt x="2977" y="4691"/>
                  </a:moveTo>
                  <a:cubicBezTo>
                    <a:pt x="2739" y="5179"/>
                    <a:pt x="1953" y="6846"/>
                    <a:pt x="1536" y="7739"/>
                  </a:cubicBezTo>
                  <a:cubicBezTo>
                    <a:pt x="1489" y="7811"/>
                    <a:pt x="1417" y="7870"/>
                    <a:pt x="1322" y="7870"/>
                  </a:cubicBezTo>
                  <a:cubicBezTo>
                    <a:pt x="1298" y="7870"/>
                    <a:pt x="1250" y="7858"/>
                    <a:pt x="1215" y="7835"/>
                  </a:cubicBezTo>
                  <a:cubicBezTo>
                    <a:pt x="1096" y="7787"/>
                    <a:pt x="1060" y="7644"/>
                    <a:pt x="1119" y="7525"/>
                  </a:cubicBezTo>
                  <a:lnTo>
                    <a:pt x="2465" y="4691"/>
                  </a:lnTo>
                  <a:close/>
                  <a:moveTo>
                    <a:pt x="3572" y="4703"/>
                  </a:moveTo>
                  <a:lnTo>
                    <a:pt x="4929" y="7549"/>
                  </a:lnTo>
                  <a:cubicBezTo>
                    <a:pt x="4989" y="7668"/>
                    <a:pt x="4929" y="7799"/>
                    <a:pt x="4822" y="7858"/>
                  </a:cubicBezTo>
                  <a:cubicBezTo>
                    <a:pt x="4787" y="7870"/>
                    <a:pt x="4763" y="7882"/>
                    <a:pt x="4715" y="7882"/>
                  </a:cubicBezTo>
                  <a:cubicBezTo>
                    <a:pt x="4632" y="7882"/>
                    <a:pt x="4548" y="7846"/>
                    <a:pt x="4513" y="7751"/>
                  </a:cubicBezTo>
                  <a:lnTo>
                    <a:pt x="3572" y="5775"/>
                  </a:lnTo>
                  <a:cubicBezTo>
                    <a:pt x="3572" y="5775"/>
                    <a:pt x="3215" y="5025"/>
                    <a:pt x="3203" y="4989"/>
                  </a:cubicBezTo>
                  <a:cubicBezTo>
                    <a:pt x="3298" y="4775"/>
                    <a:pt x="3334" y="4715"/>
                    <a:pt x="3334" y="4703"/>
                  </a:cubicBezTo>
                  <a:close/>
                  <a:moveTo>
                    <a:pt x="3036" y="5358"/>
                  </a:moveTo>
                  <a:lnTo>
                    <a:pt x="3263" y="5834"/>
                  </a:lnTo>
                  <a:lnTo>
                    <a:pt x="3263" y="7680"/>
                  </a:lnTo>
                  <a:cubicBezTo>
                    <a:pt x="3263" y="7799"/>
                    <a:pt x="3155" y="7906"/>
                    <a:pt x="3036" y="7906"/>
                  </a:cubicBezTo>
                  <a:cubicBezTo>
                    <a:pt x="2917" y="7906"/>
                    <a:pt x="2810" y="7799"/>
                    <a:pt x="2810" y="7680"/>
                  </a:cubicBezTo>
                  <a:lnTo>
                    <a:pt x="2810" y="5834"/>
                  </a:lnTo>
                  <a:lnTo>
                    <a:pt x="3036" y="5358"/>
                  </a:lnTo>
                  <a:close/>
                  <a:moveTo>
                    <a:pt x="5299" y="0"/>
                  </a:moveTo>
                  <a:cubicBezTo>
                    <a:pt x="5203" y="0"/>
                    <a:pt x="5132" y="72"/>
                    <a:pt x="5132" y="167"/>
                  </a:cubicBezTo>
                  <a:lnTo>
                    <a:pt x="5132" y="3453"/>
                  </a:lnTo>
                  <a:lnTo>
                    <a:pt x="893" y="3453"/>
                  </a:lnTo>
                  <a:lnTo>
                    <a:pt x="893" y="1024"/>
                  </a:lnTo>
                  <a:cubicBezTo>
                    <a:pt x="893" y="941"/>
                    <a:pt x="822" y="858"/>
                    <a:pt x="727" y="858"/>
                  </a:cubicBezTo>
                  <a:cubicBezTo>
                    <a:pt x="643" y="858"/>
                    <a:pt x="560" y="941"/>
                    <a:pt x="560" y="1024"/>
                  </a:cubicBezTo>
                  <a:lnTo>
                    <a:pt x="560" y="3453"/>
                  </a:lnTo>
                  <a:lnTo>
                    <a:pt x="429" y="3453"/>
                  </a:lnTo>
                  <a:cubicBezTo>
                    <a:pt x="191" y="3453"/>
                    <a:pt x="0" y="3644"/>
                    <a:pt x="0" y="3882"/>
                  </a:cubicBezTo>
                  <a:lnTo>
                    <a:pt x="0" y="4239"/>
                  </a:lnTo>
                  <a:cubicBezTo>
                    <a:pt x="0" y="4477"/>
                    <a:pt x="191" y="4668"/>
                    <a:pt x="429" y="4668"/>
                  </a:cubicBezTo>
                  <a:lnTo>
                    <a:pt x="2084" y="4668"/>
                  </a:lnTo>
                  <a:lnTo>
                    <a:pt x="798" y="7382"/>
                  </a:lnTo>
                  <a:cubicBezTo>
                    <a:pt x="667" y="7668"/>
                    <a:pt x="786" y="7989"/>
                    <a:pt x="1060" y="8120"/>
                  </a:cubicBezTo>
                  <a:cubicBezTo>
                    <a:pt x="1131" y="8156"/>
                    <a:pt x="1215" y="8180"/>
                    <a:pt x="1298" y="8180"/>
                  </a:cubicBezTo>
                  <a:cubicBezTo>
                    <a:pt x="1500" y="8180"/>
                    <a:pt x="1715" y="8061"/>
                    <a:pt x="1798" y="7870"/>
                  </a:cubicBezTo>
                  <a:lnTo>
                    <a:pt x="2441" y="6513"/>
                  </a:lnTo>
                  <a:lnTo>
                    <a:pt x="2441" y="7680"/>
                  </a:lnTo>
                  <a:cubicBezTo>
                    <a:pt x="2441" y="7989"/>
                    <a:pt x="2691" y="8227"/>
                    <a:pt x="2989" y="8227"/>
                  </a:cubicBezTo>
                  <a:cubicBezTo>
                    <a:pt x="3298" y="8227"/>
                    <a:pt x="3536" y="7977"/>
                    <a:pt x="3536" y="7680"/>
                  </a:cubicBezTo>
                  <a:lnTo>
                    <a:pt x="3536" y="6513"/>
                  </a:lnTo>
                  <a:lnTo>
                    <a:pt x="4179" y="7870"/>
                  </a:lnTo>
                  <a:cubicBezTo>
                    <a:pt x="4275" y="8061"/>
                    <a:pt x="4465" y="8180"/>
                    <a:pt x="4691" y="8180"/>
                  </a:cubicBezTo>
                  <a:cubicBezTo>
                    <a:pt x="4775" y="8180"/>
                    <a:pt x="4846" y="8168"/>
                    <a:pt x="4929" y="8120"/>
                  </a:cubicBezTo>
                  <a:cubicBezTo>
                    <a:pt x="5203" y="7989"/>
                    <a:pt x="5310" y="7668"/>
                    <a:pt x="5179" y="7382"/>
                  </a:cubicBezTo>
                  <a:lnTo>
                    <a:pt x="3894" y="4668"/>
                  </a:lnTo>
                  <a:lnTo>
                    <a:pt x="4596" y="4668"/>
                  </a:lnTo>
                  <a:cubicBezTo>
                    <a:pt x="4679" y="4668"/>
                    <a:pt x="4763" y="4596"/>
                    <a:pt x="4763" y="4513"/>
                  </a:cubicBezTo>
                  <a:cubicBezTo>
                    <a:pt x="4763" y="4417"/>
                    <a:pt x="4679" y="4346"/>
                    <a:pt x="4596" y="4346"/>
                  </a:cubicBezTo>
                  <a:lnTo>
                    <a:pt x="417" y="4346"/>
                  </a:lnTo>
                  <a:cubicBezTo>
                    <a:pt x="357" y="4346"/>
                    <a:pt x="310" y="4298"/>
                    <a:pt x="310" y="4239"/>
                  </a:cubicBezTo>
                  <a:lnTo>
                    <a:pt x="310" y="3882"/>
                  </a:lnTo>
                  <a:cubicBezTo>
                    <a:pt x="310" y="3822"/>
                    <a:pt x="357" y="3775"/>
                    <a:pt x="417" y="3775"/>
                  </a:cubicBezTo>
                  <a:lnTo>
                    <a:pt x="5560" y="3775"/>
                  </a:lnTo>
                  <a:cubicBezTo>
                    <a:pt x="5620" y="3775"/>
                    <a:pt x="5668" y="3822"/>
                    <a:pt x="5668" y="3882"/>
                  </a:cubicBezTo>
                  <a:lnTo>
                    <a:pt x="5668" y="4239"/>
                  </a:lnTo>
                  <a:cubicBezTo>
                    <a:pt x="5668" y="4298"/>
                    <a:pt x="5620" y="4346"/>
                    <a:pt x="5560" y="4346"/>
                  </a:cubicBezTo>
                  <a:lnTo>
                    <a:pt x="5251" y="4346"/>
                  </a:lnTo>
                  <a:cubicBezTo>
                    <a:pt x="5168" y="4346"/>
                    <a:pt x="5084" y="4417"/>
                    <a:pt x="5084" y="4513"/>
                  </a:cubicBezTo>
                  <a:cubicBezTo>
                    <a:pt x="5084" y="4596"/>
                    <a:pt x="5168" y="4668"/>
                    <a:pt x="5251" y="4668"/>
                  </a:cubicBezTo>
                  <a:lnTo>
                    <a:pt x="5560" y="4668"/>
                  </a:lnTo>
                  <a:cubicBezTo>
                    <a:pt x="5799" y="4668"/>
                    <a:pt x="6001" y="4477"/>
                    <a:pt x="6001" y="4239"/>
                  </a:cubicBezTo>
                  <a:lnTo>
                    <a:pt x="6001" y="3882"/>
                  </a:lnTo>
                  <a:cubicBezTo>
                    <a:pt x="6037" y="3655"/>
                    <a:pt x="5834" y="3453"/>
                    <a:pt x="5596" y="3453"/>
                  </a:cubicBezTo>
                  <a:lnTo>
                    <a:pt x="5465" y="3453"/>
                  </a:lnTo>
                  <a:lnTo>
                    <a:pt x="5465" y="167"/>
                  </a:lnTo>
                  <a:cubicBezTo>
                    <a:pt x="5465" y="72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1251;p127">
            <a:extLst>
              <a:ext uri="{FF2B5EF4-FFF2-40B4-BE49-F238E27FC236}">
                <a16:creationId xmlns:a16="http://schemas.microsoft.com/office/drawing/2014/main" id="{F5A54C64-C0BD-4A60-9FC0-B9BC866AD8BD}"/>
              </a:ext>
            </a:extLst>
          </p:cNvPr>
          <p:cNvGrpSpPr/>
          <p:nvPr/>
        </p:nvGrpSpPr>
        <p:grpSpPr>
          <a:xfrm>
            <a:off x="5349563" y="3171750"/>
            <a:ext cx="887403" cy="903055"/>
            <a:chOff x="870939" y="2439294"/>
            <a:chExt cx="331993" cy="331993"/>
          </a:xfrm>
        </p:grpSpPr>
        <p:sp>
          <p:nvSpPr>
            <p:cNvPr id="23" name="Google Shape;11252;p127">
              <a:extLst>
                <a:ext uri="{FF2B5EF4-FFF2-40B4-BE49-F238E27FC236}">
                  <a16:creationId xmlns:a16="http://schemas.microsoft.com/office/drawing/2014/main" id="{1258CFF5-536D-434A-8DFD-62121D9105EE}"/>
                </a:ext>
              </a:extLst>
            </p:cNvPr>
            <p:cNvSpPr/>
            <p:nvPr/>
          </p:nvSpPr>
          <p:spPr>
            <a:xfrm>
              <a:off x="870939" y="2439294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53;p127">
              <a:extLst>
                <a:ext uri="{FF2B5EF4-FFF2-40B4-BE49-F238E27FC236}">
                  <a16:creationId xmlns:a16="http://schemas.microsoft.com/office/drawing/2014/main" id="{13BE1384-475C-45EE-990E-F960BD29A99B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54;p127">
              <a:extLst>
                <a:ext uri="{FF2B5EF4-FFF2-40B4-BE49-F238E27FC236}">
                  <a16:creationId xmlns:a16="http://schemas.microsoft.com/office/drawing/2014/main" id="{3B7ADF09-320E-4F6F-AAF9-A6A5CBA14444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55;p127">
              <a:extLst>
                <a:ext uri="{FF2B5EF4-FFF2-40B4-BE49-F238E27FC236}">
                  <a16:creationId xmlns:a16="http://schemas.microsoft.com/office/drawing/2014/main" id="{1E10521E-39F2-4C3F-B6B2-9BD3390041A0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56;p127">
              <a:extLst>
                <a:ext uri="{FF2B5EF4-FFF2-40B4-BE49-F238E27FC236}">
                  <a16:creationId xmlns:a16="http://schemas.microsoft.com/office/drawing/2014/main" id="{D757BA07-0BB5-460D-A94B-7DDC172BD0E3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57;p127">
              <a:extLst>
                <a:ext uri="{FF2B5EF4-FFF2-40B4-BE49-F238E27FC236}">
                  <a16:creationId xmlns:a16="http://schemas.microsoft.com/office/drawing/2014/main" id="{EA9592DD-2CF9-4B68-8DB7-0893E272BAAC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58;p127">
              <a:extLst>
                <a:ext uri="{FF2B5EF4-FFF2-40B4-BE49-F238E27FC236}">
                  <a16:creationId xmlns:a16="http://schemas.microsoft.com/office/drawing/2014/main" id="{D6330DE6-E717-41F1-B07F-12246A22FA3C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59;p127">
              <a:extLst>
                <a:ext uri="{FF2B5EF4-FFF2-40B4-BE49-F238E27FC236}">
                  <a16:creationId xmlns:a16="http://schemas.microsoft.com/office/drawing/2014/main" id="{C73F2DE8-4E28-4439-8B29-28F6B4199702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60;p127">
              <a:extLst>
                <a:ext uri="{FF2B5EF4-FFF2-40B4-BE49-F238E27FC236}">
                  <a16:creationId xmlns:a16="http://schemas.microsoft.com/office/drawing/2014/main" id="{65F43B95-2506-41F9-B039-99C2631E55FA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261;p127">
              <a:extLst>
                <a:ext uri="{FF2B5EF4-FFF2-40B4-BE49-F238E27FC236}">
                  <a16:creationId xmlns:a16="http://schemas.microsoft.com/office/drawing/2014/main" id="{4E559160-2FA9-413B-A78C-687B249691B5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262;p127">
              <a:extLst>
                <a:ext uri="{FF2B5EF4-FFF2-40B4-BE49-F238E27FC236}">
                  <a16:creationId xmlns:a16="http://schemas.microsoft.com/office/drawing/2014/main" id="{A3935BB1-03F1-4CDC-957B-119D15152673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63;p127">
              <a:extLst>
                <a:ext uri="{FF2B5EF4-FFF2-40B4-BE49-F238E27FC236}">
                  <a16:creationId xmlns:a16="http://schemas.microsoft.com/office/drawing/2014/main" id="{DADC262E-2E42-4D72-9492-F80E59E5B38B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264;p127">
              <a:extLst>
                <a:ext uri="{FF2B5EF4-FFF2-40B4-BE49-F238E27FC236}">
                  <a16:creationId xmlns:a16="http://schemas.microsoft.com/office/drawing/2014/main" id="{7673F42B-9CFA-424E-88B0-1CB7ECF59B49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265;p127">
              <a:extLst>
                <a:ext uri="{FF2B5EF4-FFF2-40B4-BE49-F238E27FC236}">
                  <a16:creationId xmlns:a16="http://schemas.microsoft.com/office/drawing/2014/main" id="{B8C93148-12A6-4E35-ACFE-B33F5E08EC9C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266;p127">
              <a:extLst>
                <a:ext uri="{FF2B5EF4-FFF2-40B4-BE49-F238E27FC236}">
                  <a16:creationId xmlns:a16="http://schemas.microsoft.com/office/drawing/2014/main" id="{9199A24B-54E8-4E66-95EA-52DD4C63A4E8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267;p127">
              <a:extLst>
                <a:ext uri="{FF2B5EF4-FFF2-40B4-BE49-F238E27FC236}">
                  <a16:creationId xmlns:a16="http://schemas.microsoft.com/office/drawing/2014/main" id="{E9BBFD1E-281D-4054-BD19-3C7CE4FBF872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>
            <a:spLocks noGrp="1"/>
          </p:cNvSpPr>
          <p:nvPr>
            <p:ph type="title"/>
          </p:nvPr>
        </p:nvSpPr>
        <p:spPr>
          <a:xfrm>
            <a:off x="2643274" y="2137702"/>
            <a:ext cx="3857450" cy="970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MULTUMESC !</a:t>
            </a:r>
            <a:endParaRPr sz="4000" dirty="0"/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225518" y="2812808"/>
            <a:ext cx="2692963" cy="29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67879" y="3333224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97C4D-08B8-4B5B-BEAA-B77331FD573F}"/>
              </a:ext>
            </a:extLst>
          </p:cNvPr>
          <p:cNvSpPr txBox="1"/>
          <p:nvPr/>
        </p:nvSpPr>
        <p:spPr>
          <a:xfrm>
            <a:off x="7123440" y="355736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DEMO</a:t>
            </a:r>
          </a:p>
        </p:txBody>
      </p:sp>
      <p:grpSp>
        <p:nvGrpSpPr>
          <p:cNvPr id="9" name="Google Shape;10596;p126">
            <a:extLst>
              <a:ext uri="{FF2B5EF4-FFF2-40B4-BE49-F238E27FC236}">
                <a16:creationId xmlns:a16="http://schemas.microsoft.com/office/drawing/2014/main" id="{39D33B4B-7763-4961-836B-E19AE77B6FAC}"/>
              </a:ext>
            </a:extLst>
          </p:cNvPr>
          <p:cNvGrpSpPr/>
          <p:nvPr/>
        </p:nvGrpSpPr>
        <p:grpSpPr>
          <a:xfrm>
            <a:off x="5711745" y="3108204"/>
            <a:ext cx="1340106" cy="1267658"/>
            <a:chOff x="3990517" y="3354173"/>
            <a:chExt cx="279559" cy="363402"/>
          </a:xfrm>
        </p:grpSpPr>
        <p:sp>
          <p:nvSpPr>
            <p:cNvPr id="10" name="Google Shape;10597;p126">
              <a:extLst>
                <a:ext uri="{FF2B5EF4-FFF2-40B4-BE49-F238E27FC236}">
                  <a16:creationId xmlns:a16="http://schemas.microsoft.com/office/drawing/2014/main" id="{F6064B63-8798-4F2E-8605-3AECCF2453A8}"/>
                </a:ext>
              </a:extLst>
            </p:cNvPr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1" name="Google Shape;10598;p126">
              <a:extLst>
                <a:ext uri="{FF2B5EF4-FFF2-40B4-BE49-F238E27FC236}">
                  <a16:creationId xmlns:a16="http://schemas.microsoft.com/office/drawing/2014/main" id="{2C9BD2EA-050A-4440-B180-E6FDD6E1F272}"/>
                </a:ext>
              </a:extLst>
            </p:cNvPr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2" name="Google Shape;10599;p126">
              <a:extLst>
                <a:ext uri="{FF2B5EF4-FFF2-40B4-BE49-F238E27FC236}">
                  <a16:creationId xmlns:a16="http://schemas.microsoft.com/office/drawing/2014/main" id="{F5C2E2A6-8E24-4582-A3F6-CFC792F6EDDD}"/>
                </a:ext>
              </a:extLst>
            </p:cNvPr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100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Muli</vt:lpstr>
      <vt:lpstr>Wingdings</vt:lpstr>
      <vt:lpstr>Roboto Mono Medium</vt:lpstr>
      <vt:lpstr>Coming Soon</vt:lpstr>
      <vt:lpstr>Arial</vt:lpstr>
      <vt:lpstr>Concert One</vt:lpstr>
      <vt:lpstr>Notebook Lesson by Slidesgo</vt:lpstr>
      <vt:lpstr>CALORIE</vt:lpstr>
      <vt:lpstr>Motivatie</vt:lpstr>
      <vt:lpstr>Utilitate si Scop</vt:lpstr>
      <vt:lpstr>3</vt:lpstr>
      <vt:lpstr>Unicitate</vt:lpstr>
      <vt:lpstr>Structura Aplicatiei</vt:lpstr>
      <vt:lpstr>Necesarul caloric</vt:lpstr>
      <vt:lpstr>Tehnologii utilizate</vt:lpstr>
      <vt:lpstr>MULTUMESC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</dc:title>
  <dc:creator>Cosmin</dc:creator>
  <cp:lastModifiedBy>COSMIN ANDREI RADU</cp:lastModifiedBy>
  <cp:revision>21</cp:revision>
  <dcterms:modified xsi:type="dcterms:W3CDTF">2023-09-12T11:28:27Z</dcterms:modified>
</cp:coreProperties>
</file>