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2C10-A15F-4738-B3EC-1E9F3F081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9F6D6-9362-4919-875F-324B93272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EA036-9312-476E-AF3A-073C6349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487-25B9-4144-9716-0549CC45CF4A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786D-50C9-42AD-AA1A-C9878957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0422-0AC8-40E7-A135-425604AA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4C25-B992-402B-839B-BF9EB702DC4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496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75BB-0AF6-46CE-8FFA-1B05A091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F501F-1628-495F-BFE3-831DA79A1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2C779-D9AB-411B-ABCC-6D8AF6B2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487-25B9-4144-9716-0549CC45CF4A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50727-9EDF-4C4E-85DE-7884BE05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69AB-7199-4687-BE72-8F04B747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4C25-B992-402B-839B-BF9EB702DC4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064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E8B91-86B3-4590-BD9A-DA7E37A2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DDE6E-6F9D-45A0-BBFE-16BC74C54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5956-4C1D-4998-8436-79DD50CE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487-25B9-4144-9716-0549CC45CF4A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2E9C-CDDC-4E62-83C5-8CDB2015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BDBE-FDD6-4CA6-A976-ADB027E1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4C25-B992-402B-839B-BF9EB702DC4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493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CE8C-0F4A-45D1-A6F3-52F8DE80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EA6F-2077-4079-8305-7147F768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80AE2-2559-4D19-A6D1-A9DFD860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487-25B9-4144-9716-0549CC45CF4A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B9034-4068-4960-88F3-65D4EFC6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37A89-CEE7-4FC0-AAB5-8D1ADA2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4C25-B992-402B-839B-BF9EB702DC4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449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AA2C-A8D4-4173-A2A4-AC6FA0B7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26097-4F0D-4646-A3F9-A10365C0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CCF7B-3606-42A4-BA2B-53D75080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487-25B9-4144-9716-0549CC45CF4A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8B3B4-D42E-4D70-B423-ADF523B4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018C-CA8A-424A-A98E-35D62CD3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4C25-B992-402B-839B-BF9EB702DC4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074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7546-2885-45A4-8BB5-C8601792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7E53-45B5-40AA-B5EC-9BD4641B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99678-CAA9-4037-BE28-E618C881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1213-FB75-4375-B751-338AB0F3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487-25B9-4144-9716-0549CC45CF4A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E98AB-DF7D-44EB-8215-2B72DA6E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E3541-9B84-4692-9756-83D54FFA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4C25-B992-402B-839B-BF9EB702DC4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130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D8E1-943B-4865-A6ED-E2308509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8E641-0215-497C-AC0A-3FE464D6E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3E0C3-2184-4EB5-B9CA-54338B72D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05600-A21C-4DBF-9322-D2A970680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F3AF6-B008-4684-9CE1-C48D971F5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685EF-C2EF-4958-8271-F33223FB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487-25B9-4144-9716-0549CC45CF4A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95352-F164-40D2-BD23-0A500F27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E71BB-44B3-454F-8FB3-CB0D4720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4C25-B992-402B-839B-BF9EB702DC4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48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99F8-47A0-40D8-91CC-815311D7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76EC4-5E41-4189-9819-316DA96D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487-25B9-4144-9716-0549CC45CF4A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D697A-4CE2-4216-A840-C3B454D2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E415C-0D3C-4E6D-99FD-CEC6051E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4C25-B992-402B-839B-BF9EB702DC4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450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0DB30-1ED5-4C49-AEDD-A9F36E42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487-25B9-4144-9716-0549CC45CF4A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CC2ED-98E9-45F0-8C51-8677348F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693D4-36CA-46FB-B47D-F46B5364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4C25-B992-402B-839B-BF9EB702DC4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162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F867-3513-4B09-A088-66F26CF3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C63A-FA79-47AA-A9B0-AFB0F302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996E-2BB0-44A7-96B0-81E2D5B05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A6EA4-6128-4FD3-979E-4E68E2BF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487-25B9-4144-9716-0549CC45CF4A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0C888-1EE9-44F9-ABF0-F6266458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7486-1A2C-4497-B585-B988323D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4C25-B992-402B-839B-BF9EB702DC4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122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917A-A8AF-4237-BE9A-0C82C5E3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60643-27F4-4573-9DA7-A0D5DCADB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EB0F2-5FDD-4943-9D0D-466E0531B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ED8A9-69EC-4956-85AD-8002A1DE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487-25B9-4144-9716-0549CC45CF4A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3E76F-DD13-49F9-9F9E-86049864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4F74-8B30-4BCA-8236-C9B8C6CB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4C25-B992-402B-839B-BF9EB702DC4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114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B0E8A-2649-421D-BB0D-FACC7DCE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07D8D-973E-43BD-B8A8-4AD615E39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9BF84-AC9F-43E1-823D-31333DA2C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0487-25B9-4144-9716-0549CC45CF4A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98436-51B1-4ACE-A97B-2D30BC274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C9AF-D628-4B93-8CD5-F4E6CA5AA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34C25-B992-402B-839B-BF9EB702DC4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019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640D43-C8B4-4C9B-8A97-D8501FE896A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Entities without data</a:t>
            </a:r>
            <a:endParaRPr lang="ro-RO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058272-0BAC-4C73-B3BE-EF84BA389B27}"/>
              </a:ext>
            </a:extLst>
          </p:cNvPr>
          <p:cNvSpPr/>
          <p:nvPr/>
        </p:nvSpPr>
        <p:spPr>
          <a:xfrm>
            <a:off x="7426650" y="2620989"/>
            <a:ext cx="1660526" cy="762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165A253-F4D2-4AD5-ADE0-A65A778DF31A}"/>
              </a:ext>
            </a:extLst>
          </p:cNvPr>
          <p:cNvSpPr txBox="1"/>
          <p:nvPr/>
        </p:nvSpPr>
        <p:spPr>
          <a:xfrm>
            <a:off x="7599969" y="2817398"/>
            <a:ext cx="148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Blogposts: 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BA5DAA-A383-4550-8BBD-3B3745C81B5B}"/>
              </a:ext>
            </a:extLst>
          </p:cNvPr>
          <p:cNvSpPr/>
          <p:nvPr/>
        </p:nvSpPr>
        <p:spPr>
          <a:xfrm>
            <a:off x="3104824" y="3997667"/>
            <a:ext cx="2159341" cy="368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AEDD570D-6BB2-4EF9-B679-71971E5CCEE6}"/>
              </a:ext>
            </a:extLst>
          </p:cNvPr>
          <p:cNvSpPr txBox="1"/>
          <p:nvPr/>
        </p:nvSpPr>
        <p:spPr>
          <a:xfrm>
            <a:off x="3352171" y="3996383"/>
            <a:ext cx="197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Comments</a:t>
            </a:r>
            <a:r>
              <a:rPr lang="ro-RO" dirty="0"/>
              <a:t>: </a:t>
            </a:r>
            <a:r>
              <a:rPr lang="ro-RO" dirty="0" err="1"/>
              <a:t>Entity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6E6752-FA72-44E4-8DE8-49C75DEEB40B}"/>
              </a:ext>
            </a:extLst>
          </p:cNvPr>
          <p:cNvSpPr/>
          <p:nvPr/>
        </p:nvSpPr>
        <p:spPr>
          <a:xfrm>
            <a:off x="3306600" y="2613040"/>
            <a:ext cx="1755793" cy="76284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00E3CE1D-712D-473C-A7C5-301AE13D57D0}"/>
              </a:ext>
            </a:extLst>
          </p:cNvPr>
          <p:cNvSpPr txBox="1"/>
          <p:nvPr/>
        </p:nvSpPr>
        <p:spPr>
          <a:xfrm>
            <a:off x="3571721" y="2770197"/>
            <a:ext cx="122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Users</a:t>
            </a:r>
            <a:r>
              <a:rPr lang="en-US" dirty="0"/>
              <a:t>: AR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F842D-FF3C-4360-9ED4-2DC08C21353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184497" y="3375887"/>
            <a:ext cx="2" cy="62049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2C3F8D-BAC3-42B8-BA8B-60F71B0A4512}"/>
              </a:ext>
            </a:extLst>
          </p:cNvPr>
          <p:cNvCxnSpPr/>
          <p:nvPr/>
        </p:nvCxnSpPr>
        <p:spPr>
          <a:xfrm>
            <a:off x="5492869" y="3725529"/>
            <a:ext cx="1097280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8">
            <a:extLst>
              <a:ext uri="{FF2B5EF4-FFF2-40B4-BE49-F238E27FC236}">
                <a16:creationId xmlns:a16="http://schemas.microsoft.com/office/drawing/2014/main" id="{2A96A1AD-52C9-4BE3-8EFD-91D40F753DF9}"/>
              </a:ext>
            </a:extLst>
          </p:cNvPr>
          <p:cNvSpPr txBox="1"/>
          <p:nvPr/>
        </p:nvSpPr>
        <p:spPr>
          <a:xfrm>
            <a:off x="5162116" y="2994464"/>
            <a:ext cx="243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UserSubscribedToTagEvent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C788B1-9C1F-460A-A24A-4E309A05F372}"/>
              </a:ext>
            </a:extLst>
          </p:cNvPr>
          <p:cNvCxnSpPr>
            <a:cxnSpLocks/>
          </p:cNvCxnSpPr>
          <p:nvPr/>
        </p:nvCxnSpPr>
        <p:spPr>
          <a:xfrm>
            <a:off x="5228709" y="3316388"/>
            <a:ext cx="2126503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20">
            <a:extLst>
              <a:ext uri="{FF2B5EF4-FFF2-40B4-BE49-F238E27FC236}">
                <a16:creationId xmlns:a16="http://schemas.microsoft.com/office/drawing/2014/main" id="{BEDF71F3-6080-4566-894B-4262D60AD652}"/>
              </a:ext>
            </a:extLst>
          </p:cNvPr>
          <p:cNvSpPr txBox="1"/>
          <p:nvPr/>
        </p:nvSpPr>
        <p:spPr>
          <a:xfrm>
            <a:off x="5145573" y="2492286"/>
            <a:ext cx="243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UserCommentedOnBlogpostEvent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BB07DD-26EF-4968-9C04-247444F33BBC}"/>
              </a:ext>
            </a:extLst>
          </p:cNvPr>
          <p:cNvCxnSpPr>
            <a:cxnSpLocks/>
          </p:cNvCxnSpPr>
          <p:nvPr/>
        </p:nvCxnSpPr>
        <p:spPr>
          <a:xfrm>
            <a:off x="5228709" y="2817398"/>
            <a:ext cx="2126503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D1E822-5B22-49EF-B2EE-A5B20DF35D64}"/>
              </a:ext>
            </a:extLst>
          </p:cNvPr>
          <p:cNvSpPr/>
          <p:nvPr/>
        </p:nvSpPr>
        <p:spPr>
          <a:xfrm>
            <a:off x="7175183" y="3997667"/>
            <a:ext cx="2159341" cy="368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97ADB6D2-1727-4A74-8B73-0F450E7FA20C}"/>
              </a:ext>
            </a:extLst>
          </p:cNvPr>
          <p:cNvSpPr txBox="1"/>
          <p:nvPr/>
        </p:nvSpPr>
        <p:spPr>
          <a:xfrm>
            <a:off x="7422530" y="3996383"/>
            <a:ext cx="166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Tags</a:t>
            </a:r>
            <a:r>
              <a:rPr lang="ro-RO" dirty="0"/>
              <a:t>: </a:t>
            </a:r>
            <a:r>
              <a:rPr lang="ro-RO" dirty="0" err="1"/>
              <a:t>Entity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24BD31-A952-4F0A-8F12-C4C64D0B5ACA}"/>
              </a:ext>
            </a:extLst>
          </p:cNvPr>
          <p:cNvCxnSpPr>
            <a:cxnSpLocks/>
          </p:cNvCxnSpPr>
          <p:nvPr/>
        </p:nvCxnSpPr>
        <p:spPr>
          <a:xfrm flipH="1">
            <a:off x="8254851" y="3361023"/>
            <a:ext cx="2" cy="62049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Banica Cosmin</dc:creator>
  <cp:lastModifiedBy>Banica Cosmin</cp:lastModifiedBy>
  <cp:revision>1</cp:revision>
  <dcterms:created xsi:type="dcterms:W3CDTF">2022-05-22T17:46:06Z</dcterms:created>
  <dcterms:modified xsi:type="dcterms:W3CDTF">2022-05-22T17:46:29Z</dcterms:modified>
</cp:coreProperties>
</file>