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FAD9-3784-4B2F-99E9-9FBB1610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DAEF6-E642-47B9-B82B-6DAB2B0B4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4FE0-77BC-45B2-A602-17E3D472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E199-A0FA-44BC-9FED-1D2CF14B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2AA8-583B-43AA-A3C6-29BED6B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958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84A7-26B6-428B-8E84-0A79ED18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6861-A898-4DC2-9800-B0FB38076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D5230-CBEB-496A-9F5D-2C9107A2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DABB-2930-4489-8103-6003DF7D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154-6ADC-4622-A04E-6637423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81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B0661-CC45-44E7-B59D-B766AC96C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40B8E-0FDE-46CB-A375-AE930D0B8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CF60-5976-48D0-85B6-609F726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3F65-4FD7-43F1-A087-EC7B758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DC53-DEA6-4ACB-BD14-899A2360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66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B163-33EB-4BAF-8CB6-82C81857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1CD4-582B-4F55-AF8D-D9009B46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3970-0C09-4014-8380-52E5A356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8B71-95EC-4C90-8C5A-7AAA193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9D72-6AB4-45AD-83CB-6EB746D2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47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F2CF-E945-4519-9044-3DD76E0B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E687-446B-4C63-A7E0-1118D092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2C50-E0F7-4EA4-9019-317EA963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52A1-E6E9-4234-BB6F-76B538C9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392D-293E-46D7-B40F-990FEADB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17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AD1B-3B10-4261-A941-A426EB32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E21-08C7-4D16-991C-223550024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5641-EEFE-417A-A1FC-6C7543015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FC56-664C-49FA-AB31-7AAFF623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B28F9-841E-4783-8AF1-BBBCB193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21E-608E-407B-B6C9-B828A42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87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2952-2FE2-4978-9F69-04DFDC6C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6766-CEF1-4234-A925-F5798EE2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A25E7-A288-47DF-A400-4764DB6C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3A6F7-8FE4-48B2-994B-3ED2FDD1E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FF79E-AB1C-4760-8D53-287C0E519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D343B-36C6-41B2-A5C1-AAE2C86A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9A90C-B65B-4BF5-9C73-F4D32772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74F5E-3C74-4657-ABD4-995B0522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598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31C0-D6D3-49FF-BB14-0F00032B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C4D78-077B-485E-BFCA-8086C074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F4D75-C652-421D-BACC-D4658A7A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FFC8F-1414-4D99-A1EB-DFDC375A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133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128D3-BD7B-43CB-9CA4-D1428440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BDF20-56E8-422B-8169-8F61EE5B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53428-1CE1-407F-9A4E-585D499D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263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DA3F-1FAF-44DE-8E55-CE71F780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D3CC-FBB4-4DFE-9FA0-DF199ED1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7F42E-FDEC-493C-A58E-163212EF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7DFF-4E7D-438E-A777-D606C706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B62B-EA1E-46A9-AA7F-05897245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1BE8-83CF-486C-AC5C-817943CC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311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E528-DFA3-4402-9AC5-C0EB0D2F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C1691-CC1A-4DBB-B7B2-3D1C96B25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E1E00-CEBF-4489-8C22-3E2B97E83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8F63-8D1D-4C70-8BDC-F276F54E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F090A-7DED-4A9D-AF51-DD47D143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D9872-59E0-43F8-AAAA-0C6B2D6B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74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11641-D176-4010-8CF4-2CCEC288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DCC5-A62A-42C1-AADF-D0E6441E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39E4-D357-4640-B6C8-913B8188C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343-6D4D-4668-B1A2-A7D706EB649D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A4E9-56D6-4D67-9D67-B17CE6F90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D619-560B-443E-9FB3-F153FE079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F666-36BC-455C-8701-F43919A144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158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6CF3-16F9-4940-B909-583344EA8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6" y="923580"/>
            <a:ext cx="5512904" cy="1143759"/>
          </a:xfrm>
        </p:spPr>
        <p:txBody>
          <a:bodyPr>
            <a:normAutofit fontScale="90000"/>
          </a:bodyPr>
          <a:lstStyle/>
          <a:p>
            <a:r>
              <a:rPr lang="en-US" dirty="0"/>
              <a:t>User stories</a:t>
            </a:r>
            <a:br>
              <a:rPr lang="en-US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43B9E-89E9-49E2-8DD3-3ABA15894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0017"/>
            <a:ext cx="9144000" cy="50052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an </a:t>
            </a:r>
            <a:r>
              <a:rPr lang="en-US" b="1" dirty="0"/>
              <a:t>administrator </a:t>
            </a:r>
            <a:r>
              <a:rPr lang="en-US" dirty="0"/>
              <a:t>I would like to be able to: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blogposts, by entering a </a:t>
            </a:r>
            <a:r>
              <a:rPr lang="en-US" b="1" dirty="0"/>
              <a:t>title</a:t>
            </a:r>
            <a:r>
              <a:rPr lang="en-US" dirty="0"/>
              <a:t>, a </a:t>
            </a:r>
            <a:r>
              <a:rPr lang="en-US" b="1" dirty="0"/>
              <a:t>text</a:t>
            </a:r>
            <a:r>
              <a:rPr lang="en-US" dirty="0"/>
              <a:t>, a </a:t>
            </a:r>
            <a:r>
              <a:rPr lang="en-US" b="1" dirty="0"/>
              <a:t>location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Each blogpost has a few tags that describe the post’s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b="1" dirty="0"/>
              <a:t>user </a:t>
            </a:r>
            <a:r>
              <a:rPr lang="en-US" dirty="0"/>
              <a:t>I would like to be able to: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Access the platform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b="1" dirty="0"/>
              <a:t>profile, </a:t>
            </a:r>
            <a:r>
              <a:rPr lang="en-US" dirty="0"/>
              <a:t>with </a:t>
            </a:r>
            <a:r>
              <a:rPr lang="en-US" b="1" dirty="0"/>
              <a:t>email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address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Edit the </a:t>
            </a:r>
            <a:r>
              <a:rPr lang="en-US" b="1" dirty="0"/>
              <a:t>profile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View all the </a:t>
            </a:r>
            <a:r>
              <a:rPr lang="en-US" b="1" dirty="0"/>
              <a:t>posts</a:t>
            </a:r>
            <a:r>
              <a:rPr lang="en-US" dirty="0"/>
              <a:t> in the </a:t>
            </a:r>
            <a:r>
              <a:rPr lang="en-US" b="1" dirty="0"/>
              <a:t>blog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View details about a </a:t>
            </a:r>
            <a:r>
              <a:rPr lang="en-US" b="1" dirty="0"/>
              <a:t>post, </a:t>
            </a:r>
            <a:r>
              <a:rPr lang="en-US" dirty="0"/>
              <a:t>including </a:t>
            </a:r>
            <a:r>
              <a:rPr lang="en-US" b="1" dirty="0"/>
              <a:t>comments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Be able to </a:t>
            </a:r>
            <a:r>
              <a:rPr lang="en-US" b="1" dirty="0"/>
              <a:t>subscribe </a:t>
            </a:r>
            <a:r>
              <a:rPr lang="en-US" dirty="0"/>
              <a:t>to some tags, receiving email notifications whenever a post containing that tag is created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Be able to </a:t>
            </a:r>
            <a:r>
              <a:rPr lang="en-US" b="1" dirty="0"/>
              <a:t>unsubscribe </a:t>
            </a:r>
            <a:r>
              <a:rPr lang="en-US" dirty="0"/>
              <a:t>from some tags, and stop receiving email notifications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User stories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</dc:title>
  <dc:creator>Banica Cosmin</dc:creator>
  <cp:lastModifiedBy>Banica Cosmin</cp:lastModifiedBy>
  <cp:revision>1</cp:revision>
  <dcterms:created xsi:type="dcterms:W3CDTF">2022-05-22T17:10:58Z</dcterms:created>
  <dcterms:modified xsi:type="dcterms:W3CDTF">2022-05-22T17:27:21Z</dcterms:modified>
</cp:coreProperties>
</file>