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DCA1-A57E-4832-951A-FCAE34DD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9F157-E1C8-4FC3-9B76-EFD9D409A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9EB3-5813-4EC5-AB29-4363B958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E57A-57F7-49CA-BEEC-17A16801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AC5A-B498-4FEE-A05B-EE95EA5E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368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974D-E561-497C-B86F-61E0EAC2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BA12C-BF6F-4316-8143-4DF0EF06C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A93B-E982-4296-994F-A88F41CA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9F49-3D6D-43A7-B1EF-C60858A1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FCA0-220D-48DB-83F1-C1D64267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271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DE343-47BC-4FCA-9714-03AFD3A42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7812D-D743-48F2-9C47-DEA10DFC7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FBEB-5396-4644-BDDF-3C118E48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E1C1-4780-4ACB-B4DC-BF7D635D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7B4-C5AB-453A-9671-EE1C0512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656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EFAB-B5C7-404F-AE6E-0252614D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C69C-5608-4622-B11E-988EC09F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3758-3B73-4185-8217-15FB9F66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300C-CCAF-4A19-A97A-F625C145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5388-8EB6-4502-A9E8-A39FB667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305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9698-AEC8-4A23-BCF1-611C1E0F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FE72-C942-47EB-B5E6-72D05215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2215D-5EB8-43B9-AD63-AC967A06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E60C-0DB0-4D6F-B183-80E9F42C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BC2E-A302-436B-B4DE-60EA0BFF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918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1FC7-217A-475B-B0EC-FBF8CBC5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92EA-04B7-4A73-8051-27F15FBB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7B595-4533-4469-82DF-2B8B7ABCB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A7049-DACB-46B8-A21B-578559A5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A170B-23FD-4F89-9AC7-31C50E33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AB42C-B06A-4B3A-9387-E104FAF3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319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15AE-2A6F-4E31-99F1-B9EE486C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B3C42-FFB0-4532-B062-E59F0410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C3BE-C5D4-478E-A4A7-D5F16F19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A46BE-6FC5-4D06-AE81-18D51D994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BB52F-3F22-41D3-8FCD-76D64DC95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8940-F549-4493-86B4-EBE3327B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96D57-1737-42C5-87FE-40C103AB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CAFE6-720C-4A4B-9EF3-E5B14020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223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A8D5-24E9-4BFF-931B-FA9ED217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6C51F-E6C1-45CB-BF4F-3900743A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52273-3FB6-4A95-90C0-0A5E4D6D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F864E-4DD8-4D0E-BF8D-C4B0148B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361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58E7D-C537-4C32-80FF-2C8718C3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B6E10-900C-4B01-A09E-D1BE8F7D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796E7-F1CF-40B4-B658-7228374B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485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6287-0040-4430-9F7E-4A3E2AB3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C1ED-548C-421E-AC5E-437A37A43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6D22A-586E-427B-BA2A-E700DC1AB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D0C9-0012-4149-874D-35E471DA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1F819-6B4A-413C-9E67-05BF672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900BC-91BE-4AD1-A9D4-9A35A9CB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63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622E-69D3-426B-9557-9A559297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AD139-95A6-45B3-880A-C13E00039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A74A-8E32-498F-8E37-C968171D7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AE6D-4208-4AD8-86A0-94573233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B979F-65E7-49E7-8B76-15C99B98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FFAC-3D96-4A6E-809B-CF56FE25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792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501AD-0A49-407D-A421-91A0E02C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5F653-CB40-4BB6-A4B7-E7108F23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49387-5AA6-457F-8E6A-350CF06AA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3B89-1305-48CD-A67D-A1AB2C1463F2}" type="datetimeFigureOut">
              <a:rPr lang="ro-RO" smtClean="0"/>
              <a:t>22.05.2022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DD7A-6E66-4C67-AFF8-595C9E236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919D-7FC0-49F6-9E3B-80D5F03DD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6CE8-FBD5-4E28-A00F-711B4B33A8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356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4B36-7595-43AE-BCB5-EE8C42364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9444" y="-116715"/>
            <a:ext cx="9144000" cy="2387600"/>
          </a:xfrm>
        </p:spPr>
        <p:txBody>
          <a:bodyPr/>
          <a:lstStyle/>
          <a:p>
            <a:r>
              <a:rPr lang="en-US" dirty="0"/>
              <a:t>Entities</a:t>
            </a:r>
            <a:br>
              <a:rPr lang="en-US" dirty="0"/>
            </a:br>
            <a:endParaRPr lang="ro-RO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844862-BEFD-448C-A40E-6C08B0254837}"/>
              </a:ext>
            </a:extLst>
          </p:cNvPr>
          <p:cNvSpPr/>
          <p:nvPr/>
        </p:nvSpPr>
        <p:spPr>
          <a:xfrm>
            <a:off x="7209225" y="1932844"/>
            <a:ext cx="1660526" cy="16522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70FE045-B2B8-400A-B89A-B34571653330}"/>
              </a:ext>
            </a:extLst>
          </p:cNvPr>
          <p:cNvSpPr txBox="1"/>
          <p:nvPr/>
        </p:nvSpPr>
        <p:spPr>
          <a:xfrm>
            <a:off x="7263994" y="1932844"/>
            <a:ext cx="146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Blogpost: AR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38758321-1ECF-4928-B66C-F4591ED51E55}"/>
              </a:ext>
            </a:extLst>
          </p:cNvPr>
          <p:cNvSpPr txBox="1"/>
          <p:nvPr/>
        </p:nvSpPr>
        <p:spPr>
          <a:xfrm>
            <a:off x="7195732" y="2374694"/>
            <a:ext cx="178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900" b="1" dirty="0"/>
              <a:t>id : int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title: string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text: string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location: string</a:t>
            </a:r>
            <a:endParaRPr lang="ro-RO" sz="900" dirty="0"/>
          </a:p>
          <a:p>
            <a:pPr marL="171450" indent="-171450">
              <a:buFontTx/>
              <a:buChar char="-"/>
            </a:pPr>
            <a:r>
              <a:rPr lang="en-US" sz="900" dirty="0"/>
              <a:t>comments: List&lt;Comments&gt;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tags: List&lt;Tags&gt;</a:t>
            </a:r>
            <a:endParaRPr lang="ro-RO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2CF05D-BDBB-4FD2-A1E4-418679B4C9FD}"/>
              </a:ext>
            </a:extLst>
          </p:cNvPr>
          <p:cNvSpPr/>
          <p:nvPr/>
        </p:nvSpPr>
        <p:spPr>
          <a:xfrm>
            <a:off x="7209225" y="3881433"/>
            <a:ext cx="1660526" cy="7953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BE617CF4-8DDF-4B70-94C5-B9A4A9013F76}"/>
              </a:ext>
            </a:extLst>
          </p:cNvPr>
          <p:cNvSpPr txBox="1"/>
          <p:nvPr/>
        </p:nvSpPr>
        <p:spPr>
          <a:xfrm>
            <a:off x="7239783" y="3873085"/>
            <a:ext cx="155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Tags: Entity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9B6D5447-7BB1-43D3-B760-AB48E0FC3FAF}"/>
              </a:ext>
            </a:extLst>
          </p:cNvPr>
          <p:cNvSpPr txBox="1"/>
          <p:nvPr/>
        </p:nvSpPr>
        <p:spPr>
          <a:xfrm>
            <a:off x="7239783" y="4168537"/>
            <a:ext cx="1781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900" dirty="0"/>
              <a:t>id: int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name: string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description: 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49A6E0-B05C-431B-A0CD-0F193C1D99B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039488" y="3585128"/>
            <a:ext cx="0" cy="29630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8B650A-6E7D-41FC-B0C1-2D4538A28C61}"/>
              </a:ext>
            </a:extLst>
          </p:cNvPr>
          <p:cNvSpPr/>
          <p:nvPr/>
        </p:nvSpPr>
        <p:spPr>
          <a:xfrm>
            <a:off x="3183740" y="3679945"/>
            <a:ext cx="2159341" cy="13255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397637E2-CFE6-4B64-B625-1CD7766394BB}"/>
              </a:ext>
            </a:extLst>
          </p:cNvPr>
          <p:cNvSpPr txBox="1"/>
          <p:nvPr/>
        </p:nvSpPr>
        <p:spPr>
          <a:xfrm>
            <a:off x="3338340" y="3678661"/>
            <a:ext cx="199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Comments</a:t>
            </a:r>
            <a:r>
              <a:rPr lang="ro-RO" dirty="0"/>
              <a:t>: </a:t>
            </a:r>
            <a:r>
              <a:rPr lang="ro-RO" dirty="0" err="1"/>
              <a:t>Entity</a:t>
            </a:r>
            <a:endParaRPr lang="en-US" dirty="0"/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63688C41-6BA1-4854-B40A-40F67C01F98D}"/>
              </a:ext>
            </a:extLst>
          </p:cNvPr>
          <p:cNvSpPr txBox="1"/>
          <p:nvPr/>
        </p:nvSpPr>
        <p:spPr>
          <a:xfrm>
            <a:off x="3216988" y="4047993"/>
            <a:ext cx="234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900" dirty="0"/>
              <a:t>id : int</a:t>
            </a:r>
          </a:p>
          <a:p>
            <a:pPr marL="171450" indent="-171450">
              <a:buFontTx/>
              <a:buChar char="-"/>
            </a:pPr>
            <a:r>
              <a:rPr lang="en-US" sz="900" b="1" dirty="0" err="1"/>
              <a:t>blogpostId</a:t>
            </a:r>
            <a:r>
              <a:rPr lang="ro-RO" sz="900" b="1" dirty="0">
                <a:solidFill>
                  <a:schemeClr val="accent1"/>
                </a:solidFill>
              </a:rPr>
              <a:t>: </a:t>
            </a:r>
            <a:r>
              <a:rPr lang="ro-RO" sz="900" b="1" dirty="0" err="1"/>
              <a:t>int</a:t>
            </a:r>
            <a:endParaRPr lang="ro-RO" sz="900" b="1" dirty="0"/>
          </a:p>
          <a:p>
            <a:pPr marL="171450" indent="-171450">
              <a:buFontTx/>
              <a:buChar char="-"/>
            </a:pPr>
            <a:r>
              <a:rPr lang="en-US" sz="900" b="1" dirty="0" err="1"/>
              <a:t>userId</a:t>
            </a:r>
            <a:r>
              <a:rPr lang="ro-RO" sz="900" b="1" dirty="0"/>
              <a:t>: </a:t>
            </a:r>
            <a:r>
              <a:rPr lang="ro-RO" sz="900" b="1" dirty="0" err="1"/>
              <a:t>int</a:t>
            </a:r>
            <a:endParaRPr lang="ro-RO" sz="900" b="1" dirty="0"/>
          </a:p>
          <a:p>
            <a:pPr marL="171450" indent="-171450">
              <a:buFontTx/>
              <a:buChar char="-"/>
            </a:pPr>
            <a:r>
              <a:rPr lang="en-US" sz="900" dirty="0"/>
              <a:t>message</a:t>
            </a:r>
            <a:r>
              <a:rPr lang="ro-RO" sz="900" dirty="0"/>
              <a:t>: </a:t>
            </a:r>
            <a:r>
              <a:rPr lang="en-US" sz="900" dirty="0"/>
              <a:t>string</a:t>
            </a:r>
            <a:endParaRPr lang="ro-RO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769630-482B-4FCD-BF45-DA0E8B0FFF9A}"/>
              </a:ext>
            </a:extLst>
          </p:cNvPr>
          <p:cNvSpPr/>
          <p:nvPr/>
        </p:nvSpPr>
        <p:spPr>
          <a:xfrm>
            <a:off x="3331648" y="1772439"/>
            <a:ext cx="1755793" cy="138746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40">
            <a:extLst>
              <a:ext uri="{FF2B5EF4-FFF2-40B4-BE49-F238E27FC236}">
                <a16:creationId xmlns:a16="http://schemas.microsoft.com/office/drawing/2014/main" id="{BA931515-B39D-49C3-9F30-8D70E95C945A}"/>
              </a:ext>
            </a:extLst>
          </p:cNvPr>
          <p:cNvSpPr txBox="1"/>
          <p:nvPr/>
        </p:nvSpPr>
        <p:spPr>
          <a:xfrm>
            <a:off x="3549137" y="1748178"/>
            <a:ext cx="122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Users</a:t>
            </a:r>
            <a:r>
              <a:rPr lang="en-US" dirty="0"/>
              <a:t>: AR</a:t>
            </a:r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8AB19400-C3BC-4A3B-B18D-E50EDC4E56CC}"/>
              </a:ext>
            </a:extLst>
          </p:cNvPr>
          <p:cNvSpPr txBox="1"/>
          <p:nvPr/>
        </p:nvSpPr>
        <p:spPr>
          <a:xfrm>
            <a:off x="3398613" y="2020977"/>
            <a:ext cx="178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900" b="1" dirty="0"/>
              <a:t>id</a:t>
            </a:r>
            <a:r>
              <a:rPr lang="en-US" sz="900" b="1" dirty="0">
                <a:solidFill>
                  <a:schemeClr val="accent1"/>
                </a:solidFill>
              </a:rPr>
              <a:t> </a:t>
            </a:r>
            <a:r>
              <a:rPr lang="en-US" sz="900" b="1" dirty="0"/>
              <a:t>: int</a:t>
            </a:r>
          </a:p>
          <a:p>
            <a:pPr marL="171450" indent="-171450">
              <a:buFontTx/>
              <a:buChar char="-"/>
            </a:pPr>
            <a:r>
              <a:rPr lang="en-US" sz="900" dirty="0" err="1"/>
              <a:t>identityId</a:t>
            </a:r>
            <a:r>
              <a:rPr lang="en-US" sz="900" dirty="0"/>
              <a:t> : string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email: string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address: string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comments</a:t>
            </a:r>
            <a:r>
              <a:rPr lang="ro-RO" sz="900" dirty="0"/>
              <a:t>: </a:t>
            </a:r>
            <a:r>
              <a:rPr lang="ro-RO" sz="900" dirty="0" err="1"/>
              <a:t>List</a:t>
            </a:r>
            <a:r>
              <a:rPr lang="ro-RO" sz="900" dirty="0"/>
              <a:t>&lt;</a:t>
            </a:r>
            <a:r>
              <a:rPr lang="en-US" sz="900" dirty="0"/>
              <a:t>Comments</a:t>
            </a:r>
            <a:r>
              <a:rPr lang="ro-RO" sz="900" dirty="0"/>
              <a:t>&gt;</a:t>
            </a:r>
            <a:endParaRPr lang="en-US" sz="900" dirty="0"/>
          </a:p>
          <a:p>
            <a:pPr marL="171450" indent="-171450">
              <a:buFontTx/>
              <a:buChar char="-"/>
            </a:pPr>
            <a:r>
              <a:rPr lang="en-US" sz="900" dirty="0"/>
              <a:t>tags: List&lt;Tags&gt;</a:t>
            </a:r>
            <a:endParaRPr lang="ro-RO" sz="9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7152C6-B6E5-462D-83FD-B65955411F25}"/>
              </a:ext>
            </a:extLst>
          </p:cNvPr>
          <p:cNvCxnSpPr>
            <a:cxnSpLocks/>
          </p:cNvCxnSpPr>
          <p:nvPr/>
        </p:nvCxnSpPr>
        <p:spPr>
          <a:xfrm>
            <a:off x="4242369" y="3237465"/>
            <a:ext cx="0" cy="37128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30ACBB-9644-4E31-A038-B060A3EC8063}"/>
              </a:ext>
            </a:extLst>
          </p:cNvPr>
          <p:cNvCxnSpPr/>
          <p:nvPr/>
        </p:nvCxnSpPr>
        <p:spPr>
          <a:xfrm>
            <a:off x="5401651" y="2632074"/>
            <a:ext cx="1097280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48">
            <a:extLst>
              <a:ext uri="{FF2B5EF4-FFF2-40B4-BE49-F238E27FC236}">
                <a16:creationId xmlns:a16="http://schemas.microsoft.com/office/drawing/2014/main" id="{A9358651-638F-45A9-AA8C-F904DA5132DC}"/>
              </a:ext>
            </a:extLst>
          </p:cNvPr>
          <p:cNvSpPr txBox="1"/>
          <p:nvPr/>
        </p:nvSpPr>
        <p:spPr>
          <a:xfrm>
            <a:off x="5028614" y="2680436"/>
            <a:ext cx="243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UserSubscribedToTagEvent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8FB06E-BAFE-4ACF-B53A-ECE5591D62C6}"/>
              </a:ext>
            </a:extLst>
          </p:cNvPr>
          <p:cNvCxnSpPr>
            <a:cxnSpLocks/>
          </p:cNvCxnSpPr>
          <p:nvPr/>
        </p:nvCxnSpPr>
        <p:spPr>
          <a:xfrm>
            <a:off x="5198839" y="2957435"/>
            <a:ext cx="1818252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E7D230FC-4CB4-49C4-B51A-C3125ED7B1B3}"/>
              </a:ext>
            </a:extLst>
          </p:cNvPr>
          <p:cNvSpPr txBox="1"/>
          <p:nvPr/>
        </p:nvSpPr>
        <p:spPr>
          <a:xfrm>
            <a:off x="4982870" y="2173183"/>
            <a:ext cx="243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UserCommentedOnBlogpostEvent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8FB26D-943E-43A7-9596-E40360D5CE75}"/>
              </a:ext>
            </a:extLst>
          </p:cNvPr>
          <p:cNvCxnSpPr>
            <a:cxnSpLocks/>
          </p:cNvCxnSpPr>
          <p:nvPr/>
        </p:nvCxnSpPr>
        <p:spPr>
          <a:xfrm>
            <a:off x="5198839" y="2474880"/>
            <a:ext cx="1818252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9695EA-38C2-4B69-A8B9-18A53CF72E73}"/>
              </a:ext>
            </a:extLst>
          </p:cNvPr>
          <p:cNvCxnSpPr>
            <a:cxnSpLocks/>
          </p:cNvCxnSpPr>
          <p:nvPr/>
        </p:nvCxnSpPr>
        <p:spPr>
          <a:xfrm flipH="1">
            <a:off x="5408327" y="3423108"/>
            <a:ext cx="1730712" cy="4499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91046C-4ECB-4E11-A374-C15837994216}"/>
              </a:ext>
            </a:extLst>
          </p:cNvPr>
          <p:cNvCxnSpPr>
            <a:cxnSpLocks/>
          </p:cNvCxnSpPr>
          <p:nvPr/>
        </p:nvCxnSpPr>
        <p:spPr>
          <a:xfrm flipH="1" flipV="1">
            <a:off x="5087441" y="3105543"/>
            <a:ext cx="2108291" cy="84056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0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Entities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Entities </dc:title>
  <dc:creator>Banica Cosmin</dc:creator>
  <cp:lastModifiedBy>Banica Cosmin</cp:lastModifiedBy>
  <cp:revision>3</cp:revision>
  <dcterms:created xsi:type="dcterms:W3CDTF">2022-05-22T17:32:58Z</dcterms:created>
  <dcterms:modified xsi:type="dcterms:W3CDTF">2022-05-22T17:47:17Z</dcterms:modified>
</cp:coreProperties>
</file>