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6" r:id="rId1"/>
  </p:sldMasterIdLst>
  <p:notesMasterIdLst>
    <p:notesMasterId r:id="rId20"/>
  </p:notesMasterIdLst>
  <p:sldIdLst>
    <p:sldId id="256" r:id="rId2"/>
    <p:sldId id="257" r:id="rId3"/>
    <p:sldId id="266" r:id="rId4"/>
    <p:sldId id="258" r:id="rId5"/>
    <p:sldId id="259" r:id="rId6"/>
    <p:sldId id="267" r:id="rId7"/>
    <p:sldId id="269" r:id="rId8"/>
    <p:sldId id="261" r:id="rId9"/>
    <p:sldId id="268" r:id="rId10"/>
    <p:sldId id="264" r:id="rId11"/>
    <p:sldId id="265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683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1B3CA-F15A-4D4E-B7D3-5D51B84FB44B}" v="228" dt="2024-11-13T10:59:07.0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19"/>
  </p:normalViewPr>
  <p:slideViewPr>
    <p:cSldViewPr snapToGrid="0">
      <p:cViewPr varScale="1">
        <p:scale>
          <a:sx n="109" d="100"/>
          <a:sy n="109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durovici,Cosmin C.A." userId="a793c886-c778-4ff9-8125-fa962a66f34b" providerId="ADAL" clId="{1AE1B3CA-F15A-4D4E-B7D3-5D51B84FB44B}"/>
    <pc:docChg chg="undo redo custSel addSld delSld modSld sldOrd addMainMaster delMainMaster">
      <pc:chgData name="Budurovici,Cosmin C.A." userId="a793c886-c778-4ff9-8125-fa962a66f34b" providerId="ADAL" clId="{1AE1B3CA-F15A-4D4E-B7D3-5D51B84FB44B}" dt="2024-11-14T12:57:54.839" v="4773" actId="27636"/>
      <pc:docMkLst>
        <pc:docMk/>
      </pc:docMkLst>
      <pc:sldChg chg="new del">
        <pc:chgData name="Budurovici,Cosmin C.A." userId="a793c886-c778-4ff9-8125-fa962a66f34b" providerId="ADAL" clId="{1AE1B3CA-F15A-4D4E-B7D3-5D51B84FB44B}" dt="2024-10-05T13:05:49.036" v="36" actId="2696"/>
        <pc:sldMkLst>
          <pc:docMk/>
          <pc:sldMk cId="1789653335" sldId="256"/>
        </pc:sldMkLst>
      </pc:sldChg>
      <pc:sldChg chg="new del">
        <pc:chgData name="Budurovici,Cosmin C.A." userId="a793c886-c778-4ff9-8125-fa962a66f34b" providerId="ADAL" clId="{1AE1B3CA-F15A-4D4E-B7D3-5D51B84FB44B}" dt="2024-10-05T13:04:14.290" v="33" actId="2696"/>
        <pc:sldMkLst>
          <pc:docMk/>
          <pc:sldMk cId="2183171544" sldId="256"/>
        </pc:sldMkLst>
      </pc:sldChg>
      <pc:sldChg chg="addSp delSp modSp new mod">
        <pc:chgData name="Budurovici,Cosmin C.A." userId="a793c886-c778-4ff9-8125-fa962a66f34b" providerId="ADAL" clId="{1AE1B3CA-F15A-4D4E-B7D3-5D51B84FB44B}" dt="2024-10-05T13:34:47.467" v="319" actId="1076"/>
        <pc:sldMkLst>
          <pc:docMk/>
          <pc:sldMk cId="2827338639" sldId="256"/>
        </pc:sldMkLst>
        <pc:spChg chg="del mod">
          <ac:chgData name="Budurovici,Cosmin C.A." userId="a793c886-c778-4ff9-8125-fa962a66f34b" providerId="ADAL" clId="{1AE1B3CA-F15A-4D4E-B7D3-5D51B84FB44B}" dt="2024-10-05T13:11:20.644" v="59" actId="478"/>
          <ac:spMkLst>
            <pc:docMk/>
            <pc:sldMk cId="2827338639" sldId="256"/>
            <ac:spMk id="2" creationId="{7B267907-A717-C94C-BEF9-5B22BCCEC962}"/>
          </ac:spMkLst>
        </pc:spChg>
        <pc:spChg chg="del mod">
          <ac:chgData name="Budurovici,Cosmin C.A." userId="a793c886-c778-4ff9-8125-fa962a66f34b" providerId="ADAL" clId="{1AE1B3CA-F15A-4D4E-B7D3-5D51B84FB44B}" dt="2024-10-05T13:11:21.963" v="60" actId="478"/>
          <ac:spMkLst>
            <pc:docMk/>
            <pc:sldMk cId="2827338639" sldId="256"/>
            <ac:spMk id="3" creationId="{A9567E85-3FE9-60EB-E9E3-122EF45C33E2}"/>
          </ac:spMkLst>
        </pc:spChg>
        <pc:spChg chg="add del mod">
          <ac:chgData name="Budurovici,Cosmin C.A." userId="a793c886-c778-4ff9-8125-fa962a66f34b" providerId="ADAL" clId="{1AE1B3CA-F15A-4D4E-B7D3-5D51B84FB44B}" dt="2024-10-05T13:10:25.079" v="58"/>
          <ac:spMkLst>
            <pc:docMk/>
            <pc:sldMk cId="2827338639" sldId="256"/>
            <ac:spMk id="4" creationId="{7D9AC26F-F310-5245-4271-3EA3B2667E5A}"/>
          </ac:spMkLst>
        </pc:spChg>
        <pc:spChg chg="add mod">
          <ac:chgData name="Budurovici,Cosmin C.A." userId="a793c886-c778-4ff9-8125-fa962a66f34b" providerId="ADAL" clId="{1AE1B3CA-F15A-4D4E-B7D3-5D51B84FB44B}" dt="2024-10-05T13:34:47.467" v="319" actId="1076"/>
          <ac:spMkLst>
            <pc:docMk/>
            <pc:sldMk cId="2827338639" sldId="256"/>
            <ac:spMk id="7" creationId="{4B92B949-BE97-0DFD-A68C-7BDB10E05845}"/>
          </ac:spMkLst>
        </pc:spChg>
        <pc:spChg chg="add del mod">
          <ac:chgData name="Budurovici,Cosmin C.A." userId="a793c886-c778-4ff9-8125-fa962a66f34b" providerId="ADAL" clId="{1AE1B3CA-F15A-4D4E-B7D3-5D51B84FB44B}" dt="2024-10-05T13:14:30.165" v="121" actId="478"/>
          <ac:spMkLst>
            <pc:docMk/>
            <pc:sldMk cId="2827338639" sldId="256"/>
            <ac:spMk id="9" creationId="{536F15B1-5656-BBCE-BA14-689E1D3018E4}"/>
          </ac:spMkLst>
        </pc:spChg>
        <pc:spChg chg="add del">
          <ac:chgData name="Budurovici,Cosmin C.A." userId="a793c886-c778-4ff9-8125-fa962a66f34b" providerId="ADAL" clId="{1AE1B3CA-F15A-4D4E-B7D3-5D51B84FB44B}" dt="2024-10-05T13:14:45.469" v="123" actId="478"/>
          <ac:spMkLst>
            <pc:docMk/>
            <pc:sldMk cId="2827338639" sldId="256"/>
            <ac:spMk id="11" creationId="{830692A1-000F-DAEE-95BE-D141EB3BFB7F}"/>
          </ac:spMkLst>
        </pc:spChg>
        <pc:grpChg chg="add mod">
          <ac:chgData name="Budurovici,Cosmin C.A." userId="a793c886-c778-4ff9-8125-fa962a66f34b" providerId="ADAL" clId="{1AE1B3CA-F15A-4D4E-B7D3-5D51B84FB44B}" dt="2024-10-05T13:32:56.114" v="295" actId="1076"/>
          <ac:grpSpMkLst>
            <pc:docMk/>
            <pc:sldMk cId="2827338639" sldId="256"/>
            <ac:grpSpMk id="26" creationId="{1C89AA79-C40A-C86D-584D-919557A002A1}"/>
          </ac:grpSpMkLst>
        </pc:grpChg>
        <pc:picChg chg="add del mod">
          <ac:chgData name="Budurovici,Cosmin C.A." userId="a793c886-c778-4ff9-8125-fa962a66f34b" providerId="ADAL" clId="{1AE1B3CA-F15A-4D4E-B7D3-5D51B84FB44B}" dt="2024-10-05T13:32:44.100" v="292" actId="21"/>
          <ac:picMkLst>
            <pc:docMk/>
            <pc:sldMk cId="2827338639" sldId="256"/>
            <ac:picMk id="6" creationId="{D9FD6F17-89D5-3322-D484-68BE6C8C6709}"/>
          </ac:picMkLst>
        </pc:picChg>
        <pc:picChg chg="add del mod">
          <ac:chgData name="Budurovici,Cosmin C.A." userId="a793c886-c778-4ff9-8125-fa962a66f34b" providerId="ADAL" clId="{1AE1B3CA-F15A-4D4E-B7D3-5D51B84FB44B}" dt="2024-10-05T13:33:28.664" v="303" actId="21"/>
          <ac:picMkLst>
            <pc:docMk/>
            <pc:sldMk cId="2827338639" sldId="256"/>
            <ac:picMk id="13" creationId="{27F9C20A-5005-9A96-0A86-1F9A10A02916}"/>
          </ac:picMkLst>
        </pc:picChg>
        <pc:picChg chg="add del mod">
          <ac:chgData name="Budurovici,Cosmin C.A." userId="a793c886-c778-4ff9-8125-fa962a66f34b" providerId="ADAL" clId="{1AE1B3CA-F15A-4D4E-B7D3-5D51B84FB44B}" dt="2024-10-05T13:33:02.915" v="296" actId="21"/>
          <ac:picMkLst>
            <pc:docMk/>
            <pc:sldMk cId="2827338639" sldId="256"/>
            <ac:picMk id="15" creationId="{7A42665C-387A-EAE3-BDBB-F0060ADD675E}"/>
          </ac:picMkLst>
        </pc:picChg>
        <pc:picChg chg="add del mod">
          <ac:chgData name="Budurovici,Cosmin C.A." userId="a793c886-c778-4ff9-8125-fa962a66f34b" providerId="ADAL" clId="{1AE1B3CA-F15A-4D4E-B7D3-5D51B84FB44B}" dt="2024-10-05T13:33:28.664" v="303" actId="21"/>
          <ac:picMkLst>
            <pc:docMk/>
            <pc:sldMk cId="2827338639" sldId="256"/>
            <ac:picMk id="17" creationId="{BC0A83D1-B8F3-595E-9065-98EFAE1FCFB8}"/>
          </ac:picMkLst>
        </pc:picChg>
        <pc:picChg chg="add del mod">
          <ac:chgData name="Budurovici,Cosmin C.A." userId="a793c886-c778-4ff9-8125-fa962a66f34b" providerId="ADAL" clId="{1AE1B3CA-F15A-4D4E-B7D3-5D51B84FB44B}" dt="2024-10-05T13:33:28.664" v="303" actId="21"/>
          <ac:picMkLst>
            <pc:docMk/>
            <pc:sldMk cId="2827338639" sldId="256"/>
            <ac:picMk id="19" creationId="{CEAECDDB-6408-69F3-3F44-02B97F866543}"/>
          </ac:picMkLst>
        </pc:picChg>
        <pc:picChg chg="add del mod">
          <ac:chgData name="Budurovici,Cosmin C.A." userId="a793c886-c778-4ff9-8125-fa962a66f34b" providerId="ADAL" clId="{1AE1B3CA-F15A-4D4E-B7D3-5D51B84FB44B}" dt="2024-10-05T13:33:02.915" v="296" actId="21"/>
          <ac:picMkLst>
            <pc:docMk/>
            <pc:sldMk cId="2827338639" sldId="256"/>
            <ac:picMk id="21" creationId="{1A701EB0-5A20-A852-61B4-C58C796DF47A}"/>
          </ac:picMkLst>
        </pc:picChg>
        <pc:picChg chg="add del mod">
          <ac:chgData name="Budurovici,Cosmin C.A." userId="a793c886-c778-4ff9-8125-fa962a66f34b" providerId="ADAL" clId="{1AE1B3CA-F15A-4D4E-B7D3-5D51B84FB44B}" dt="2024-10-05T13:33:28.664" v="303" actId="21"/>
          <ac:picMkLst>
            <pc:docMk/>
            <pc:sldMk cId="2827338639" sldId="256"/>
            <ac:picMk id="23" creationId="{52B7E72E-2129-EB0D-54D8-8236BBFA381E}"/>
          </ac:picMkLst>
        </pc:picChg>
        <pc:picChg chg="add del mod">
          <ac:chgData name="Budurovici,Cosmin C.A." userId="a793c886-c778-4ff9-8125-fa962a66f34b" providerId="ADAL" clId="{1AE1B3CA-F15A-4D4E-B7D3-5D51B84FB44B}" dt="2024-10-05T13:33:02.915" v="296" actId="21"/>
          <ac:picMkLst>
            <pc:docMk/>
            <pc:sldMk cId="2827338639" sldId="256"/>
            <ac:picMk id="25" creationId="{3FB3DAD8-FF16-A6B4-3F68-CA31242DAC8E}"/>
          </ac:picMkLst>
        </pc:picChg>
        <pc:picChg chg="mod">
          <ac:chgData name="Budurovici,Cosmin C.A." userId="a793c886-c778-4ff9-8125-fa962a66f34b" providerId="ADAL" clId="{1AE1B3CA-F15A-4D4E-B7D3-5D51B84FB44B}" dt="2024-10-05T13:32:38.127" v="289"/>
          <ac:picMkLst>
            <pc:docMk/>
            <pc:sldMk cId="2827338639" sldId="256"/>
            <ac:picMk id="27" creationId="{8B649FE2-8664-D1A7-1FBC-3D098F9240E9}"/>
          </ac:picMkLst>
        </pc:picChg>
        <pc:picChg chg="mod">
          <ac:chgData name="Budurovici,Cosmin C.A." userId="a793c886-c778-4ff9-8125-fa962a66f34b" providerId="ADAL" clId="{1AE1B3CA-F15A-4D4E-B7D3-5D51B84FB44B}" dt="2024-10-05T13:32:38.127" v="289"/>
          <ac:picMkLst>
            <pc:docMk/>
            <pc:sldMk cId="2827338639" sldId="256"/>
            <ac:picMk id="28" creationId="{47F95E4E-99BF-E07B-2AB4-B93A5BCE3E69}"/>
          </ac:picMkLst>
        </pc:picChg>
      </pc:sldChg>
      <pc:sldChg chg="modSp del mod">
        <pc:chgData name="Budurovici,Cosmin C.A." userId="a793c886-c778-4ff9-8125-fa962a66f34b" providerId="ADAL" clId="{1AE1B3CA-F15A-4D4E-B7D3-5D51B84FB44B}" dt="2024-10-05T13:03:53.105" v="26" actId="2696"/>
        <pc:sldMkLst>
          <pc:docMk/>
          <pc:sldMk cId="3592127476" sldId="256"/>
        </pc:sldMkLst>
        <pc:spChg chg="mod">
          <ac:chgData name="Budurovici,Cosmin C.A." userId="a793c886-c778-4ff9-8125-fa962a66f34b" providerId="ADAL" clId="{1AE1B3CA-F15A-4D4E-B7D3-5D51B84FB44B}" dt="2024-09-26T11:18:20.396" v="25" actId="1076"/>
          <ac:spMkLst>
            <pc:docMk/>
            <pc:sldMk cId="3592127476" sldId="256"/>
            <ac:spMk id="4" creationId="{F3A8093E-0961-D57B-D581-0BD13A57CFAE}"/>
          </ac:spMkLst>
        </pc:spChg>
        <pc:spChg chg="mod">
          <ac:chgData name="Budurovici,Cosmin C.A." userId="a793c886-c778-4ff9-8125-fa962a66f34b" providerId="ADAL" clId="{1AE1B3CA-F15A-4D4E-B7D3-5D51B84FB44B}" dt="2024-09-26T11:18:10.821" v="24" actId="20577"/>
          <ac:spMkLst>
            <pc:docMk/>
            <pc:sldMk cId="3592127476" sldId="256"/>
            <ac:spMk id="6" creationId="{4246DDEE-F2A3-633F-A19C-CB73C1BDD37B}"/>
          </ac:spMkLst>
        </pc:spChg>
      </pc:sldChg>
      <pc:sldChg chg="addSp delSp modSp new mod">
        <pc:chgData name="Budurovici,Cosmin C.A." userId="a793c886-c778-4ff9-8125-fa962a66f34b" providerId="ADAL" clId="{1AE1B3CA-F15A-4D4E-B7D3-5D51B84FB44B}" dt="2024-10-07T12:21:00.157" v="674"/>
        <pc:sldMkLst>
          <pc:docMk/>
          <pc:sldMk cId="905088907" sldId="257"/>
        </pc:sldMkLst>
        <pc:spChg chg="mod">
          <ac:chgData name="Budurovici,Cosmin C.A." userId="a793c886-c778-4ff9-8125-fa962a66f34b" providerId="ADAL" clId="{1AE1B3CA-F15A-4D4E-B7D3-5D51B84FB44B}" dt="2024-10-07T12:21:00.157" v="674"/>
          <ac:spMkLst>
            <pc:docMk/>
            <pc:sldMk cId="905088907" sldId="257"/>
            <ac:spMk id="2" creationId="{7F5FD520-B811-EFE9-1393-7164E560E425}"/>
          </ac:spMkLst>
        </pc:spChg>
        <pc:spChg chg="del">
          <ac:chgData name="Budurovici,Cosmin C.A." userId="a793c886-c778-4ff9-8125-fa962a66f34b" providerId="ADAL" clId="{1AE1B3CA-F15A-4D4E-B7D3-5D51B84FB44B}" dt="2024-10-05T13:26:01.105" v="220" actId="478"/>
          <ac:spMkLst>
            <pc:docMk/>
            <pc:sldMk cId="905088907" sldId="257"/>
            <ac:spMk id="3" creationId="{D53443B0-2D81-68E1-B56C-699186F86D0D}"/>
          </ac:spMkLst>
        </pc:spChg>
        <pc:spChg chg="mod">
          <ac:chgData name="Budurovici,Cosmin C.A." userId="a793c886-c778-4ff9-8125-fa962a66f34b" providerId="ADAL" clId="{1AE1B3CA-F15A-4D4E-B7D3-5D51B84FB44B}" dt="2024-10-07T12:21:00.157" v="674"/>
          <ac:spMkLst>
            <pc:docMk/>
            <pc:sldMk cId="905088907" sldId="257"/>
            <ac:spMk id="4" creationId="{DF1DBDEB-C138-F127-29FA-C3F73AC92EAC}"/>
          </ac:spMkLst>
        </pc:spChg>
        <pc:grpChg chg="add del">
          <ac:chgData name="Budurovici,Cosmin C.A." userId="a793c886-c778-4ff9-8125-fa962a66f34b" providerId="ADAL" clId="{1AE1B3CA-F15A-4D4E-B7D3-5D51B84FB44B}" dt="2024-10-05T13:32:35.328" v="288" actId="21"/>
          <ac:grpSpMkLst>
            <pc:docMk/>
            <pc:sldMk cId="905088907" sldId="257"/>
            <ac:grpSpMk id="11" creationId="{D1BBFF8C-E45D-3B26-2C0D-1FCB65844023}"/>
          </ac:grpSpMkLst>
        </pc:grpChg>
        <pc:picChg chg="add del mod">
          <ac:chgData name="Budurovici,Cosmin C.A." userId="a793c886-c778-4ff9-8125-fa962a66f34b" providerId="ADAL" clId="{1AE1B3CA-F15A-4D4E-B7D3-5D51B84FB44B}" dt="2024-10-05T13:28:40.789" v="227" actId="478"/>
          <ac:picMkLst>
            <pc:docMk/>
            <pc:sldMk cId="905088907" sldId="257"/>
            <ac:picMk id="6" creationId="{45B897DB-EA06-DB6F-CFDA-E11D5202FE41}"/>
          </ac:picMkLst>
        </pc:picChg>
        <pc:picChg chg="add mod">
          <ac:chgData name="Budurovici,Cosmin C.A." userId="a793c886-c778-4ff9-8125-fa962a66f34b" providerId="ADAL" clId="{1AE1B3CA-F15A-4D4E-B7D3-5D51B84FB44B}" dt="2024-10-05T13:30:20.751" v="237" actId="1076"/>
          <ac:picMkLst>
            <pc:docMk/>
            <pc:sldMk cId="905088907" sldId="257"/>
            <ac:picMk id="8" creationId="{8A3A4427-89C9-E4C1-D0C2-237730F50084}"/>
          </ac:picMkLst>
        </pc:picChg>
        <pc:picChg chg="add mod">
          <ac:chgData name="Budurovici,Cosmin C.A." userId="a793c886-c778-4ff9-8125-fa962a66f34b" providerId="ADAL" clId="{1AE1B3CA-F15A-4D4E-B7D3-5D51B84FB44B}" dt="2024-10-05T13:30:49.909" v="249" actId="1076"/>
          <ac:picMkLst>
            <pc:docMk/>
            <pc:sldMk cId="905088907" sldId="257"/>
            <ac:picMk id="10" creationId="{7C29A86B-6F31-2DBF-567B-242F2508C15B}"/>
          </ac:picMkLst>
        </pc:picChg>
        <pc:picChg chg="add mod">
          <ac:chgData name="Budurovici,Cosmin C.A." userId="a793c886-c778-4ff9-8125-fa962a66f34b" providerId="ADAL" clId="{1AE1B3CA-F15A-4D4E-B7D3-5D51B84FB44B}" dt="2024-10-05T13:32:51.312" v="294" actId="1076"/>
          <ac:picMkLst>
            <pc:docMk/>
            <pc:sldMk cId="905088907" sldId="257"/>
            <ac:picMk id="12" creationId="{1635BEE4-3A40-0378-3080-7656B41B4281}"/>
          </ac:picMkLst>
        </pc:picChg>
        <pc:picChg chg="add mod">
          <ac:chgData name="Budurovici,Cosmin C.A." userId="a793c886-c778-4ff9-8125-fa962a66f34b" providerId="ADAL" clId="{1AE1B3CA-F15A-4D4E-B7D3-5D51B84FB44B}" dt="2024-10-05T13:34:04.974" v="315" actId="1076"/>
          <ac:picMkLst>
            <pc:docMk/>
            <pc:sldMk cId="905088907" sldId="257"/>
            <ac:picMk id="13" creationId="{583115FD-A6F6-A7D9-0AD4-A2D072B135E4}"/>
          </ac:picMkLst>
        </pc:picChg>
        <pc:picChg chg="add mod">
          <ac:chgData name="Budurovici,Cosmin C.A." userId="a793c886-c778-4ff9-8125-fa962a66f34b" providerId="ADAL" clId="{1AE1B3CA-F15A-4D4E-B7D3-5D51B84FB44B}" dt="2024-10-05T13:34:02.928" v="314" actId="1076"/>
          <ac:picMkLst>
            <pc:docMk/>
            <pc:sldMk cId="905088907" sldId="257"/>
            <ac:picMk id="14" creationId="{B3F405CF-0B10-BB68-A7C4-492F8F49E715}"/>
          </ac:picMkLst>
        </pc:picChg>
        <pc:picChg chg="add mod">
          <ac:chgData name="Budurovici,Cosmin C.A." userId="a793c886-c778-4ff9-8125-fa962a66f34b" providerId="ADAL" clId="{1AE1B3CA-F15A-4D4E-B7D3-5D51B84FB44B}" dt="2024-10-05T13:33:54.535" v="308" actId="1076"/>
          <ac:picMkLst>
            <pc:docMk/>
            <pc:sldMk cId="905088907" sldId="257"/>
            <ac:picMk id="15" creationId="{10E2DB7C-2C57-4E67-D7C3-56CF0BBD950C}"/>
          </ac:picMkLst>
        </pc:picChg>
        <pc:picChg chg="add mod">
          <ac:chgData name="Budurovici,Cosmin C.A." userId="a793c886-c778-4ff9-8125-fa962a66f34b" providerId="ADAL" clId="{1AE1B3CA-F15A-4D4E-B7D3-5D51B84FB44B}" dt="2024-10-05T13:34:10.274" v="317" actId="1076"/>
          <ac:picMkLst>
            <pc:docMk/>
            <pc:sldMk cId="905088907" sldId="257"/>
            <ac:picMk id="16" creationId="{3E23DCE7-D7BF-7DDF-FEA3-C38D11E039DB}"/>
          </ac:picMkLst>
        </pc:picChg>
        <pc:picChg chg="add mod">
          <ac:chgData name="Budurovici,Cosmin C.A." userId="a793c886-c778-4ff9-8125-fa962a66f34b" providerId="ADAL" clId="{1AE1B3CA-F15A-4D4E-B7D3-5D51B84FB44B}" dt="2024-10-05T13:33:41.283" v="306" actId="1076"/>
          <ac:picMkLst>
            <pc:docMk/>
            <pc:sldMk cId="905088907" sldId="257"/>
            <ac:picMk id="17" creationId="{5188E872-E4CC-AE3A-862A-6373E71F0767}"/>
          </ac:picMkLst>
        </pc:picChg>
        <pc:picChg chg="add mod">
          <ac:chgData name="Budurovici,Cosmin C.A." userId="a793c886-c778-4ff9-8125-fa962a66f34b" providerId="ADAL" clId="{1AE1B3CA-F15A-4D4E-B7D3-5D51B84FB44B}" dt="2024-10-05T13:34:06.843" v="316" actId="1076"/>
          <ac:picMkLst>
            <pc:docMk/>
            <pc:sldMk cId="905088907" sldId="257"/>
            <ac:picMk id="18" creationId="{21F033FB-640A-1448-5A07-FEDB12BF4F62}"/>
          </ac:picMkLst>
        </pc:picChg>
        <pc:picChg chg="add mod">
          <ac:chgData name="Budurovici,Cosmin C.A." userId="a793c886-c778-4ff9-8125-fa962a66f34b" providerId="ADAL" clId="{1AE1B3CA-F15A-4D4E-B7D3-5D51B84FB44B}" dt="2024-10-05T13:34:00.476" v="312" actId="1076"/>
          <ac:picMkLst>
            <pc:docMk/>
            <pc:sldMk cId="905088907" sldId="257"/>
            <ac:picMk id="19" creationId="{6A6DA9F5-2106-275D-06FF-8FA1560CCE9B}"/>
          </ac:picMkLst>
        </pc:picChg>
      </pc:sldChg>
      <pc:sldChg chg="addSp delSp modSp new del mod setBg modClrScheme delDesignElem chgLayout">
        <pc:chgData name="Budurovici,Cosmin C.A." userId="a793c886-c778-4ff9-8125-fa962a66f34b" providerId="ADAL" clId="{1AE1B3CA-F15A-4D4E-B7D3-5D51B84FB44B}" dt="2024-10-05T13:10:01.133" v="53" actId="2696"/>
        <pc:sldMkLst>
          <pc:docMk/>
          <pc:sldMk cId="1378638321" sldId="257"/>
        </pc:sldMkLst>
        <pc:spChg chg="del">
          <ac:chgData name="Budurovici,Cosmin C.A." userId="a793c886-c778-4ff9-8125-fa962a66f34b" providerId="ADAL" clId="{1AE1B3CA-F15A-4D4E-B7D3-5D51B84FB44B}" dt="2024-10-05T13:06:12.393" v="39" actId="478"/>
          <ac:spMkLst>
            <pc:docMk/>
            <pc:sldMk cId="1378638321" sldId="257"/>
            <ac:spMk id="2" creationId="{BD739FED-14A5-FDD0-9DCB-0C6B233311A7}"/>
          </ac:spMkLst>
        </pc:spChg>
        <pc:spChg chg="del mod">
          <ac:chgData name="Budurovici,Cosmin C.A." userId="a793c886-c778-4ff9-8125-fa962a66f34b" providerId="ADAL" clId="{1AE1B3CA-F15A-4D4E-B7D3-5D51B84FB44B}" dt="2024-10-05T13:06:10.220" v="38" actId="478"/>
          <ac:spMkLst>
            <pc:docMk/>
            <pc:sldMk cId="1378638321" sldId="257"/>
            <ac:spMk id="3" creationId="{FF3CC4FC-58BC-D499-B0F1-F3CE4F8EB5DC}"/>
          </ac:spMkLst>
        </pc:spChg>
        <pc:spChg chg="add del mod">
          <ac:chgData name="Budurovici,Cosmin C.A." userId="a793c886-c778-4ff9-8125-fa962a66f34b" providerId="ADAL" clId="{1AE1B3CA-F15A-4D4E-B7D3-5D51B84FB44B}" dt="2024-10-05T13:09:51.426" v="51"/>
          <ac:spMkLst>
            <pc:docMk/>
            <pc:sldMk cId="1378638321" sldId="257"/>
            <ac:spMk id="5" creationId="{898E7B01-89B0-FB87-29A0-759CE194743D}"/>
          </ac:spMkLst>
        </pc:spChg>
        <pc:spChg chg="add del">
          <ac:chgData name="Budurovici,Cosmin C.A." userId="a793c886-c778-4ff9-8125-fa962a66f34b" providerId="ADAL" clId="{1AE1B3CA-F15A-4D4E-B7D3-5D51B84FB44B}" dt="2024-10-05T13:09:12.143" v="41" actId="26606"/>
          <ac:spMkLst>
            <pc:docMk/>
            <pc:sldMk cId="1378638321" sldId="257"/>
            <ac:spMk id="7" creationId="{6BC377B7-18F1-42AD-A1DD-E1D6A5B27CE9}"/>
          </ac:spMkLst>
        </pc:spChg>
        <pc:spChg chg="add del">
          <ac:chgData name="Budurovici,Cosmin C.A." userId="a793c886-c778-4ff9-8125-fa962a66f34b" providerId="ADAL" clId="{1AE1B3CA-F15A-4D4E-B7D3-5D51B84FB44B}" dt="2024-10-05T13:09:12.143" v="41" actId="26606"/>
          <ac:spMkLst>
            <pc:docMk/>
            <pc:sldMk cId="1378638321" sldId="257"/>
            <ac:spMk id="9" creationId="{D8CD3F60-224B-4A33-8366-65BAA0E6ECD1}"/>
          </ac:spMkLst>
        </pc:spChg>
        <pc:spChg chg="add del">
          <ac:chgData name="Budurovici,Cosmin C.A." userId="a793c886-c778-4ff9-8125-fa962a66f34b" providerId="ADAL" clId="{1AE1B3CA-F15A-4D4E-B7D3-5D51B84FB44B}" dt="2024-10-05T13:09:13.699" v="43" actId="26606"/>
          <ac:spMkLst>
            <pc:docMk/>
            <pc:sldMk cId="1378638321" sldId="257"/>
            <ac:spMk id="11" creationId="{2DB5A641-C034-491E-8AA7-6B4FACC54B81}"/>
          </ac:spMkLst>
        </pc:spChg>
        <pc:spChg chg="add del">
          <ac:chgData name="Budurovici,Cosmin C.A." userId="a793c886-c778-4ff9-8125-fa962a66f34b" providerId="ADAL" clId="{1AE1B3CA-F15A-4D4E-B7D3-5D51B84FB44B}" dt="2024-10-05T13:09:15.904" v="45" actId="26606"/>
          <ac:spMkLst>
            <pc:docMk/>
            <pc:sldMk cId="1378638321" sldId="257"/>
            <ac:spMk id="14" creationId="{44553836-4683-42E5-B183-537E2CA28CB2}"/>
          </ac:spMkLst>
        </pc:spChg>
        <pc:spChg chg="add del">
          <ac:chgData name="Budurovici,Cosmin C.A." userId="a793c886-c778-4ff9-8125-fa962a66f34b" providerId="ADAL" clId="{1AE1B3CA-F15A-4D4E-B7D3-5D51B84FB44B}" dt="2024-10-05T13:09:15.904" v="45" actId="26606"/>
          <ac:spMkLst>
            <pc:docMk/>
            <pc:sldMk cId="1378638321" sldId="257"/>
            <ac:spMk id="16" creationId="{DBCED7B0-A839-492D-B41E-F33C7253BDD6}"/>
          </ac:spMkLst>
        </pc:spChg>
        <pc:spChg chg="add del">
          <ac:chgData name="Budurovici,Cosmin C.A." userId="a793c886-c778-4ff9-8125-fa962a66f34b" providerId="ADAL" clId="{1AE1B3CA-F15A-4D4E-B7D3-5D51B84FB44B}" dt="2024-10-05T13:09:43.366" v="48"/>
          <ac:spMkLst>
            <pc:docMk/>
            <pc:sldMk cId="1378638321" sldId="257"/>
            <ac:spMk id="18" creationId="{6BC377B7-18F1-42AD-A1DD-E1D6A5B27CE9}"/>
          </ac:spMkLst>
        </pc:spChg>
        <pc:spChg chg="add del">
          <ac:chgData name="Budurovici,Cosmin C.A." userId="a793c886-c778-4ff9-8125-fa962a66f34b" providerId="ADAL" clId="{1AE1B3CA-F15A-4D4E-B7D3-5D51B84FB44B}" dt="2024-10-05T13:09:43.366" v="48"/>
          <ac:spMkLst>
            <pc:docMk/>
            <pc:sldMk cId="1378638321" sldId="257"/>
            <ac:spMk id="20" creationId="{D8CD3F60-224B-4A33-8366-65BAA0E6ECD1}"/>
          </ac:spMkLst>
        </pc:spChg>
        <pc:picChg chg="add del">
          <ac:chgData name="Budurovici,Cosmin C.A." userId="a793c886-c778-4ff9-8125-fa962a66f34b" providerId="ADAL" clId="{1AE1B3CA-F15A-4D4E-B7D3-5D51B84FB44B}" dt="2024-10-05T13:09:12.143" v="41" actId="26606"/>
          <ac:picMkLst>
            <pc:docMk/>
            <pc:sldMk cId="1378638321" sldId="257"/>
            <ac:picMk id="4" creationId="{538EED08-82C2-B6F0-D1C2-99BC695EAFF5}"/>
          </ac:picMkLst>
        </pc:picChg>
        <pc:picChg chg="add del">
          <ac:chgData name="Budurovici,Cosmin C.A." userId="a793c886-c778-4ff9-8125-fa962a66f34b" providerId="ADAL" clId="{1AE1B3CA-F15A-4D4E-B7D3-5D51B84FB44B}" dt="2024-10-05T13:09:13.699" v="43" actId="26606"/>
          <ac:picMkLst>
            <pc:docMk/>
            <pc:sldMk cId="1378638321" sldId="257"/>
            <ac:picMk id="12" creationId="{147A42CE-32FB-A21E-925F-012636AF7697}"/>
          </ac:picMkLst>
        </pc:picChg>
        <pc:picChg chg="add del">
          <ac:chgData name="Budurovici,Cosmin C.A." userId="a793c886-c778-4ff9-8125-fa962a66f34b" providerId="ADAL" clId="{1AE1B3CA-F15A-4D4E-B7D3-5D51B84FB44B}" dt="2024-10-05T13:09:15.904" v="45" actId="26606"/>
          <ac:picMkLst>
            <pc:docMk/>
            <pc:sldMk cId="1378638321" sldId="257"/>
            <ac:picMk id="15" creationId="{CECDA8CA-1E69-E25E-588C-3D13165A750C}"/>
          </ac:picMkLst>
        </pc:picChg>
        <pc:picChg chg="add del">
          <ac:chgData name="Budurovici,Cosmin C.A." userId="a793c886-c778-4ff9-8125-fa962a66f34b" providerId="ADAL" clId="{1AE1B3CA-F15A-4D4E-B7D3-5D51B84FB44B}" dt="2024-10-05T13:09:53.644" v="52" actId="478"/>
          <ac:picMkLst>
            <pc:docMk/>
            <pc:sldMk cId="1378638321" sldId="257"/>
            <ac:picMk id="19" creationId="{538EED08-82C2-B6F0-D1C2-99BC695EAFF5}"/>
          </ac:picMkLst>
        </pc:picChg>
      </pc:sldChg>
      <pc:sldChg chg="del">
        <pc:chgData name="Budurovici,Cosmin C.A." userId="a793c886-c778-4ff9-8125-fa962a66f34b" providerId="ADAL" clId="{1AE1B3CA-F15A-4D4E-B7D3-5D51B84FB44B}" dt="2024-10-05T13:04:05.115" v="31" actId="2696"/>
        <pc:sldMkLst>
          <pc:docMk/>
          <pc:sldMk cId="3021931181" sldId="257"/>
        </pc:sldMkLst>
      </pc:sldChg>
      <pc:sldChg chg="addSp delSp modSp new mod">
        <pc:chgData name="Budurovici,Cosmin C.A." userId="a793c886-c778-4ff9-8125-fa962a66f34b" providerId="ADAL" clId="{1AE1B3CA-F15A-4D4E-B7D3-5D51B84FB44B}" dt="2024-10-07T12:25:50.910" v="765" actId="113"/>
        <pc:sldMkLst>
          <pc:docMk/>
          <pc:sldMk cId="587371774" sldId="258"/>
        </pc:sldMkLst>
        <pc:spChg chg="mod">
          <ac:chgData name="Budurovici,Cosmin C.A." userId="a793c886-c778-4ff9-8125-fa962a66f34b" providerId="ADAL" clId="{1AE1B3CA-F15A-4D4E-B7D3-5D51B84FB44B}" dt="2024-10-07T12:09:31.312" v="485" actId="1076"/>
          <ac:spMkLst>
            <pc:docMk/>
            <pc:sldMk cId="587371774" sldId="258"/>
            <ac:spMk id="2" creationId="{FAE3AA5B-CC14-9705-2B08-ADEA082C358D}"/>
          </ac:spMkLst>
        </pc:spChg>
        <pc:spChg chg="del">
          <ac:chgData name="Budurovici,Cosmin C.A." userId="a793c886-c778-4ff9-8125-fa962a66f34b" providerId="ADAL" clId="{1AE1B3CA-F15A-4D4E-B7D3-5D51B84FB44B}" dt="2024-10-07T12:08:09.668" v="412" actId="478"/>
          <ac:spMkLst>
            <pc:docMk/>
            <pc:sldMk cId="587371774" sldId="258"/>
            <ac:spMk id="3" creationId="{F80D692C-2DC5-195E-5072-03F322E7B2B5}"/>
          </ac:spMkLst>
        </pc:spChg>
        <pc:spChg chg="add mod">
          <ac:chgData name="Budurovici,Cosmin C.A." userId="a793c886-c778-4ff9-8125-fa962a66f34b" providerId="ADAL" clId="{1AE1B3CA-F15A-4D4E-B7D3-5D51B84FB44B}" dt="2024-10-07T12:10:16.458" v="508" actId="1076"/>
          <ac:spMkLst>
            <pc:docMk/>
            <pc:sldMk cId="587371774" sldId="258"/>
            <ac:spMk id="4" creationId="{0455EE3A-3E94-E7B3-0CCB-2A7EBDE9A88D}"/>
          </ac:spMkLst>
        </pc:spChg>
        <pc:spChg chg="add del mod">
          <ac:chgData name="Budurovici,Cosmin C.A." userId="a793c886-c778-4ff9-8125-fa962a66f34b" providerId="ADAL" clId="{1AE1B3CA-F15A-4D4E-B7D3-5D51B84FB44B}" dt="2024-10-07T12:11:15.214" v="511"/>
          <ac:spMkLst>
            <pc:docMk/>
            <pc:sldMk cId="587371774" sldId="258"/>
            <ac:spMk id="5" creationId="{6878321A-D143-9A86-6EF5-36F429C63366}"/>
          </ac:spMkLst>
        </pc:spChg>
        <pc:spChg chg="add mod">
          <ac:chgData name="Budurovici,Cosmin C.A." userId="a793c886-c778-4ff9-8125-fa962a66f34b" providerId="ADAL" clId="{1AE1B3CA-F15A-4D4E-B7D3-5D51B84FB44B}" dt="2024-10-07T12:25:50.910" v="765" actId="113"/>
          <ac:spMkLst>
            <pc:docMk/>
            <pc:sldMk cId="587371774" sldId="258"/>
            <ac:spMk id="6" creationId="{50F13532-E15E-A3E7-BCEE-9C28685CD2C3}"/>
          </ac:spMkLst>
        </pc:spChg>
        <pc:spChg chg="add del mod">
          <ac:chgData name="Budurovici,Cosmin C.A." userId="a793c886-c778-4ff9-8125-fa962a66f34b" providerId="ADAL" clId="{1AE1B3CA-F15A-4D4E-B7D3-5D51B84FB44B}" dt="2024-10-07T12:22:11.360" v="679" actId="21"/>
          <ac:spMkLst>
            <pc:docMk/>
            <pc:sldMk cId="587371774" sldId="258"/>
            <ac:spMk id="9" creationId="{340AC539-5EBE-B83A-8CB2-10002A070E9A}"/>
          </ac:spMkLst>
        </pc:spChg>
        <pc:picChg chg="add mod">
          <ac:chgData name="Budurovici,Cosmin C.A." userId="a793c886-c778-4ff9-8125-fa962a66f34b" providerId="ADAL" clId="{1AE1B3CA-F15A-4D4E-B7D3-5D51B84FB44B}" dt="2024-10-07T12:20:19.683" v="672" actId="1076"/>
          <ac:picMkLst>
            <pc:docMk/>
            <pc:sldMk cId="587371774" sldId="258"/>
            <ac:picMk id="8" creationId="{238730AF-C409-0EB8-42D6-5B9009BDF264}"/>
          </ac:picMkLst>
        </pc:picChg>
      </pc:sldChg>
      <pc:sldChg chg="new del">
        <pc:chgData name="Budurovici,Cosmin C.A." userId="a793c886-c778-4ff9-8125-fa962a66f34b" providerId="ADAL" clId="{1AE1B3CA-F15A-4D4E-B7D3-5D51B84FB44B}" dt="2024-10-07T12:06:11.856" v="396" actId="2696"/>
        <pc:sldMkLst>
          <pc:docMk/>
          <pc:sldMk cId="1079848186" sldId="258"/>
        </pc:sldMkLst>
      </pc:sldChg>
      <pc:sldChg chg="new del">
        <pc:chgData name="Budurovici,Cosmin C.A." userId="a793c886-c778-4ff9-8125-fa962a66f34b" providerId="ADAL" clId="{1AE1B3CA-F15A-4D4E-B7D3-5D51B84FB44B}" dt="2024-10-07T12:07:51.818" v="410" actId="2696"/>
        <pc:sldMkLst>
          <pc:docMk/>
          <pc:sldMk cId="1145775957" sldId="258"/>
        </pc:sldMkLst>
      </pc:sldChg>
      <pc:sldChg chg="del">
        <pc:chgData name="Budurovici,Cosmin C.A." userId="a793c886-c778-4ff9-8125-fa962a66f34b" providerId="ADAL" clId="{1AE1B3CA-F15A-4D4E-B7D3-5D51B84FB44B}" dt="2024-10-05T13:04:03.083" v="28" actId="2696"/>
        <pc:sldMkLst>
          <pc:docMk/>
          <pc:sldMk cId="4102770490" sldId="258"/>
        </pc:sldMkLst>
      </pc:sldChg>
      <pc:sldChg chg="addSp modSp new del mod">
        <pc:chgData name="Budurovici,Cosmin C.A." userId="a793c886-c778-4ff9-8125-fa962a66f34b" providerId="ADAL" clId="{1AE1B3CA-F15A-4D4E-B7D3-5D51B84FB44B}" dt="2024-10-07T12:07:29.157" v="408" actId="2696"/>
        <pc:sldMkLst>
          <pc:docMk/>
          <pc:sldMk cId="196416099" sldId="259"/>
        </pc:sldMkLst>
        <pc:spChg chg="add mod">
          <ac:chgData name="Budurovici,Cosmin C.A." userId="a793c886-c778-4ff9-8125-fa962a66f34b" providerId="ADAL" clId="{1AE1B3CA-F15A-4D4E-B7D3-5D51B84FB44B}" dt="2024-10-07T12:07:12.800" v="407" actId="1076"/>
          <ac:spMkLst>
            <pc:docMk/>
            <pc:sldMk cId="196416099" sldId="259"/>
            <ac:spMk id="2" creationId="{9DC6370E-F209-8BF7-CC02-05E0FD3646D4}"/>
          </ac:spMkLst>
        </pc:spChg>
      </pc:sldChg>
      <pc:sldChg chg="addSp modSp new del mod">
        <pc:chgData name="Budurovici,Cosmin C.A." userId="a793c886-c778-4ff9-8125-fa962a66f34b" providerId="ADAL" clId="{1AE1B3CA-F15A-4D4E-B7D3-5D51B84FB44B}" dt="2024-10-07T12:24:23.283" v="726" actId="2696"/>
        <pc:sldMkLst>
          <pc:docMk/>
          <pc:sldMk cId="270865432" sldId="259"/>
        </pc:sldMkLst>
        <pc:spChg chg="add mod">
          <ac:chgData name="Budurovici,Cosmin C.A." userId="a793c886-c778-4ff9-8125-fa962a66f34b" providerId="ADAL" clId="{1AE1B3CA-F15A-4D4E-B7D3-5D51B84FB44B}" dt="2024-10-07T12:23:47.147" v="724" actId="1076"/>
          <ac:spMkLst>
            <pc:docMk/>
            <pc:sldMk cId="270865432" sldId="259"/>
            <ac:spMk id="2" creationId="{341EBA49-A0EC-3072-06DF-4FF712E3ED0B}"/>
          </ac:spMkLst>
        </pc:spChg>
        <pc:spChg chg="add mod">
          <ac:chgData name="Budurovici,Cosmin C.A." userId="a793c886-c778-4ff9-8125-fa962a66f34b" providerId="ADAL" clId="{1AE1B3CA-F15A-4D4E-B7D3-5D51B84FB44B}" dt="2024-10-07T12:23:50.197" v="725" actId="1076"/>
          <ac:spMkLst>
            <pc:docMk/>
            <pc:sldMk cId="270865432" sldId="259"/>
            <ac:spMk id="3" creationId="{52BDA6BA-CC6C-1BE6-7A12-B221BBD9EE7A}"/>
          </ac:spMkLst>
        </pc:spChg>
      </pc:sldChg>
      <pc:sldChg chg="del">
        <pc:chgData name="Budurovici,Cosmin C.A." userId="a793c886-c778-4ff9-8125-fa962a66f34b" providerId="ADAL" clId="{1AE1B3CA-F15A-4D4E-B7D3-5D51B84FB44B}" dt="2024-10-05T13:04:01.312" v="27" actId="2696"/>
        <pc:sldMkLst>
          <pc:docMk/>
          <pc:sldMk cId="417519168" sldId="259"/>
        </pc:sldMkLst>
      </pc:sldChg>
      <pc:sldChg chg="addSp delSp modSp new mod">
        <pc:chgData name="Budurovici,Cosmin C.A." userId="a793c886-c778-4ff9-8125-fa962a66f34b" providerId="ADAL" clId="{1AE1B3CA-F15A-4D4E-B7D3-5D51B84FB44B}" dt="2024-10-07T12:39:28.400" v="1429" actId="113"/>
        <pc:sldMkLst>
          <pc:docMk/>
          <pc:sldMk cId="2120629108" sldId="259"/>
        </pc:sldMkLst>
        <pc:spChg chg="mod">
          <ac:chgData name="Budurovici,Cosmin C.A." userId="a793c886-c778-4ff9-8125-fa962a66f34b" providerId="ADAL" clId="{1AE1B3CA-F15A-4D4E-B7D3-5D51B84FB44B}" dt="2024-10-07T12:25:13.358" v="763" actId="1076"/>
          <ac:spMkLst>
            <pc:docMk/>
            <pc:sldMk cId="2120629108" sldId="259"/>
            <ac:spMk id="2" creationId="{4C2F7B04-CCE1-0AA7-8457-28B6352424D2}"/>
          </ac:spMkLst>
        </pc:spChg>
        <pc:spChg chg="del">
          <ac:chgData name="Budurovici,Cosmin C.A." userId="a793c886-c778-4ff9-8125-fa962a66f34b" providerId="ADAL" clId="{1AE1B3CA-F15A-4D4E-B7D3-5D51B84FB44B}" dt="2024-10-07T12:24:31.336" v="728" actId="478"/>
          <ac:spMkLst>
            <pc:docMk/>
            <pc:sldMk cId="2120629108" sldId="259"/>
            <ac:spMk id="3" creationId="{8847C503-62A9-69C5-57B0-4CBDA0173246}"/>
          </ac:spMkLst>
        </pc:spChg>
        <pc:spChg chg="add mod">
          <ac:chgData name="Budurovici,Cosmin C.A." userId="a793c886-c778-4ff9-8125-fa962a66f34b" providerId="ADAL" clId="{1AE1B3CA-F15A-4D4E-B7D3-5D51B84FB44B}" dt="2024-10-07T12:39:23.787" v="1427" actId="113"/>
          <ac:spMkLst>
            <pc:docMk/>
            <pc:sldMk cId="2120629108" sldId="259"/>
            <ac:spMk id="4" creationId="{BB474518-7502-AF20-FF81-2A8BEB5C81C3}"/>
          </ac:spMkLst>
        </pc:spChg>
        <pc:spChg chg="add mod">
          <ac:chgData name="Budurovici,Cosmin C.A." userId="a793c886-c778-4ff9-8125-fa962a66f34b" providerId="ADAL" clId="{1AE1B3CA-F15A-4D4E-B7D3-5D51B84FB44B}" dt="2024-10-07T12:39:25.843" v="1428" actId="113"/>
          <ac:spMkLst>
            <pc:docMk/>
            <pc:sldMk cId="2120629108" sldId="259"/>
            <ac:spMk id="5" creationId="{60575059-3C4F-46CB-BB48-E37F8547FCCE}"/>
          </ac:spMkLst>
        </pc:spChg>
        <pc:spChg chg="add del mod">
          <ac:chgData name="Budurovici,Cosmin C.A." userId="a793c886-c778-4ff9-8125-fa962a66f34b" providerId="ADAL" clId="{1AE1B3CA-F15A-4D4E-B7D3-5D51B84FB44B}" dt="2024-10-07T12:28:57.244" v="859" actId="478"/>
          <ac:spMkLst>
            <pc:docMk/>
            <pc:sldMk cId="2120629108" sldId="259"/>
            <ac:spMk id="6" creationId="{73F332B6-8B35-A483-EC96-AE68ED334130}"/>
          </ac:spMkLst>
        </pc:spChg>
        <pc:spChg chg="add mod">
          <ac:chgData name="Budurovici,Cosmin C.A." userId="a793c886-c778-4ff9-8125-fa962a66f34b" providerId="ADAL" clId="{1AE1B3CA-F15A-4D4E-B7D3-5D51B84FB44B}" dt="2024-10-07T12:39:19.383" v="1426" actId="113"/>
          <ac:spMkLst>
            <pc:docMk/>
            <pc:sldMk cId="2120629108" sldId="259"/>
            <ac:spMk id="7" creationId="{57792C6B-4B8A-D044-E5E6-7A69FFC5CB8B}"/>
          </ac:spMkLst>
        </pc:spChg>
        <pc:spChg chg="add mod">
          <ac:chgData name="Budurovici,Cosmin C.A." userId="a793c886-c778-4ff9-8125-fa962a66f34b" providerId="ADAL" clId="{1AE1B3CA-F15A-4D4E-B7D3-5D51B84FB44B}" dt="2024-10-07T12:39:28.400" v="1429" actId="113"/>
          <ac:spMkLst>
            <pc:docMk/>
            <pc:sldMk cId="2120629108" sldId="259"/>
            <ac:spMk id="8" creationId="{F3DF7EE1-24D8-472A-FD1C-7F1F7ECE447A}"/>
          </ac:spMkLst>
        </pc:spChg>
      </pc:sldChg>
      <pc:sldChg chg="addSp delSp modSp new add del mod">
        <pc:chgData name="Budurovici,Cosmin C.A." userId="a793c886-c778-4ff9-8125-fa962a66f34b" providerId="ADAL" clId="{1AE1B3CA-F15A-4D4E-B7D3-5D51B84FB44B}" dt="2024-11-12T20:58:09.954" v="3538" actId="2696"/>
        <pc:sldMkLst>
          <pc:docMk/>
          <pc:sldMk cId="69435036" sldId="260"/>
        </pc:sldMkLst>
        <pc:spChg chg="mod">
          <ac:chgData name="Budurovici,Cosmin C.A." userId="a793c886-c778-4ff9-8125-fa962a66f34b" providerId="ADAL" clId="{1AE1B3CA-F15A-4D4E-B7D3-5D51B84FB44B}" dt="2024-10-07T13:26:50.472" v="1439" actId="20577"/>
          <ac:spMkLst>
            <pc:docMk/>
            <pc:sldMk cId="69435036" sldId="260"/>
            <ac:spMk id="2" creationId="{4F132C14-4E71-8E46-DC2A-13A71DB4033F}"/>
          </ac:spMkLst>
        </pc:spChg>
        <pc:spChg chg="del">
          <ac:chgData name="Budurovici,Cosmin C.A." userId="a793c886-c778-4ff9-8125-fa962a66f34b" providerId="ADAL" clId="{1AE1B3CA-F15A-4D4E-B7D3-5D51B84FB44B}" dt="2024-10-07T13:26:44.477" v="1433" actId="478"/>
          <ac:spMkLst>
            <pc:docMk/>
            <pc:sldMk cId="69435036" sldId="260"/>
            <ac:spMk id="3" creationId="{F712B74C-1713-1423-481D-D855988E96AD}"/>
          </ac:spMkLst>
        </pc:spChg>
        <pc:spChg chg="del">
          <ac:chgData name="Budurovici,Cosmin C.A." userId="a793c886-c778-4ff9-8125-fa962a66f34b" providerId="ADAL" clId="{1AE1B3CA-F15A-4D4E-B7D3-5D51B84FB44B}" dt="2024-10-07T13:26:45.852" v="1434" actId="478"/>
          <ac:spMkLst>
            <pc:docMk/>
            <pc:sldMk cId="69435036" sldId="260"/>
            <ac:spMk id="4" creationId="{2E37D9BA-5D4E-67B6-68DC-FC5BF6AD2BAA}"/>
          </ac:spMkLst>
        </pc:spChg>
        <pc:spChg chg="add del mod">
          <ac:chgData name="Budurovici,Cosmin C.A." userId="a793c886-c778-4ff9-8125-fa962a66f34b" providerId="ADAL" clId="{1AE1B3CA-F15A-4D4E-B7D3-5D51B84FB44B}" dt="2024-10-07T13:28:13.234" v="1455"/>
          <ac:spMkLst>
            <pc:docMk/>
            <pc:sldMk cId="69435036" sldId="260"/>
            <ac:spMk id="7" creationId="{C3C1EB8C-7B80-8EDC-A931-1A8ACE2F49FD}"/>
          </ac:spMkLst>
        </pc:spChg>
        <pc:spChg chg="add mod">
          <ac:chgData name="Budurovici,Cosmin C.A." userId="a793c886-c778-4ff9-8125-fa962a66f34b" providerId="ADAL" clId="{1AE1B3CA-F15A-4D4E-B7D3-5D51B84FB44B}" dt="2024-10-07T13:29:28.998" v="1511" actId="1076"/>
          <ac:spMkLst>
            <pc:docMk/>
            <pc:sldMk cId="69435036" sldId="260"/>
            <ac:spMk id="8" creationId="{59388A05-5195-40A6-7681-BCFB5A14AE5E}"/>
          </ac:spMkLst>
        </pc:spChg>
        <pc:picChg chg="add mod">
          <ac:chgData name="Budurovici,Cosmin C.A." userId="a793c886-c778-4ff9-8125-fa962a66f34b" providerId="ADAL" clId="{1AE1B3CA-F15A-4D4E-B7D3-5D51B84FB44B}" dt="2024-10-07T13:27:44.657" v="1450" actId="1076"/>
          <ac:picMkLst>
            <pc:docMk/>
            <pc:sldMk cId="69435036" sldId="260"/>
            <ac:picMk id="6" creationId="{39698490-79A4-DD14-E0FE-BE4BD2F73D45}"/>
          </ac:picMkLst>
        </pc:picChg>
      </pc:sldChg>
      <pc:sldChg chg="new del">
        <pc:chgData name="Budurovici,Cosmin C.A." userId="a793c886-c778-4ff9-8125-fa962a66f34b" providerId="ADAL" clId="{1AE1B3CA-F15A-4D4E-B7D3-5D51B84FB44B}" dt="2024-10-07T13:26:37.726" v="1431" actId="2696"/>
        <pc:sldMkLst>
          <pc:docMk/>
          <pc:sldMk cId="1403599369" sldId="260"/>
        </pc:sldMkLst>
      </pc:sldChg>
      <pc:sldChg chg="del">
        <pc:chgData name="Budurovici,Cosmin C.A." userId="a793c886-c778-4ff9-8125-fa962a66f34b" providerId="ADAL" clId="{1AE1B3CA-F15A-4D4E-B7D3-5D51B84FB44B}" dt="2024-10-05T13:04:04.094" v="29" actId="2696"/>
        <pc:sldMkLst>
          <pc:docMk/>
          <pc:sldMk cId="2556996436" sldId="260"/>
        </pc:sldMkLst>
      </pc:sldChg>
      <pc:sldChg chg="del">
        <pc:chgData name="Budurovici,Cosmin C.A." userId="a793c886-c778-4ff9-8125-fa962a66f34b" providerId="ADAL" clId="{1AE1B3CA-F15A-4D4E-B7D3-5D51B84FB44B}" dt="2024-10-05T13:04:04.846" v="30" actId="2696"/>
        <pc:sldMkLst>
          <pc:docMk/>
          <pc:sldMk cId="161830805" sldId="261"/>
        </pc:sldMkLst>
      </pc:sldChg>
      <pc:sldChg chg="addSp delSp modSp new mod ord">
        <pc:chgData name="Budurovici,Cosmin C.A." userId="a793c886-c778-4ff9-8125-fa962a66f34b" providerId="ADAL" clId="{1AE1B3CA-F15A-4D4E-B7D3-5D51B84FB44B}" dt="2024-11-12T21:15:19.713" v="3856" actId="20578"/>
        <pc:sldMkLst>
          <pc:docMk/>
          <pc:sldMk cId="3275527310" sldId="261"/>
        </pc:sldMkLst>
        <pc:spChg chg="add mod">
          <ac:chgData name="Budurovici,Cosmin C.A." userId="a793c886-c778-4ff9-8125-fa962a66f34b" providerId="ADAL" clId="{1AE1B3CA-F15A-4D4E-B7D3-5D51B84FB44B}" dt="2024-10-07T14:08:27.607" v="1864" actId="1076"/>
          <ac:spMkLst>
            <pc:docMk/>
            <pc:sldMk cId="3275527310" sldId="261"/>
            <ac:spMk id="2" creationId="{1C3FAEE7-D89C-6282-0287-9503E33D9546}"/>
          </ac:spMkLst>
        </pc:spChg>
        <pc:spChg chg="add mod">
          <ac:chgData name="Budurovici,Cosmin C.A." userId="a793c886-c778-4ff9-8125-fa962a66f34b" providerId="ADAL" clId="{1AE1B3CA-F15A-4D4E-B7D3-5D51B84FB44B}" dt="2024-11-11T15:58:14.865" v="3130" actId="20577"/>
          <ac:spMkLst>
            <pc:docMk/>
            <pc:sldMk cId="3275527310" sldId="261"/>
            <ac:spMk id="3" creationId="{6AB0D417-74AE-1B73-6120-5B0604ECD048}"/>
          </ac:spMkLst>
        </pc:spChg>
        <pc:spChg chg="add mod">
          <ac:chgData name="Budurovici,Cosmin C.A." userId="a793c886-c778-4ff9-8125-fa962a66f34b" providerId="ADAL" clId="{1AE1B3CA-F15A-4D4E-B7D3-5D51B84FB44B}" dt="2024-10-07T13:59:35" v="1664" actId="14100"/>
          <ac:spMkLst>
            <pc:docMk/>
            <pc:sldMk cId="3275527310" sldId="261"/>
            <ac:spMk id="4" creationId="{F67AE31E-D19D-4F3A-79F1-6AEFE0F700F8}"/>
          </ac:spMkLst>
        </pc:spChg>
        <pc:spChg chg="add mod">
          <ac:chgData name="Budurovici,Cosmin C.A." userId="a793c886-c778-4ff9-8125-fa962a66f34b" providerId="ADAL" clId="{1AE1B3CA-F15A-4D4E-B7D3-5D51B84FB44B}" dt="2024-11-11T15:23:15.853" v="3114" actId="20577"/>
          <ac:spMkLst>
            <pc:docMk/>
            <pc:sldMk cId="3275527310" sldId="261"/>
            <ac:spMk id="5" creationId="{84CA662F-E4D9-93A9-6929-613D48A0CE65}"/>
          </ac:spMkLst>
        </pc:spChg>
        <pc:spChg chg="add del mod">
          <ac:chgData name="Budurovici,Cosmin C.A." userId="a793c886-c778-4ff9-8125-fa962a66f34b" providerId="ADAL" clId="{1AE1B3CA-F15A-4D4E-B7D3-5D51B84FB44B}" dt="2024-11-11T15:15:47.599" v="3000" actId="478"/>
          <ac:spMkLst>
            <pc:docMk/>
            <pc:sldMk cId="3275527310" sldId="261"/>
            <ac:spMk id="6" creationId="{58D3AF0F-52E6-0F09-E439-F3CC885B58B3}"/>
          </ac:spMkLst>
        </pc:spChg>
        <pc:spChg chg="add del mod">
          <ac:chgData name="Budurovici,Cosmin C.A." userId="a793c886-c778-4ff9-8125-fa962a66f34b" providerId="ADAL" clId="{1AE1B3CA-F15A-4D4E-B7D3-5D51B84FB44B}" dt="2024-11-11T15:15:52.176" v="3001" actId="478"/>
          <ac:spMkLst>
            <pc:docMk/>
            <pc:sldMk cId="3275527310" sldId="261"/>
            <ac:spMk id="7" creationId="{5D695B89-2A10-6595-7974-7A8478087BAF}"/>
          </ac:spMkLst>
        </pc:spChg>
        <pc:spChg chg="add del mod">
          <ac:chgData name="Budurovici,Cosmin C.A." userId="a793c886-c778-4ff9-8125-fa962a66f34b" providerId="ADAL" clId="{1AE1B3CA-F15A-4D4E-B7D3-5D51B84FB44B}" dt="2024-11-11T15:15:56.643" v="3003" actId="478"/>
          <ac:spMkLst>
            <pc:docMk/>
            <pc:sldMk cId="3275527310" sldId="261"/>
            <ac:spMk id="8" creationId="{AED9EB1A-D6C3-E7C1-4A00-00EBB0B0BE32}"/>
          </ac:spMkLst>
        </pc:spChg>
        <pc:spChg chg="add del mod">
          <ac:chgData name="Budurovici,Cosmin C.A." userId="a793c886-c778-4ff9-8125-fa962a66f34b" providerId="ADAL" clId="{1AE1B3CA-F15A-4D4E-B7D3-5D51B84FB44B}" dt="2024-11-11T15:15:54.755" v="3002" actId="478"/>
          <ac:spMkLst>
            <pc:docMk/>
            <pc:sldMk cId="3275527310" sldId="261"/>
            <ac:spMk id="9" creationId="{0FF76CBF-C4F5-3A61-C1FD-0F4FD0C481CB}"/>
          </ac:spMkLst>
        </pc:spChg>
        <pc:spChg chg="add mod">
          <ac:chgData name="Budurovici,Cosmin C.A." userId="a793c886-c778-4ff9-8125-fa962a66f34b" providerId="ADAL" clId="{1AE1B3CA-F15A-4D4E-B7D3-5D51B84FB44B}" dt="2024-11-11T15:18:28.675" v="3078" actId="14100"/>
          <ac:spMkLst>
            <pc:docMk/>
            <pc:sldMk cId="3275527310" sldId="261"/>
            <ac:spMk id="10" creationId="{0597701A-456E-5DA1-23F6-8CAA71F7AF41}"/>
          </ac:spMkLst>
        </pc:spChg>
        <pc:spChg chg="add mod">
          <ac:chgData name="Budurovici,Cosmin C.A." userId="a793c886-c778-4ff9-8125-fa962a66f34b" providerId="ADAL" clId="{1AE1B3CA-F15A-4D4E-B7D3-5D51B84FB44B}" dt="2024-11-11T15:18:31.779" v="3079" actId="14100"/>
          <ac:spMkLst>
            <pc:docMk/>
            <pc:sldMk cId="3275527310" sldId="261"/>
            <ac:spMk id="12" creationId="{A8F1A007-3A7A-E9EA-CA4E-A58ACF7345FC}"/>
          </ac:spMkLst>
        </pc:spChg>
        <pc:spChg chg="add mod">
          <ac:chgData name="Budurovici,Cosmin C.A." userId="a793c886-c778-4ff9-8125-fa962a66f34b" providerId="ADAL" clId="{1AE1B3CA-F15A-4D4E-B7D3-5D51B84FB44B}" dt="2024-11-11T15:18:34.749" v="3080" actId="14100"/>
          <ac:spMkLst>
            <pc:docMk/>
            <pc:sldMk cId="3275527310" sldId="261"/>
            <ac:spMk id="13" creationId="{CD7E7B00-EB4A-A868-858C-FFC999E5EDEF}"/>
          </ac:spMkLst>
        </pc:spChg>
        <pc:spChg chg="add mod">
          <ac:chgData name="Budurovici,Cosmin C.A." userId="a793c886-c778-4ff9-8125-fa962a66f34b" providerId="ADAL" clId="{1AE1B3CA-F15A-4D4E-B7D3-5D51B84FB44B}" dt="2024-10-07T14:00:20.780" v="1680" actId="14100"/>
          <ac:spMkLst>
            <pc:docMk/>
            <pc:sldMk cId="3275527310" sldId="261"/>
            <ac:spMk id="16" creationId="{B56E1BD7-6583-B2BE-BD39-29A6734057F6}"/>
          </ac:spMkLst>
        </pc:spChg>
        <pc:spChg chg="add mod">
          <ac:chgData name="Budurovici,Cosmin C.A." userId="a793c886-c778-4ff9-8125-fa962a66f34b" providerId="ADAL" clId="{1AE1B3CA-F15A-4D4E-B7D3-5D51B84FB44B}" dt="2024-10-07T14:01:16.929" v="1709" actId="207"/>
          <ac:spMkLst>
            <pc:docMk/>
            <pc:sldMk cId="3275527310" sldId="261"/>
            <ac:spMk id="17" creationId="{B9011E02-AFA1-77BB-FD68-B2101386EACB}"/>
          </ac:spMkLst>
        </pc:spChg>
        <pc:spChg chg="add mod">
          <ac:chgData name="Budurovici,Cosmin C.A." userId="a793c886-c778-4ff9-8125-fa962a66f34b" providerId="ADAL" clId="{1AE1B3CA-F15A-4D4E-B7D3-5D51B84FB44B}" dt="2024-10-07T14:04:40.672" v="1799" actId="14100"/>
          <ac:spMkLst>
            <pc:docMk/>
            <pc:sldMk cId="3275527310" sldId="261"/>
            <ac:spMk id="20" creationId="{0D4816EB-B30C-08E6-9F9F-DDAC5988394C}"/>
          </ac:spMkLst>
        </pc:spChg>
        <pc:spChg chg="add mod">
          <ac:chgData name="Budurovici,Cosmin C.A." userId="a793c886-c778-4ff9-8125-fa962a66f34b" providerId="ADAL" clId="{1AE1B3CA-F15A-4D4E-B7D3-5D51B84FB44B}" dt="2024-11-11T15:20:47.195" v="3109" actId="1076"/>
          <ac:spMkLst>
            <pc:docMk/>
            <pc:sldMk cId="3275527310" sldId="261"/>
            <ac:spMk id="22" creationId="{79D75014-1107-666D-5F44-1E353A7BF8F3}"/>
          </ac:spMkLst>
        </pc:spChg>
        <pc:spChg chg="add mod">
          <ac:chgData name="Budurovici,Cosmin C.A." userId="a793c886-c778-4ff9-8125-fa962a66f34b" providerId="ADAL" clId="{1AE1B3CA-F15A-4D4E-B7D3-5D51B84FB44B}" dt="2024-10-07T14:05:01.161" v="1803" actId="14100"/>
          <ac:spMkLst>
            <pc:docMk/>
            <pc:sldMk cId="3275527310" sldId="261"/>
            <ac:spMk id="23" creationId="{29FA1330-4A7E-AD1F-A904-2BC6FE336330}"/>
          </ac:spMkLst>
        </pc:spChg>
        <pc:spChg chg="add mod">
          <ac:chgData name="Budurovici,Cosmin C.A." userId="a793c886-c778-4ff9-8125-fa962a66f34b" providerId="ADAL" clId="{1AE1B3CA-F15A-4D4E-B7D3-5D51B84FB44B}" dt="2024-10-07T14:04:53.482" v="1802" actId="1076"/>
          <ac:spMkLst>
            <pc:docMk/>
            <pc:sldMk cId="3275527310" sldId="261"/>
            <ac:spMk id="24" creationId="{89151EB4-2485-0ECA-E0D7-91E5B7097485}"/>
          </ac:spMkLst>
        </pc:spChg>
        <pc:spChg chg="add mod">
          <ac:chgData name="Budurovici,Cosmin C.A." userId="a793c886-c778-4ff9-8125-fa962a66f34b" providerId="ADAL" clId="{1AE1B3CA-F15A-4D4E-B7D3-5D51B84FB44B}" dt="2024-10-07T14:05:39.081" v="1820" actId="1076"/>
          <ac:spMkLst>
            <pc:docMk/>
            <pc:sldMk cId="3275527310" sldId="261"/>
            <ac:spMk id="25" creationId="{CF8798E0-B292-0625-EB73-D8A692CEFEA2}"/>
          </ac:spMkLst>
        </pc:spChg>
        <pc:spChg chg="add mod">
          <ac:chgData name="Budurovici,Cosmin C.A." userId="a793c886-c778-4ff9-8125-fa962a66f34b" providerId="ADAL" clId="{1AE1B3CA-F15A-4D4E-B7D3-5D51B84FB44B}" dt="2024-11-11T15:18:25.747" v="3077" actId="14100"/>
          <ac:spMkLst>
            <pc:docMk/>
            <pc:sldMk cId="3275527310" sldId="261"/>
            <ac:spMk id="26" creationId="{7060E562-FCC3-4C4E-EA5A-19A13D91F529}"/>
          </ac:spMkLst>
        </pc:spChg>
        <pc:spChg chg="add mod">
          <ac:chgData name="Budurovici,Cosmin C.A." userId="a793c886-c778-4ff9-8125-fa962a66f34b" providerId="ADAL" clId="{1AE1B3CA-F15A-4D4E-B7D3-5D51B84FB44B}" dt="2024-11-11T15:18:58.632" v="3084" actId="1076"/>
          <ac:spMkLst>
            <pc:docMk/>
            <pc:sldMk cId="3275527310" sldId="261"/>
            <ac:spMk id="27" creationId="{71782A06-762E-E9F1-8956-14F48B3F7FFF}"/>
          </ac:spMkLst>
        </pc:spChg>
        <pc:spChg chg="add mod">
          <ac:chgData name="Budurovici,Cosmin C.A." userId="a793c886-c778-4ff9-8125-fa962a66f34b" providerId="ADAL" clId="{1AE1B3CA-F15A-4D4E-B7D3-5D51B84FB44B}" dt="2024-11-11T15:20:35.493" v="3108" actId="1076"/>
          <ac:spMkLst>
            <pc:docMk/>
            <pc:sldMk cId="3275527310" sldId="261"/>
            <ac:spMk id="34" creationId="{6BCA6783-3985-1D75-686E-36242D5DD5BE}"/>
          </ac:spMkLst>
        </pc:spChg>
        <pc:spChg chg="del mod topLvl">
          <ac:chgData name="Budurovici,Cosmin C.A." userId="a793c886-c778-4ff9-8125-fa962a66f34b" providerId="ADAL" clId="{1AE1B3CA-F15A-4D4E-B7D3-5D51B84FB44B}" dt="2024-11-11T17:56:00.061" v="3134" actId="478"/>
          <ac:spMkLst>
            <pc:docMk/>
            <pc:sldMk cId="3275527310" sldId="261"/>
            <ac:spMk id="38" creationId="{AC246428-255D-282E-00F5-76B22DDBD8D9}"/>
          </ac:spMkLst>
        </pc:spChg>
        <pc:spChg chg="mod">
          <ac:chgData name="Budurovici,Cosmin C.A." userId="a793c886-c778-4ff9-8125-fa962a66f34b" providerId="ADAL" clId="{1AE1B3CA-F15A-4D4E-B7D3-5D51B84FB44B}" dt="2024-11-11T15:58:17.819" v="3131" actId="571"/>
          <ac:spMkLst>
            <pc:docMk/>
            <pc:sldMk cId="3275527310" sldId="261"/>
            <ac:spMk id="40" creationId="{602C5B4B-DF05-F038-B181-73BAAFB9DCE6}"/>
          </ac:spMkLst>
        </pc:spChg>
        <pc:spChg chg="mod">
          <ac:chgData name="Budurovici,Cosmin C.A." userId="a793c886-c778-4ff9-8125-fa962a66f34b" providerId="ADAL" clId="{1AE1B3CA-F15A-4D4E-B7D3-5D51B84FB44B}" dt="2024-11-11T15:58:17.819" v="3131" actId="571"/>
          <ac:spMkLst>
            <pc:docMk/>
            <pc:sldMk cId="3275527310" sldId="261"/>
            <ac:spMk id="41" creationId="{69341669-1CB7-9665-C2BA-AF8EAC0CCE3D}"/>
          </ac:spMkLst>
        </pc:spChg>
        <pc:spChg chg="mod">
          <ac:chgData name="Budurovici,Cosmin C.A." userId="a793c886-c778-4ff9-8125-fa962a66f34b" providerId="ADAL" clId="{1AE1B3CA-F15A-4D4E-B7D3-5D51B84FB44B}" dt="2024-11-11T15:58:17.819" v="3131" actId="571"/>
          <ac:spMkLst>
            <pc:docMk/>
            <pc:sldMk cId="3275527310" sldId="261"/>
            <ac:spMk id="42" creationId="{ABE21937-DC5F-5189-B747-9A95626EE5C4}"/>
          </ac:spMkLst>
        </pc:spChg>
        <pc:spChg chg="mod">
          <ac:chgData name="Budurovici,Cosmin C.A." userId="a793c886-c778-4ff9-8125-fa962a66f34b" providerId="ADAL" clId="{1AE1B3CA-F15A-4D4E-B7D3-5D51B84FB44B}" dt="2024-11-11T15:58:17.819" v="3131" actId="571"/>
          <ac:spMkLst>
            <pc:docMk/>
            <pc:sldMk cId="3275527310" sldId="261"/>
            <ac:spMk id="44" creationId="{A7386CBA-AC80-F787-CDBE-99319FD2F632}"/>
          </ac:spMkLst>
        </pc:spChg>
        <pc:spChg chg="mod">
          <ac:chgData name="Budurovici,Cosmin C.A." userId="a793c886-c778-4ff9-8125-fa962a66f34b" providerId="ADAL" clId="{1AE1B3CA-F15A-4D4E-B7D3-5D51B84FB44B}" dt="2024-11-11T15:58:17.819" v="3131" actId="571"/>
          <ac:spMkLst>
            <pc:docMk/>
            <pc:sldMk cId="3275527310" sldId="261"/>
            <ac:spMk id="46" creationId="{ECC5C58C-1233-62F0-C927-15D496E67233}"/>
          </ac:spMkLst>
        </pc:spChg>
        <pc:spChg chg="mod">
          <ac:chgData name="Budurovici,Cosmin C.A." userId="a793c886-c778-4ff9-8125-fa962a66f34b" providerId="ADAL" clId="{1AE1B3CA-F15A-4D4E-B7D3-5D51B84FB44B}" dt="2024-11-11T15:58:17.819" v="3131" actId="571"/>
          <ac:spMkLst>
            <pc:docMk/>
            <pc:sldMk cId="3275527310" sldId="261"/>
            <ac:spMk id="47" creationId="{E377A6C8-ABBE-112F-0B63-E3B9B01BBA0D}"/>
          </ac:spMkLst>
        </pc:spChg>
        <pc:spChg chg="mod">
          <ac:chgData name="Budurovici,Cosmin C.A." userId="a793c886-c778-4ff9-8125-fa962a66f34b" providerId="ADAL" clId="{1AE1B3CA-F15A-4D4E-B7D3-5D51B84FB44B}" dt="2024-11-11T15:58:17.819" v="3131" actId="571"/>
          <ac:spMkLst>
            <pc:docMk/>
            <pc:sldMk cId="3275527310" sldId="261"/>
            <ac:spMk id="48" creationId="{8A935B84-260F-AC2D-FED9-BB3070758A6D}"/>
          </ac:spMkLst>
        </pc:spChg>
        <pc:spChg chg="mod">
          <ac:chgData name="Budurovici,Cosmin C.A." userId="a793c886-c778-4ff9-8125-fa962a66f34b" providerId="ADAL" clId="{1AE1B3CA-F15A-4D4E-B7D3-5D51B84FB44B}" dt="2024-11-11T15:58:17.819" v="3131" actId="571"/>
          <ac:spMkLst>
            <pc:docMk/>
            <pc:sldMk cId="3275527310" sldId="261"/>
            <ac:spMk id="49" creationId="{26253AA5-94C6-ADD0-A084-AFA6CD7ED193}"/>
          </ac:spMkLst>
        </pc:spChg>
        <pc:spChg chg="mod">
          <ac:chgData name="Budurovici,Cosmin C.A." userId="a793c886-c778-4ff9-8125-fa962a66f34b" providerId="ADAL" clId="{1AE1B3CA-F15A-4D4E-B7D3-5D51B84FB44B}" dt="2024-11-11T15:58:17.819" v="3131" actId="571"/>
          <ac:spMkLst>
            <pc:docMk/>
            <pc:sldMk cId="3275527310" sldId="261"/>
            <ac:spMk id="51" creationId="{75A89095-F5D0-08DB-218D-2AFD4D5CAEDC}"/>
          </ac:spMkLst>
        </pc:spChg>
        <pc:spChg chg="mod">
          <ac:chgData name="Budurovici,Cosmin C.A." userId="a793c886-c778-4ff9-8125-fa962a66f34b" providerId="ADAL" clId="{1AE1B3CA-F15A-4D4E-B7D3-5D51B84FB44B}" dt="2024-11-11T15:58:17.819" v="3131" actId="571"/>
          <ac:spMkLst>
            <pc:docMk/>
            <pc:sldMk cId="3275527310" sldId="261"/>
            <ac:spMk id="52" creationId="{81D92D68-2AC0-60DF-5640-F5542FA8A840}"/>
          </ac:spMkLst>
        </pc:spChg>
        <pc:spChg chg="mod">
          <ac:chgData name="Budurovici,Cosmin C.A." userId="a793c886-c778-4ff9-8125-fa962a66f34b" providerId="ADAL" clId="{1AE1B3CA-F15A-4D4E-B7D3-5D51B84FB44B}" dt="2024-11-11T15:58:17.819" v="3131" actId="571"/>
          <ac:spMkLst>
            <pc:docMk/>
            <pc:sldMk cId="3275527310" sldId="261"/>
            <ac:spMk id="54" creationId="{5AD89AE3-85B3-1259-676F-273BC63B1374}"/>
          </ac:spMkLst>
        </pc:spChg>
        <pc:spChg chg="mod">
          <ac:chgData name="Budurovici,Cosmin C.A." userId="a793c886-c778-4ff9-8125-fa962a66f34b" providerId="ADAL" clId="{1AE1B3CA-F15A-4D4E-B7D3-5D51B84FB44B}" dt="2024-11-11T15:58:17.819" v="3131" actId="571"/>
          <ac:spMkLst>
            <pc:docMk/>
            <pc:sldMk cId="3275527310" sldId="261"/>
            <ac:spMk id="56" creationId="{3F732D5E-2BB2-9D44-FA06-B1AA2EE753CE}"/>
          </ac:spMkLst>
        </pc:spChg>
        <pc:spChg chg="mod">
          <ac:chgData name="Budurovici,Cosmin C.A." userId="a793c886-c778-4ff9-8125-fa962a66f34b" providerId="ADAL" clId="{1AE1B3CA-F15A-4D4E-B7D3-5D51B84FB44B}" dt="2024-11-11T15:58:17.819" v="3131" actId="571"/>
          <ac:spMkLst>
            <pc:docMk/>
            <pc:sldMk cId="3275527310" sldId="261"/>
            <ac:spMk id="57" creationId="{C04843EC-60E1-1498-546C-7F647D8F366F}"/>
          </ac:spMkLst>
        </pc:spChg>
        <pc:spChg chg="mod">
          <ac:chgData name="Budurovici,Cosmin C.A." userId="a793c886-c778-4ff9-8125-fa962a66f34b" providerId="ADAL" clId="{1AE1B3CA-F15A-4D4E-B7D3-5D51B84FB44B}" dt="2024-11-11T15:58:17.819" v="3131" actId="571"/>
          <ac:spMkLst>
            <pc:docMk/>
            <pc:sldMk cId="3275527310" sldId="261"/>
            <ac:spMk id="58" creationId="{C5030536-5388-C0CD-D773-B1C1865542AF}"/>
          </ac:spMkLst>
        </pc:spChg>
        <pc:spChg chg="mod">
          <ac:chgData name="Budurovici,Cosmin C.A." userId="a793c886-c778-4ff9-8125-fa962a66f34b" providerId="ADAL" clId="{1AE1B3CA-F15A-4D4E-B7D3-5D51B84FB44B}" dt="2024-11-11T15:58:17.819" v="3131" actId="571"/>
          <ac:spMkLst>
            <pc:docMk/>
            <pc:sldMk cId="3275527310" sldId="261"/>
            <ac:spMk id="59" creationId="{D751F155-7BA3-AA14-23CF-240739815E4C}"/>
          </ac:spMkLst>
        </pc:spChg>
        <pc:spChg chg="mod">
          <ac:chgData name="Budurovici,Cosmin C.A." userId="a793c886-c778-4ff9-8125-fa962a66f34b" providerId="ADAL" clId="{1AE1B3CA-F15A-4D4E-B7D3-5D51B84FB44B}" dt="2024-11-11T15:58:17.819" v="3131" actId="571"/>
          <ac:spMkLst>
            <pc:docMk/>
            <pc:sldMk cId="3275527310" sldId="261"/>
            <ac:spMk id="60" creationId="{478D6C85-B925-1382-EB66-643793AFCC11}"/>
          </ac:spMkLst>
        </pc:spChg>
        <pc:spChg chg="mod">
          <ac:chgData name="Budurovici,Cosmin C.A." userId="a793c886-c778-4ff9-8125-fa962a66f34b" providerId="ADAL" clId="{1AE1B3CA-F15A-4D4E-B7D3-5D51B84FB44B}" dt="2024-11-11T17:56:01.573" v="3135" actId="571"/>
          <ac:spMkLst>
            <pc:docMk/>
            <pc:sldMk cId="3275527310" sldId="261"/>
            <ac:spMk id="64" creationId="{EA119322-D69C-CD58-9C8D-00BB13F04246}"/>
          </ac:spMkLst>
        </pc:spChg>
        <pc:spChg chg="mod">
          <ac:chgData name="Budurovici,Cosmin C.A." userId="a793c886-c778-4ff9-8125-fa962a66f34b" providerId="ADAL" clId="{1AE1B3CA-F15A-4D4E-B7D3-5D51B84FB44B}" dt="2024-11-11T17:56:01.573" v="3135" actId="571"/>
          <ac:spMkLst>
            <pc:docMk/>
            <pc:sldMk cId="3275527310" sldId="261"/>
            <ac:spMk id="65" creationId="{CDA55C94-77EC-F4AB-AB29-8BEE23F43212}"/>
          </ac:spMkLst>
        </pc:spChg>
        <pc:spChg chg="mod">
          <ac:chgData name="Budurovici,Cosmin C.A." userId="a793c886-c778-4ff9-8125-fa962a66f34b" providerId="ADAL" clId="{1AE1B3CA-F15A-4D4E-B7D3-5D51B84FB44B}" dt="2024-11-11T17:56:01.573" v="3135" actId="571"/>
          <ac:spMkLst>
            <pc:docMk/>
            <pc:sldMk cId="3275527310" sldId="261"/>
            <ac:spMk id="66" creationId="{88044C49-59B8-83AA-DCF5-DF5646B30E9B}"/>
          </ac:spMkLst>
        </pc:spChg>
        <pc:spChg chg="mod">
          <ac:chgData name="Budurovici,Cosmin C.A." userId="a793c886-c778-4ff9-8125-fa962a66f34b" providerId="ADAL" clId="{1AE1B3CA-F15A-4D4E-B7D3-5D51B84FB44B}" dt="2024-11-11T17:56:01.573" v="3135" actId="571"/>
          <ac:spMkLst>
            <pc:docMk/>
            <pc:sldMk cId="3275527310" sldId="261"/>
            <ac:spMk id="68" creationId="{3CEFF977-CE27-E3EB-8902-1B7BFCDEC48B}"/>
          </ac:spMkLst>
        </pc:spChg>
        <pc:spChg chg="mod">
          <ac:chgData name="Budurovici,Cosmin C.A." userId="a793c886-c778-4ff9-8125-fa962a66f34b" providerId="ADAL" clId="{1AE1B3CA-F15A-4D4E-B7D3-5D51B84FB44B}" dt="2024-11-11T17:56:01.573" v="3135" actId="571"/>
          <ac:spMkLst>
            <pc:docMk/>
            <pc:sldMk cId="3275527310" sldId="261"/>
            <ac:spMk id="70" creationId="{1D7954AD-15CC-88F7-654A-09241BFC608D}"/>
          </ac:spMkLst>
        </pc:spChg>
        <pc:spChg chg="mod">
          <ac:chgData name="Budurovici,Cosmin C.A." userId="a793c886-c778-4ff9-8125-fa962a66f34b" providerId="ADAL" clId="{1AE1B3CA-F15A-4D4E-B7D3-5D51B84FB44B}" dt="2024-11-11T17:56:01.573" v="3135" actId="571"/>
          <ac:spMkLst>
            <pc:docMk/>
            <pc:sldMk cId="3275527310" sldId="261"/>
            <ac:spMk id="71" creationId="{90C1605B-42BB-CA23-21AA-6C7260111889}"/>
          </ac:spMkLst>
        </pc:spChg>
        <pc:spChg chg="mod">
          <ac:chgData name="Budurovici,Cosmin C.A." userId="a793c886-c778-4ff9-8125-fa962a66f34b" providerId="ADAL" clId="{1AE1B3CA-F15A-4D4E-B7D3-5D51B84FB44B}" dt="2024-11-11T17:56:01.573" v="3135" actId="571"/>
          <ac:spMkLst>
            <pc:docMk/>
            <pc:sldMk cId="3275527310" sldId="261"/>
            <ac:spMk id="72" creationId="{F153C1BD-951F-11CD-F359-E3C8FD34E993}"/>
          </ac:spMkLst>
        </pc:spChg>
        <pc:spChg chg="mod">
          <ac:chgData name="Budurovici,Cosmin C.A." userId="a793c886-c778-4ff9-8125-fa962a66f34b" providerId="ADAL" clId="{1AE1B3CA-F15A-4D4E-B7D3-5D51B84FB44B}" dt="2024-11-11T17:56:01.573" v="3135" actId="571"/>
          <ac:spMkLst>
            <pc:docMk/>
            <pc:sldMk cId="3275527310" sldId="261"/>
            <ac:spMk id="73" creationId="{E699C78E-4C78-B086-41B4-3C599173B9C3}"/>
          </ac:spMkLst>
        </pc:spChg>
        <pc:spChg chg="mod">
          <ac:chgData name="Budurovici,Cosmin C.A." userId="a793c886-c778-4ff9-8125-fa962a66f34b" providerId="ADAL" clId="{1AE1B3CA-F15A-4D4E-B7D3-5D51B84FB44B}" dt="2024-11-11T17:56:01.573" v="3135" actId="571"/>
          <ac:spMkLst>
            <pc:docMk/>
            <pc:sldMk cId="3275527310" sldId="261"/>
            <ac:spMk id="75" creationId="{457B1D92-AA3F-CE76-031A-4252EDCEF5D1}"/>
          </ac:spMkLst>
        </pc:spChg>
        <pc:spChg chg="mod">
          <ac:chgData name="Budurovici,Cosmin C.A." userId="a793c886-c778-4ff9-8125-fa962a66f34b" providerId="ADAL" clId="{1AE1B3CA-F15A-4D4E-B7D3-5D51B84FB44B}" dt="2024-11-11T17:56:01.573" v="3135" actId="571"/>
          <ac:spMkLst>
            <pc:docMk/>
            <pc:sldMk cId="3275527310" sldId="261"/>
            <ac:spMk id="76" creationId="{ABBCE3C8-3555-F73A-E40A-643A8A67E6C3}"/>
          </ac:spMkLst>
        </pc:spChg>
        <pc:spChg chg="mod">
          <ac:chgData name="Budurovici,Cosmin C.A." userId="a793c886-c778-4ff9-8125-fa962a66f34b" providerId="ADAL" clId="{1AE1B3CA-F15A-4D4E-B7D3-5D51B84FB44B}" dt="2024-11-11T17:56:01.573" v="3135" actId="571"/>
          <ac:spMkLst>
            <pc:docMk/>
            <pc:sldMk cId="3275527310" sldId="261"/>
            <ac:spMk id="78" creationId="{67FCD320-4F7D-8EFF-34F2-837086DE31A3}"/>
          </ac:spMkLst>
        </pc:spChg>
        <pc:spChg chg="mod">
          <ac:chgData name="Budurovici,Cosmin C.A." userId="a793c886-c778-4ff9-8125-fa962a66f34b" providerId="ADAL" clId="{1AE1B3CA-F15A-4D4E-B7D3-5D51B84FB44B}" dt="2024-11-11T17:56:01.573" v="3135" actId="571"/>
          <ac:spMkLst>
            <pc:docMk/>
            <pc:sldMk cId="3275527310" sldId="261"/>
            <ac:spMk id="80" creationId="{9C46AAFB-04CA-F207-1EF3-56C16B3117C8}"/>
          </ac:spMkLst>
        </pc:spChg>
        <pc:spChg chg="mod">
          <ac:chgData name="Budurovici,Cosmin C.A." userId="a793c886-c778-4ff9-8125-fa962a66f34b" providerId="ADAL" clId="{1AE1B3CA-F15A-4D4E-B7D3-5D51B84FB44B}" dt="2024-11-11T17:56:01.573" v="3135" actId="571"/>
          <ac:spMkLst>
            <pc:docMk/>
            <pc:sldMk cId="3275527310" sldId="261"/>
            <ac:spMk id="81" creationId="{E584C5E4-44D9-41FC-186E-3AC0F17DDF36}"/>
          </ac:spMkLst>
        </pc:spChg>
        <pc:spChg chg="mod">
          <ac:chgData name="Budurovici,Cosmin C.A." userId="a793c886-c778-4ff9-8125-fa962a66f34b" providerId="ADAL" clId="{1AE1B3CA-F15A-4D4E-B7D3-5D51B84FB44B}" dt="2024-11-11T17:56:01.573" v="3135" actId="571"/>
          <ac:spMkLst>
            <pc:docMk/>
            <pc:sldMk cId="3275527310" sldId="261"/>
            <ac:spMk id="82" creationId="{2827AC51-3E54-39BC-E424-DCC1FBC5313B}"/>
          </ac:spMkLst>
        </pc:spChg>
        <pc:spChg chg="mod">
          <ac:chgData name="Budurovici,Cosmin C.A." userId="a793c886-c778-4ff9-8125-fa962a66f34b" providerId="ADAL" clId="{1AE1B3CA-F15A-4D4E-B7D3-5D51B84FB44B}" dt="2024-11-11T17:56:01.573" v="3135" actId="571"/>
          <ac:spMkLst>
            <pc:docMk/>
            <pc:sldMk cId="3275527310" sldId="261"/>
            <ac:spMk id="83" creationId="{1CAB9365-864D-D876-F070-74A130ED02DA}"/>
          </ac:spMkLst>
        </pc:spChg>
        <pc:spChg chg="mod">
          <ac:chgData name="Budurovici,Cosmin C.A." userId="a793c886-c778-4ff9-8125-fa962a66f34b" providerId="ADAL" clId="{1AE1B3CA-F15A-4D4E-B7D3-5D51B84FB44B}" dt="2024-11-11T17:56:01.573" v="3135" actId="571"/>
          <ac:spMkLst>
            <pc:docMk/>
            <pc:sldMk cId="3275527310" sldId="261"/>
            <ac:spMk id="84" creationId="{C8D2E55A-A527-9D06-031B-0FD37BA384AF}"/>
          </ac:spMkLst>
        </pc:spChg>
        <pc:grpChg chg="add mod">
          <ac:chgData name="Budurovici,Cosmin C.A." userId="a793c886-c778-4ff9-8125-fa962a66f34b" providerId="ADAL" clId="{1AE1B3CA-F15A-4D4E-B7D3-5D51B84FB44B}" dt="2024-11-11T15:18:03.172" v="3076" actId="1076"/>
          <ac:grpSpMkLst>
            <pc:docMk/>
            <pc:sldMk cId="3275527310" sldId="261"/>
            <ac:grpSpMk id="30" creationId="{A8086237-C735-1D84-9168-30303AFF7620}"/>
          </ac:grpSpMkLst>
        </pc:grpChg>
        <pc:grpChg chg="add">
          <ac:chgData name="Budurovici,Cosmin C.A." userId="a793c886-c778-4ff9-8125-fa962a66f34b" providerId="ADAL" clId="{1AE1B3CA-F15A-4D4E-B7D3-5D51B84FB44B}" dt="2024-11-11T15:19:53.842" v="3092" actId="164"/>
          <ac:grpSpMkLst>
            <pc:docMk/>
            <pc:sldMk cId="3275527310" sldId="261"/>
            <ac:grpSpMk id="33" creationId="{DAE4B124-B79C-50F7-4C12-07797EE92636}"/>
          </ac:grpSpMkLst>
        </pc:grpChg>
        <pc:grpChg chg="add">
          <ac:chgData name="Budurovici,Cosmin C.A." userId="a793c886-c778-4ff9-8125-fa962a66f34b" providerId="ADAL" clId="{1AE1B3CA-F15A-4D4E-B7D3-5D51B84FB44B}" dt="2024-11-11T15:21:10.857" v="3110" actId="164"/>
          <ac:grpSpMkLst>
            <pc:docMk/>
            <pc:sldMk cId="3275527310" sldId="261"/>
            <ac:grpSpMk id="35" creationId="{BA35A5F8-846A-B017-D3B0-495F6370968E}"/>
          </ac:grpSpMkLst>
        </pc:grpChg>
        <pc:grpChg chg="add del mod">
          <ac:chgData name="Budurovici,Cosmin C.A." userId="a793c886-c778-4ff9-8125-fa962a66f34b" providerId="ADAL" clId="{1AE1B3CA-F15A-4D4E-B7D3-5D51B84FB44B}" dt="2024-11-11T17:56:00.061" v="3134" actId="478"/>
          <ac:grpSpMkLst>
            <pc:docMk/>
            <pc:sldMk cId="3275527310" sldId="261"/>
            <ac:grpSpMk id="36" creationId="{8D8C64FF-7B61-EB77-3B43-015E8D229366}"/>
          </ac:grpSpMkLst>
        </pc:grpChg>
        <pc:grpChg chg="mod topLvl">
          <ac:chgData name="Budurovici,Cosmin C.A." userId="a793c886-c778-4ff9-8125-fa962a66f34b" providerId="ADAL" clId="{1AE1B3CA-F15A-4D4E-B7D3-5D51B84FB44B}" dt="2024-11-11T17:56:00.061" v="3134" actId="478"/>
          <ac:grpSpMkLst>
            <pc:docMk/>
            <pc:sldMk cId="3275527310" sldId="261"/>
            <ac:grpSpMk id="37" creationId="{41AD93CA-3B78-7AA5-CDBD-4063DD4010E3}"/>
          </ac:grpSpMkLst>
        </pc:grpChg>
        <pc:grpChg chg="mod">
          <ac:chgData name="Budurovici,Cosmin C.A." userId="a793c886-c778-4ff9-8125-fa962a66f34b" providerId="ADAL" clId="{1AE1B3CA-F15A-4D4E-B7D3-5D51B84FB44B}" dt="2024-11-11T15:58:17.819" v="3131" actId="571"/>
          <ac:grpSpMkLst>
            <pc:docMk/>
            <pc:sldMk cId="3275527310" sldId="261"/>
            <ac:grpSpMk id="39" creationId="{178DB569-41F6-3E63-BEEE-BE4CD75A766C}"/>
          </ac:grpSpMkLst>
        </pc:grpChg>
        <pc:grpChg chg="add mod">
          <ac:chgData name="Budurovici,Cosmin C.A." userId="a793c886-c778-4ff9-8125-fa962a66f34b" providerId="ADAL" clId="{1AE1B3CA-F15A-4D4E-B7D3-5D51B84FB44B}" dt="2024-11-11T17:56:04.606" v="3136" actId="1076"/>
          <ac:grpSpMkLst>
            <pc:docMk/>
            <pc:sldMk cId="3275527310" sldId="261"/>
            <ac:grpSpMk id="62" creationId="{1ECA5155-3E97-D74C-15F6-61BC6FB233E8}"/>
          </ac:grpSpMkLst>
        </pc:grpChg>
        <pc:grpChg chg="mod">
          <ac:chgData name="Budurovici,Cosmin C.A." userId="a793c886-c778-4ff9-8125-fa962a66f34b" providerId="ADAL" clId="{1AE1B3CA-F15A-4D4E-B7D3-5D51B84FB44B}" dt="2024-11-11T17:56:01.573" v="3135" actId="571"/>
          <ac:grpSpMkLst>
            <pc:docMk/>
            <pc:sldMk cId="3275527310" sldId="261"/>
            <ac:grpSpMk id="63" creationId="{751D4685-B6EB-E706-D3DB-D44125212753}"/>
          </ac:grpSpMkLst>
        </pc:grpChg>
        <pc:cxnChg chg="add mod">
          <ac:chgData name="Budurovici,Cosmin C.A." userId="a793c886-c778-4ff9-8125-fa962a66f34b" providerId="ADAL" clId="{1AE1B3CA-F15A-4D4E-B7D3-5D51B84FB44B}" dt="2024-10-07T13:59:42.110" v="1666" actId="1076"/>
          <ac:cxnSpMkLst>
            <pc:docMk/>
            <pc:sldMk cId="3275527310" sldId="261"/>
            <ac:cxnSpMk id="11" creationId="{DAD5BCA7-299A-6152-3399-FC9A30CEC835}"/>
          </ac:cxnSpMkLst>
        </pc:cxnChg>
        <pc:cxnChg chg="add mod">
          <ac:chgData name="Budurovici,Cosmin C.A." userId="a793c886-c778-4ff9-8125-fa962a66f34b" providerId="ADAL" clId="{1AE1B3CA-F15A-4D4E-B7D3-5D51B84FB44B}" dt="2024-11-11T15:18:37.572" v="3081" actId="14100"/>
          <ac:cxnSpMkLst>
            <pc:docMk/>
            <pc:sldMk cId="3275527310" sldId="261"/>
            <ac:cxnSpMk id="15" creationId="{0A15DBBB-EB8A-B2C8-F2F0-2144F1AEBE9F}"/>
          </ac:cxnSpMkLst>
        </pc:cxnChg>
        <pc:cxnChg chg="add mod">
          <ac:chgData name="Budurovici,Cosmin C.A." userId="a793c886-c778-4ff9-8125-fa962a66f34b" providerId="ADAL" clId="{1AE1B3CA-F15A-4D4E-B7D3-5D51B84FB44B}" dt="2024-10-07T14:01:32.568" v="1712" actId="14100"/>
          <ac:cxnSpMkLst>
            <pc:docMk/>
            <pc:sldMk cId="3275527310" sldId="261"/>
            <ac:cxnSpMk id="18" creationId="{2FAEBDBD-AB9F-82D7-C58B-2F29AB864218}"/>
          </ac:cxnSpMkLst>
        </pc:cxnChg>
        <pc:cxnChg chg="add mod">
          <ac:chgData name="Budurovici,Cosmin C.A." userId="a793c886-c778-4ff9-8125-fa962a66f34b" providerId="ADAL" clId="{1AE1B3CA-F15A-4D4E-B7D3-5D51B84FB44B}" dt="2024-10-07T14:05:06.771" v="1804" actId="1076"/>
          <ac:cxnSpMkLst>
            <pc:docMk/>
            <pc:sldMk cId="3275527310" sldId="261"/>
            <ac:cxnSpMk id="21" creationId="{A94DCD79-2D17-343D-7CE4-FB452EB79911}"/>
          </ac:cxnSpMkLst>
        </pc:cxnChg>
        <pc:cxnChg chg="add mod">
          <ac:chgData name="Budurovici,Cosmin C.A." userId="a793c886-c778-4ff9-8125-fa962a66f34b" providerId="ADAL" clId="{1AE1B3CA-F15A-4D4E-B7D3-5D51B84FB44B}" dt="2024-11-11T15:19:34.497" v="3089" actId="14100"/>
          <ac:cxnSpMkLst>
            <pc:docMk/>
            <pc:sldMk cId="3275527310" sldId="261"/>
            <ac:cxnSpMk id="28" creationId="{2692C605-512B-671A-BD59-4971274F7957}"/>
          </ac:cxnSpMkLst>
        </pc:cxnChg>
        <pc:cxnChg chg="add mod">
          <ac:chgData name="Budurovici,Cosmin C.A." userId="a793c886-c778-4ff9-8125-fa962a66f34b" providerId="ADAL" clId="{1AE1B3CA-F15A-4D4E-B7D3-5D51B84FB44B}" dt="2024-11-11T15:19:41.518" v="3091" actId="1076"/>
          <ac:cxnSpMkLst>
            <pc:docMk/>
            <pc:sldMk cId="3275527310" sldId="261"/>
            <ac:cxnSpMk id="31" creationId="{773D26B5-4155-592A-8708-89A011843BED}"/>
          </ac:cxnSpMkLst>
        </pc:cxnChg>
        <pc:cxnChg chg="mod">
          <ac:chgData name="Budurovici,Cosmin C.A." userId="a793c886-c778-4ff9-8125-fa962a66f34b" providerId="ADAL" clId="{1AE1B3CA-F15A-4D4E-B7D3-5D51B84FB44B}" dt="2024-11-11T15:58:17.819" v="3131" actId="571"/>
          <ac:cxnSpMkLst>
            <pc:docMk/>
            <pc:sldMk cId="3275527310" sldId="261"/>
            <ac:cxnSpMk id="43" creationId="{C5635F7E-3954-B638-7C97-1DC5596640F5}"/>
          </ac:cxnSpMkLst>
        </pc:cxnChg>
        <pc:cxnChg chg="mod">
          <ac:chgData name="Budurovici,Cosmin C.A." userId="a793c886-c778-4ff9-8125-fa962a66f34b" providerId="ADAL" clId="{1AE1B3CA-F15A-4D4E-B7D3-5D51B84FB44B}" dt="2024-11-11T15:58:17.819" v="3131" actId="571"/>
          <ac:cxnSpMkLst>
            <pc:docMk/>
            <pc:sldMk cId="3275527310" sldId="261"/>
            <ac:cxnSpMk id="45" creationId="{0EEE9E14-DE8F-3CF5-1653-31CE34E52CCB}"/>
          </ac:cxnSpMkLst>
        </pc:cxnChg>
        <pc:cxnChg chg="mod">
          <ac:chgData name="Budurovici,Cosmin C.A." userId="a793c886-c778-4ff9-8125-fa962a66f34b" providerId="ADAL" clId="{1AE1B3CA-F15A-4D4E-B7D3-5D51B84FB44B}" dt="2024-11-11T15:58:17.819" v="3131" actId="571"/>
          <ac:cxnSpMkLst>
            <pc:docMk/>
            <pc:sldMk cId="3275527310" sldId="261"/>
            <ac:cxnSpMk id="50" creationId="{A0F67C22-461B-1E47-0B1D-63DBB198DA5D}"/>
          </ac:cxnSpMkLst>
        </pc:cxnChg>
        <pc:cxnChg chg="mod">
          <ac:chgData name="Budurovici,Cosmin C.A." userId="a793c886-c778-4ff9-8125-fa962a66f34b" providerId="ADAL" clId="{1AE1B3CA-F15A-4D4E-B7D3-5D51B84FB44B}" dt="2024-11-11T15:58:17.819" v="3131" actId="571"/>
          <ac:cxnSpMkLst>
            <pc:docMk/>
            <pc:sldMk cId="3275527310" sldId="261"/>
            <ac:cxnSpMk id="53" creationId="{D577DD22-8571-0C43-EF62-502C6AE60C5C}"/>
          </ac:cxnSpMkLst>
        </pc:cxnChg>
        <pc:cxnChg chg="mod">
          <ac:chgData name="Budurovici,Cosmin C.A." userId="a793c886-c778-4ff9-8125-fa962a66f34b" providerId="ADAL" clId="{1AE1B3CA-F15A-4D4E-B7D3-5D51B84FB44B}" dt="2024-11-11T15:58:17.819" v="3131" actId="571"/>
          <ac:cxnSpMkLst>
            <pc:docMk/>
            <pc:sldMk cId="3275527310" sldId="261"/>
            <ac:cxnSpMk id="55" creationId="{3A63A0D6-7683-2C9D-29E4-6774A1DBFF75}"/>
          </ac:cxnSpMkLst>
        </pc:cxnChg>
        <pc:cxnChg chg="mod">
          <ac:chgData name="Budurovici,Cosmin C.A." userId="a793c886-c778-4ff9-8125-fa962a66f34b" providerId="ADAL" clId="{1AE1B3CA-F15A-4D4E-B7D3-5D51B84FB44B}" dt="2024-11-11T15:58:17.819" v="3131" actId="571"/>
          <ac:cxnSpMkLst>
            <pc:docMk/>
            <pc:sldMk cId="3275527310" sldId="261"/>
            <ac:cxnSpMk id="61" creationId="{C2F237F1-E456-2711-97A7-3F34920D8720}"/>
          </ac:cxnSpMkLst>
        </pc:cxnChg>
        <pc:cxnChg chg="mod">
          <ac:chgData name="Budurovici,Cosmin C.A." userId="a793c886-c778-4ff9-8125-fa962a66f34b" providerId="ADAL" clId="{1AE1B3CA-F15A-4D4E-B7D3-5D51B84FB44B}" dt="2024-11-11T17:56:01.573" v="3135" actId="571"/>
          <ac:cxnSpMkLst>
            <pc:docMk/>
            <pc:sldMk cId="3275527310" sldId="261"/>
            <ac:cxnSpMk id="67" creationId="{482B483B-58DE-020A-EF75-70569DC26B3B}"/>
          </ac:cxnSpMkLst>
        </pc:cxnChg>
        <pc:cxnChg chg="mod">
          <ac:chgData name="Budurovici,Cosmin C.A." userId="a793c886-c778-4ff9-8125-fa962a66f34b" providerId="ADAL" clId="{1AE1B3CA-F15A-4D4E-B7D3-5D51B84FB44B}" dt="2024-11-11T17:56:01.573" v="3135" actId="571"/>
          <ac:cxnSpMkLst>
            <pc:docMk/>
            <pc:sldMk cId="3275527310" sldId="261"/>
            <ac:cxnSpMk id="69" creationId="{A8F72404-2B41-2FCD-B0CA-5C9AED071E12}"/>
          </ac:cxnSpMkLst>
        </pc:cxnChg>
        <pc:cxnChg chg="mod">
          <ac:chgData name="Budurovici,Cosmin C.A." userId="a793c886-c778-4ff9-8125-fa962a66f34b" providerId="ADAL" clId="{1AE1B3CA-F15A-4D4E-B7D3-5D51B84FB44B}" dt="2024-11-11T17:56:01.573" v="3135" actId="571"/>
          <ac:cxnSpMkLst>
            <pc:docMk/>
            <pc:sldMk cId="3275527310" sldId="261"/>
            <ac:cxnSpMk id="74" creationId="{1D281373-D39B-9117-A35B-7CB3BEA04B6F}"/>
          </ac:cxnSpMkLst>
        </pc:cxnChg>
        <pc:cxnChg chg="mod">
          <ac:chgData name="Budurovici,Cosmin C.A." userId="a793c886-c778-4ff9-8125-fa962a66f34b" providerId="ADAL" clId="{1AE1B3CA-F15A-4D4E-B7D3-5D51B84FB44B}" dt="2024-11-11T17:56:01.573" v="3135" actId="571"/>
          <ac:cxnSpMkLst>
            <pc:docMk/>
            <pc:sldMk cId="3275527310" sldId="261"/>
            <ac:cxnSpMk id="77" creationId="{0877AD6A-BCCE-D19C-C00F-852D46C1B7D0}"/>
          </ac:cxnSpMkLst>
        </pc:cxnChg>
        <pc:cxnChg chg="mod">
          <ac:chgData name="Budurovici,Cosmin C.A." userId="a793c886-c778-4ff9-8125-fa962a66f34b" providerId="ADAL" clId="{1AE1B3CA-F15A-4D4E-B7D3-5D51B84FB44B}" dt="2024-11-11T17:56:01.573" v="3135" actId="571"/>
          <ac:cxnSpMkLst>
            <pc:docMk/>
            <pc:sldMk cId="3275527310" sldId="261"/>
            <ac:cxnSpMk id="79" creationId="{9B3A2F64-0CB4-ADB7-67BE-C3075BB16CF2}"/>
          </ac:cxnSpMkLst>
        </pc:cxnChg>
        <pc:cxnChg chg="mod">
          <ac:chgData name="Budurovici,Cosmin C.A." userId="a793c886-c778-4ff9-8125-fa962a66f34b" providerId="ADAL" clId="{1AE1B3CA-F15A-4D4E-B7D3-5D51B84FB44B}" dt="2024-11-11T17:56:01.573" v="3135" actId="571"/>
          <ac:cxnSpMkLst>
            <pc:docMk/>
            <pc:sldMk cId="3275527310" sldId="261"/>
            <ac:cxnSpMk id="85" creationId="{7C4FC08A-C9BC-8832-22DF-5826D0C0BFC5}"/>
          </ac:cxnSpMkLst>
        </pc:cxnChg>
      </pc:sldChg>
      <pc:sldChg chg="new del">
        <pc:chgData name="Budurovici,Cosmin C.A." userId="a793c886-c778-4ff9-8125-fa962a66f34b" providerId="ADAL" clId="{1AE1B3CA-F15A-4D4E-B7D3-5D51B84FB44B}" dt="2024-10-29T07:23:30.625" v="1870" actId="2696"/>
        <pc:sldMkLst>
          <pc:docMk/>
          <pc:sldMk cId="3650998344" sldId="262"/>
        </pc:sldMkLst>
      </pc:sldChg>
      <pc:sldChg chg="addSp delSp modSp new del mod">
        <pc:chgData name="Budurovici,Cosmin C.A." userId="a793c886-c778-4ff9-8125-fa962a66f34b" providerId="ADAL" clId="{1AE1B3CA-F15A-4D4E-B7D3-5D51B84FB44B}" dt="2024-10-29T07:34:28.058" v="2001" actId="2696"/>
        <pc:sldMkLst>
          <pc:docMk/>
          <pc:sldMk cId="3887489359" sldId="262"/>
        </pc:sldMkLst>
        <pc:spChg chg="del">
          <ac:chgData name="Budurovici,Cosmin C.A." userId="a793c886-c778-4ff9-8125-fa962a66f34b" providerId="ADAL" clId="{1AE1B3CA-F15A-4D4E-B7D3-5D51B84FB44B}" dt="2024-10-29T07:23:54.563" v="1874" actId="478"/>
          <ac:spMkLst>
            <pc:docMk/>
            <pc:sldMk cId="3887489359" sldId="262"/>
            <ac:spMk id="2" creationId="{79D045D6-782B-A224-B9C5-574A27E9A3C7}"/>
          </ac:spMkLst>
        </pc:spChg>
        <pc:spChg chg="del">
          <ac:chgData name="Budurovici,Cosmin C.A." userId="a793c886-c778-4ff9-8125-fa962a66f34b" providerId="ADAL" clId="{1AE1B3CA-F15A-4D4E-B7D3-5D51B84FB44B}" dt="2024-10-29T07:23:46.791" v="1872" actId="478"/>
          <ac:spMkLst>
            <pc:docMk/>
            <pc:sldMk cId="3887489359" sldId="262"/>
            <ac:spMk id="3" creationId="{0BD65420-99B2-62C7-5AF4-B8650CA04FA0}"/>
          </ac:spMkLst>
        </pc:spChg>
        <pc:spChg chg="del">
          <ac:chgData name="Budurovici,Cosmin C.A." userId="a793c886-c778-4ff9-8125-fa962a66f34b" providerId="ADAL" clId="{1AE1B3CA-F15A-4D4E-B7D3-5D51B84FB44B}" dt="2024-10-29T07:23:53.137" v="1873" actId="478"/>
          <ac:spMkLst>
            <pc:docMk/>
            <pc:sldMk cId="3887489359" sldId="262"/>
            <ac:spMk id="4" creationId="{729FEA2B-9902-3F39-AC1E-2829B1E2520C}"/>
          </ac:spMkLst>
        </pc:spChg>
        <pc:spChg chg="add del mod">
          <ac:chgData name="Budurovici,Cosmin C.A." userId="a793c886-c778-4ff9-8125-fa962a66f34b" providerId="ADAL" clId="{1AE1B3CA-F15A-4D4E-B7D3-5D51B84FB44B}" dt="2024-10-29T07:26:40.507" v="1877"/>
          <ac:spMkLst>
            <pc:docMk/>
            <pc:sldMk cId="3887489359" sldId="262"/>
            <ac:spMk id="5" creationId="{C99453EB-16E7-7F14-EF4F-AE3159F91EF9}"/>
          </ac:spMkLst>
        </pc:spChg>
        <pc:spChg chg="add mod">
          <ac:chgData name="Budurovici,Cosmin C.A." userId="a793c886-c778-4ff9-8125-fa962a66f34b" providerId="ADAL" clId="{1AE1B3CA-F15A-4D4E-B7D3-5D51B84FB44B}" dt="2024-10-29T07:29:23.523" v="1927" actId="20577"/>
          <ac:spMkLst>
            <pc:docMk/>
            <pc:sldMk cId="3887489359" sldId="262"/>
            <ac:spMk id="6" creationId="{3922B721-D39C-C3C8-EE7E-B62C20112CD9}"/>
          </ac:spMkLst>
        </pc:spChg>
        <pc:spChg chg="add del mod">
          <ac:chgData name="Budurovici,Cosmin C.A." userId="a793c886-c778-4ff9-8125-fa962a66f34b" providerId="ADAL" clId="{1AE1B3CA-F15A-4D4E-B7D3-5D51B84FB44B}" dt="2024-10-29T07:34:14.770" v="1998" actId="21"/>
          <ac:spMkLst>
            <pc:docMk/>
            <pc:sldMk cId="3887489359" sldId="262"/>
            <ac:spMk id="7" creationId="{701A1E91-93D0-44AA-A06F-9E50676F666D}"/>
          </ac:spMkLst>
        </pc:spChg>
        <pc:picChg chg="add del mod">
          <ac:chgData name="Budurovici,Cosmin C.A." userId="a793c886-c778-4ff9-8125-fa962a66f34b" providerId="ADAL" clId="{1AE1B3CA-F15A-4D4E-B7D3-5D51B84FB44B}" dt="2024-10-29T07:32:30.050" v="1973" actId="21"/>
          <ac:picMkLst>
            <pc:docMk/>
            <pc:sldMk cId="3887489359" sldId="262"/>
            <ac:picMk id="1026" creationId="{68BAD601-0ECB-49CE-7835-49818DA8CD98}"/>
          </ac:picMkLst>
        </pc:picChg>
      </pc:sldChg>
      <pc:sldChg chg="new del">
        <pc:chgData name="Budurovici,Cosmin C.A." userId="a793c886-c778-4ff9-8125-fa962a66f34b" providerId="ADAL" clId="{1AE1B3CA-F15A-4D4E-B7D3-5D51B84FB44B}" dt="2024-10-29T07:32:24.413" v="1972" actId="2696"/>
        <pc:sldMkLst>
          <pc:docMk/>
          <pc:sldMk cId="1821568294" sldId="263"/>
        </pc:sldMkLst>
      </pc:sldChg>
      <pc:sldChg chg="addSp delSp modSp new mod">
        <pc:chgData name="Budurovici,Cosmin C.A." userId="a793c886-c778-4ff9-8125-fa962a66f34b" providerId="ADAL" clId="{1AE1B3CA-F15A-4D4E-B7D3-5D51B84FB44B}" dt="2024-10-29T07:37:44.849" v="2072" actId="313"/>
        <pc:sldMkLst>
          <pc:docMk/>
          <pc:sldMk cId="3697239035" sldId="264"/>
        </pc:sldMkLst>
        <pc:spChg chg="mod">
          <ac:chgData name="Budurovici,Cosmin C.A." userId="a793c886-c778-4ff9-8125-fa962a66f34b" providerId="ADAL" clId="{1AE1B3CA-F15A-4D4E-B7D3-5D51B84FB44B}" dt="2024-10-29T07:33:02.418" v="1992" actId="403"/>
          <ac:spMkLst>
            <pc:docMk/>
            <pc:sldMk cId="3697239035" sldId="264"/>
            <ac:spMk id="2" creationId="{33043EC9-AF77-04CF-781E-8DAF83348B43}"/>
          </ac:spMkLst>
        </pc:spChg>
        <pc:spChg chg="del mod">
          <ac:chgData name="Budurovici,Cosmin C.A." userId="a793c886-c778-4ff9-8125-fa962a66f34b" providerId="ADAL" clId="{1AE1B3CA-F15A-4D4E-B7D3-5D51B84FB44B}" dt="2024-10-29T07:32:41.864" v="1975" actId="478"/>
          <ac:spMkLst>
            <pc:docMk/>
            <pc:sldMk cId="3697239035" sldId="264"/>
            <ac:spMk id="3" creationId="{1A90DCE4-4D1B-7D30-D248-EEEEEAF69278}"/>
          </ac:spMkLst>
        </pc:spChg>
        <pc:spChg chg="del">
          <ac:chgData name="Budurovici,Cosmin C.A." userId="a793c886-c778-4ff9-8125-fa962a66f34b" providerId="ADAL" clId="{1AE1B3CA-F15A-4D4E-B7D3-5D51B84FB44B}" dt="2024-10-29T07:32:43.614" v="1976" actId="478"/>
          <ac:spMkLst>
            <pc:docMk/>
            <pc:sldMk cId="3697239035" sldId="264"/>
            <ac:spMk id="4" creationId="{9304D4A6-F934-3B51-B10A-5E6E5798D5AC}"/>
          </ac:spMkLst>
        </pc:spChg>
        <pc:spChg chg="add mod">
          <ac:chgData name="Budurovici,Cosmin C.A." userId="a793c886-c778-4ff9-8125-fa962a66f34b" providerId="ADAL" clId="{1AE1B3CA-F15A-4D4E-B7D3-5D51B84FB44B}" dt="2024-10-29T07:37:36.015" v="2069" actId="1076"/>
          <ac:spMkLst>
            <pc:docMk/>
            <pc:sldMk cId="3697239035" sldId="264"/>
            <ac:spMk id="6" creationId="{0FA6D8FC-9A40-87C9-2F9E-63869DB1B5BE}"/>
          </ac:spMkLst>
        </pc:spChg>
        <pc:spChg chg="add mod">
          <ac:chgData name="Budurovici,Cosmin C.A." userId="a793c886-c778-4ff9-8125-fa962a66f34b" providerId="ADAL" clId="{1AE1B3CA-F15A-4D4E-B7D3-5D51B84FB44B}" dt="2024-10-29T07:37:44.849" v="2072" actId="313"/>
          <ac:spMkLst>
            <pc:docMk/>
            <pc:sldMk cId="3697239035" sldId="264"/>
            <ac:spMk id="7" creationId="{1CE7EA6E-2C01-619D-78FB-EB9D8C43E0C3}"/>
          </ac:spMkLst>
        </pc:spChg>
        <pc:picChg chg="add mod">
          <ac:chgData name="Budurovici,Cosmin C.A." userId="a793c886-c778-4ff9-8125-fa962a66f34b" providerId="ADAL" clId="{1AE1B3CA-F15A-4D4E-B7D3-5D51B84FB44B}" dt="2024-10-29T07:33:24.939" v="1997" actId="1076"/>
          <ac:picMkLst>
            <pc:docMk/>
            <pc:sldMk cId="3697239035" sldId="264"/>
            <ac:picMk id="5" creationId="{7DC7A8B0-63AF-EF3C-3DCB-DB9EA7D0A0C5}"/>
          </ac:picMkLst>
        </pc:picChg>
      </pc:sldChg>
      <pc:sldChg chg="new del">
        <pc:chgData name="Budurovici,Cosmin C.A." userId="a793c886-c778-4ff9-8125-fa962a66f34b" providerId="ADAL" clId="{1AE1B3CA-F15A-4D4E-B7D3-5D51B84FB44B}" dt="2024-10-29T07:38:18.080" v="2074" actId="2696"/>
        <pc:sldMkLst>
          <pc:docMk/>
          <pc:sldMk cId="4034769202" sldId="265"/>
        </pc:sldMkLst>
      </pc:sldChg>
      <pc:sldChg chg="addSp delSp modSp new mod">
        <pc:chgData name="Budurovici,Cosmin C.A." userId="a793c886-c778-4ff9-8125-fa962a66f34b" providerId="ADAL" clId="{1AE1B3CA-F15A-4D4E-B7D3-5D51B84FB44B}" dt="2024-10-29T09:51:22.680" v="2373" actId="20577"/>
        <pc:sldMkLst>
          <pc:docMk/>
          <pc:sldMk cId="4116893825" sldId="265"/>
        </pc:sldMkLst>
        <pc:spChg chg="mod">
          <ac:chgData name="Budurovici,Cosmin C.A." userId="a793c886-c778-4ff9-8125-fa962a66f34b" providerId="ADAL" clId="{1AE1B3CA-F15A-4D4E-B7D3-5D51B84FB44B}" dt="2024-10-29T07:43:07.044" v="2111" actId="1076"/>
          <ac:spMkLst>
            <pc:docMk/>
            <pc:sldMk cId="4116893825" sldId="265"/>
            <ac:spMk id="2" creationId="{7D569FFB-CA89-BABF-86CD-2EC05C74AE64}"/>
          </ac:spMkLst>
        </pc:spChg>
        <pc:spChg chg="del">
          <ac:chgData name="Budurovici,Cosmin C.A." userId="a793c886-c778-4ff9-8125-fa962a66f34b" providerId="ADAL" clId="{1AE1B3CA-F15A-4D4E-B7D3-5D51B84FB44B}" dt="2024-10-29T07:38:25.607" v="2076" actId="478"/>
          <ac:spMkLst>
            <pc:docMk/>
            <pc:sldMk cId="4116893825" sldId="265"/>
            <ac:spMk id="3" creationId="{F162AA23-676D-DD12-DC8D-16B541D4A643}"/>
          </ac:spMkLst>
        </pc:spChg>
        <pc:spChg chg="add mod">
          <ac:chgData name="Budurovici,Cosmin C.A." userId="a793c886-c778-4ff9-8125-fa962a66f34b" providerId="ADAL" clId="{1AE1B3CA-F15A-4D4E-B7D3-5D51B84FB44B}" dt="2024-10-29T07:50:40.520" v="2289" actId="1076"/>
          <ac:spMkLst>
            <pc:docMk/>
            <pc:sldMk cId="4116893825" sldId="265"/>
            <ac:spMk id="4" creationId="{FCEC7FE9-6E46-D823-A15F-19843C42890E}"/>
          </ac:spMkLst>
        </pc:spChg>
        <pc:spChg chg="add mod">
          <ac:chgData name="Budurovici,Cosmin C.A." userId="a793c886-c778-4ff9-8125-fa962a66f34b" providerId="ADAL" clId="{1AE1B3CA-F15A-4D4E-B7D3-5D51B84FB44B}" dt="2024-10-29T07:50:44.401" v="2290" actId="1076"/>
          <ac:spMkLst>
            <pc:docMk/>
            <pc:sldMk cId="4116893825" sldId="265"/>
            <ac:spMk id="5" creationId="{159F349F-EDAC-F2B8-90D3-596364FCC6F6}"/>
          </ac:spMkLst>
        </pc:spChg>
        <pc:spChg chg="add mod">
          <ac:chgData name="Budurovici,Cosmin C.A." userId="a793c886-c778-4ff9-8125-fa962a66f34b" providerId="ADAL" clId="{1AE1B3CA-F15A-4D4E-B7D3-5D51B84FB44B}" dt="2024-10-29T09:51:22.680" v="2373" actId="20577"/>
          <ac:spMkLst>
            <pc:docMk/>
            <pc:sldMk cId="4116893825" sldId="265"/>
            <ac:spMk id="6" creationId="{3A1729A7-7474-E0BF-22ED-48758274618B}"/>
          </ac:spMkLst>
        </pc:spChg>
        <pc:spChg chg="add mod">
          <ac:chgData name="Budurovici,Cosmin C.A." userId="a793c886-c778-4ff9-8125-fa962a66f34b" providerId="ADAL" clId="{1AE1B3CA-F15A-4D4E-B7D3-5D51B84FB44B}" dt="2024-10-29T09:51:19.591" v="2372" actId="20577"/>
          <ac:spMkLst>
            <pc:docMk/>
            <pc:sldMk cId="4116893825" sldId="265"/>
            <ac:spMk id="7" creationId="{D5217859-636E-D0A8-1E63-31BAD24B3118}"/>
          </ac:spMkLst>
        </pc:spChg>
        <pc:spChg chg="add mod">
          <ac:chgData name="Budurovici,Cosmin C.A." userId="a793c886-c778-4ff9-8125-fa962a66f34b" providerId="ADAL" clId="{1AE1B3CA-F15A-4D4E-B7D3-5D51B84FB44B}" dt="2024-10-29T07:51:01.255" v="2294" actId="1076"/>
          <ac:spMkLst>
            <pc:docMk/>
            <pc:sldMk cId="4116893825" sldId="265"/>
            <ac:spMk id="8" creationId="{1B7FB775-F872-A41B-9584-348AA837B320}"/>
          </ac:spMkLst>
        </pc:spChg>
        <pc:spChg chg="add mod">
          <ac:chgData name="Budurovici,Cosmin C.A." userId="a793c886-c778-4ff9-8125-fa962a66f34b" providerId="ADAL" clId="{1AE1B3CA-F15A-4D4E-B7D3-5D51B84FB44B}" dt="2024-10-29T09:51:12.594" v="2368" actId="21"/>
          <ac:spMkLst>
            <pc:docMk/>
            <pc:sldMk cId="4116893825" sldId="265"/>
            <ac:spMk id="9" creationId="{BDCF7830-D334-5574-5051-3BE6F16D5759}"/>
          </ac:spMkLst>
        </pc:spChg>
        <pc:picChg chg="add mod">
          <ac:chgData name="Budurovici,Cosmin C.A." userId="a793c886-c778-4ff9-8125-fa962a66f34b" providerId="ADAL" clId="{1AE1B3CA-F15A-4D4E-B7D3-5D51B84FB44B}" dt="2024-10-29T07:42:45.242" v="2096" actId="1076"/>
          <ac:picMkLst>
            <pc:docMk/>
            <pc:sldMk cId="4116893825" sldId="265"/>
            <ac:picMk id="3074" creationId="{B2CE3371-3C3E-123F-8AB9-F7865D7D87FC}"/>
          </ac:picMkLst>
        </pc:picChg>
        <pc:picChg chg="add del">
          <ac:chgData name="Budurovici,Cosmin C.A." userId="a793c886-c778-4ff9-8125-fa962a66f34b" providerId="ADAL" clId="{1AE1B3CA-F15A-4D4E-B7D3-5D51B84FB44B}" dt="2024-10-29T07:43:29.871" v="2113" actId="478"/>
          <ac:picMkLst>
            <pc:docMk/>
            <pc:sldMk cId="4116893825" sldId="265"/>
            <ac:picMk id="3076" creationId="{E685BBDB-9244-5919-CD30-5409A927FFA6}"/>
          </ac:picMkLst>
        </pc:picChg>
      </pc:sldChg>
      <pc:sldChg chg="addSp delSp modSp new mod ord">
        <pc:chgData name="Budurovici,Cosmin C.A." userId="a793c886-c778-4ff9-8125-fa962a66f34b" providerId="ADAL" clId="{1AE1B3CA-F15A-4D4E-B7D3-5D51B84FB44B}" dt="2024-11-12T20:54:49.409" v="3506" actId="20578"/>
        <pc:sldMkLst>
          <pc:docMk/>
          <pc:sldMk cId="4124013022" sldId="266"/>
        </pc:sldMkLst>
        <pc:spChg chg="add mod">
          <ac:chgData name="Budurovici,Cosmin C.A." userId="a793c886-c778-4ff9-8125-fa962a66f34b" providerId="ADAL" clId="{1AE1B3CA-F15A-4D4E-B7D3-5D51B84FB44B}" dt="2024-11-07T12:15:56.285" v="2576" actId="1076"/>
          <ac:spMkLst>
            <pc:docMk/>
            <pc:sldMk cId="4124013022" sldId="266"/>
            <ac:spMk id="2" creationId="{7C96411D-12F6-BD43-34D4-AFFDB362DBB2}"/>
          </ac:spMkLst>
        </pc:spChg>
        <pc:spChg chg="add del mod">
          <ac:chgData name="Budurovici,Cosmin C.A." userId="a793c886-c778-4ff9-8125-fa962a66f34b" providerId="ADAL" clId="{1AE1B3CA-F15A-4D4E-B7D3-5D51B84FB44B}" dt="2024-11-07T12:02:46.992" v="2419" actId="478"/>
          <ac:spMkLst>
            <pc:docMk/>
            <pc:sldMk cId="4124013022" sldId="266"/>
            <ac:spMk id="3" creationId="{B279B5C9-2BDC-9FB8-36DC-9C2B9CE20705}"/>
          </ac:spMkLst>
        </pc:spChg>
        <pc:spChg chg="add del mod">
          <ac:chgData name="Budurovici,Cosmin C.A." userId="a793c886-c778-4ff9-8125-fa962a66f34b" providerId="ADAL" clId="{1AE1B3CA-F15A-4D4E-B7D3-5D51B84FB44B}" dt="2024-11-07T12:02:49.547" v="2421" actId="478"/>
          <ac:spMkLst>
            <pc:docMk/>
            <pc:sldMk cId="4124013022" sldId="266"/>
            <ac:spMk id="4" creationId="{0AC44256-6112-652D-9FC8-FC9FAF141DEF}"/>
          </ac:spMkLst>
        </pc:spChg>
        <pc:spChg chg="add del mod">
          <ac:chgData name="Budurovici,Cosmin C.A." userId="a793c886-c778-4ff9-8125-fa962a66f34b" providerId="ADAL" clId="{1AE1B3CA-F15A-4D4E-B7D3-5D51B84FB44B}" dt="2024-11-07T12:12:37.371" v="2505"/>
          <ac:spMkLst>
            <pc:docMk/>
            <pc:sldMk cId="4124013022" sldId="266"/>
            <ac:spMk id="5" creationId="{A073BA09-3CCE-124E-F188-C74B3F412247}"/>
          </ac:spMkLst>
        </pc:spChg>
        <pc:spChg chg="add mod">
          <ac:chgData name="Budurovici,Cosmin C.A." userId="a793c886-c778-4ff9-8125-fa962a66f34b" providerId="ADAL" clId="{1AE1B3CA-F15A-4D4E-B7D3-5D51B84FB44B}" dt="2024-11-07T12:18:07.180" v="2620" actId="1076"/>
          <ac:spMkLst>
            <pc:docMk/>
            <pc:sldMk cId="4124013022" sldId="266"/>
            <ac:spMk id="6" creationId="{656C815C-3468-1C5A-F7DD-0EB6AF96BA27}"/>
          </ac:spMkLst>
        </pc:spChg>
        <pc:spChg chg="add del">
          <ac:chgData name="Budurovici,Cosmin C.A." userId="a793c886-c778-4ff9-8125-fa962a66f34b" providerId="ADAL" clId="{1AE1B3CA-F15A-4D4E-B7D3-5D51B84FB44B}" dt="2024-11-07T12:12:36.725" v="2503" actId="478"/>
          <ac:spMkLst>
            <pc:docMk/>
            <pc:sldMk cId="4124013022" sldId="266"/>
            <ac:spMk id="7" creationId="{08B9D5AB-333B-7B33-28E6-BE1DC5C34089}"/>
          </ac:spMkLst>
        </pc:spChg>
        <pc:spChg chg="add mod">
          <ac:chgData name="Budurovici,Cosmin C.A." userId="a793c886-c778-4ff9-8125-fa962a66f34b" providerId="ADAL" clId="{1AE1B3CA-F15A-4D4E-B7D3-5D51B84FB44B}" dt="2024-11-07T12:16:43.186" v="2588" actId="1076"/>
          <ac:spMkLst>
            <pc:docMk/>
            <pc:sldMk cId="4124013022" sldId="266"/>
            <ac:spMk id="8" creationId="{CB64E930-84D4-7170-99BA-4E586213F08D}"/>
          </ac:spMkLst>
        </pc:spChg>
        <pc:spChg chg="add mod">
          <ac:chgData name="Budurovici,Cosmin C.A." userId="a793c886-c778-4ff9-8125-fa962a66f34b" providerId="ADAL" clId="{1AE1B3CA-F15A-4D4E-B7D3-5D51B84FB44B}" dt="2024-11-07T12:23:19.098" v="2721" actId="14100"/>
          <ac:spMkLst>
            <pc:docMk/>
            <pc:sldMk cId="4124013022" sldId="266"/>
            <ac:spMk id="9" creationId="{B4AE1D67-0731-32E4-9BA4-91672014F72F}"/>
          </ac:spMkLst>
        </pc:spChg>
        <pc:spChg chg="add mod">
          <ac:chgData name="Budurovici,Cosmin C.A." userId="a793c886-c778-4ff9-8125-fa962a66f34b" providerId="ADAL" clId="{1AE1B3CA-F15A-4D4E-B7D3-5D51B84FB44B}" dt="2024-11-07T12:16:21.605" v="2582" actId="171"/>
          <ac:spMkLst>
            <pc:docMk/>
            <pc:sldMk cId="4124013022" sldId="266"/>
            <ac:spMk id="10" creationId="{10BABE44-D6D2-F630-5208-AA7AED943B23}"/>
          </ac:spMkLst>
        </pc:spChg>
        <pc:spChg chg="add mod">
          <ac:chgData name="Budurovici,Cosmin C.A." userId="a793c886-c778-4ff9-8125-fa962a66f34b" providerId="ADAL" clId="{1AE1B3CA-F15A-4D4E-B7D3-5D51B84FB44B}" dt="2024-11-07T12:19:58.736" v="2652" actId="1076"/>
          <ac:spMkLst>
            <pc:docMk/>
            <pc:sldMk cId="4124013022" sldId="266"/>
            <ac:spMk id="11" creationId="{1A166302-70D5-B6DC-6516-47B6482F32D8}"/>
          </ac:spMkLst>
        </pc:spChg>
        <pc:spChg chg="add del mod">
          <ac:chgData name="Budurovici,Cosmin C.A." userId="a793c886-c778-4ff9-8125-fa962a66f34b" providerId="ADAL" clId="{1AE1B3CA-F15A-4D4E-B7D3-5D51B84FB44B}" dt="2024-11-07T12:15:52.253" v="2574" actId="478"/>
          <ac:spMkLst>
            <pc:docMk/>
            <pc:sldMk cId="4124013022" sldId="266"/>
            <ac:spMk id="12" creationId="{B4B75965-82F9-6AE8-876B-0819200500EA}"/>
          </ac:spMkLst>
        </pc:spChg>
        <pc:spChg chg="add del mod">
          <ac:chgData name="Budurovici,Cosmin C.A." userId="a793c886-c778-4ff9-8125-fa962a66f34b" providerId="ADAL" clId="{1AE1B3CA-F15A-4D4E-B7D3-5D51B84FB44B}" dt="2024-11-07T12:15:53.377" v="2575" actId="478"/>
          <ac:spMkLst>
            <pc:docMk/>
            <pc:sldMk cId="4124013022" sldId="266"/>
            <ac:spMk id="13" creationId="{69ED8F41-1D3B-F3BA-655B-E9E57402297B}"/>
          </ac:spMkLst>
        </pc:spChg>
        <pc:spChg chg="add mod">
          <ac:chgData name="Budurovici,Cosmin C.A." userId="a793c886-c778-4ff9-8125-fa962a66f34b" providerId="ADAL" clId="{1AE1B3CA-F15A-4D4E-B7D3-5D51B84FB44B}" dt="2024-11-07T12:22:17.932" v="2694" actId="1076"/>
          <ac:spMkLst>
            <pc:docMk/>
            <pc:sldMk cId="4124013022" sldId="266"/>
            <ac:spMk id="14" creationId="{7A9FC944-416B-503E-41BE-F1036CFD03FE}"/>
          </ac:spMkLst>
        </pc:spChg>
        <pc:spChg chg="add mod">
          <ac:chgData name="Budurovici,Cosmin C.A." userId="a793c886-c778-4ff9-8125-fa962a66f34b" providerId="ADAL" clId="{1AE1B3CA-F15A-4D4E-B7D3-5D51B84FB44B}" dt="2024-11-07T12:22:14.647" v="2693" actId="1076"/>
          <ac:spMkLst>
            <pc:docMk/>
            <pc:sldMk cId="4124013022" sldId="266"/>
            <ac:spMk id="15" creationId="{7200A8CD-3B2E-9C0B-39F8-2FCE8748A9C7}"/>
          </ac:spMkLst>
        </pc:spChg>
        <pc:spChg chg="add mod">
          <ac:chgData name="Budurovici,Cosmin C.A." userId="a793c886-c778-4ff9-8125-fa962a66f34b" providerId="ADAL" clId="{1AE1B3CA-F15A-4D4E-B7D3-5D51B84FB44B}" dt="2024-11-07T12:20:12.427" v="2655" actId="1076"/>
          <ac:spMkLst>
            <pc:docMk/>
            <pc:sldMk cId="4124013022" sldId="266"/>
            <ac:spMk id="16" creationId="{EF66D802-FAB4-141A-7B8E-9994A82AF02F}"/>
          </ac:spMkLst>
        </pc:spChg>
        <pc:spChg chg="add mod">
          <ac:chgData name="Budurovici,Cosmin C.A." userId="a793c886-c778-4ff9-8125-fa962a66f34b" providerId="ADAL" clId="{1AE1B3CA-F15A-4D4E-B7D3-5D51B84FB44B}" dt="2024-11-07T12:20:21.449" v="2660" actId="1076"/>
          <ac:spMkLst>
            <pc:docMk/>
            <pc:sldMk cId="4124013022" sldId="266"/>
            <ac:spMk id="17" creationId="{45BB03EA-825D-92F9-AC64-4C755B4AA179}"/>
          </ac:spMkLst>
        </pc:spChg>
        <pc:spChg chg="add mod">
          <ac:chgData name="Budurovici,Cosmin C.A." userId="a793c886-c778-4ff9-8125-fa962a66f34b" providerId="ADAL" clId="{1AE1B3CA-F15A-4D4E-B7D3-5D51B84FB44B}" dt="2024-11-07T12:21:47.759" v="2682" actId="1076"/>
          <ac:spMkLst>
            <pc:docMk/>
            <pc:sldMk cId="4124013022" sldId="266"/>
            <ac:spMk id="18" creationId="{C017368B-7133-F826-5952-33E7DC1D52BB}"/>
          </ac:spMkLst>
        </pc:spChg>
        <pc:spChg chg="add del mod">
          <ac:chgData name="Budurovici,Cosmin C.A." userId="a793c886-c778-4ff9-8125-fa962a66f34b" providerId="ADAL" clId="{1AE1B3CA-F15A-4D4E-B7D3-5D51B84FB44B}" dt="2024-11-07T12:22:00.004" v="2688" actId="478"/>
          <ac:spMkLst>
            <pc:docMk/>
            <pc:sldMk cId="4124013022" sldId="266"/>
            <ac:spMk id="19" creationId="{27664C83-026E-691A-9017-D74315FF539D}"/>
          </ac:spMkLst>
        </pc:spChg>
        <pc:spChg chg="add mod">
          <ac:chgData name="Budurovici,Cosmin C.A." userId="a793c886-c778-4ff9-8125-fa962a66f34b" providerId="ADAL" clId="{1AE1B3CA-F15A-4D4E-B7D3-5D51B84FB44B}" dt="2024-11-07T12:22:08.460" v="2692" actId="1076"/>
          <ac:spMkLst>
            <pc:docMk/>
            <pc:sldMk cId="4124013022" sldId="266"/>
            <ac:spMk id="20" creationId="{9091B5F1-4BAE-8FCB-AB69-75132B400A50}"/>
          </ac:spMkLst>
        </pc:spChg>
        <pc:spChg chg="add mod">
          <ac:chgData name="Budurovici,Cosmin C.A." userId="a793c886-c778-4ff9-8125-fa962a66f34b" providerId="ADAL" clId="{1AE1B3CA-F15A-4D4E-B7D3-5D51B84FB44B}" dt="2024-11-07T12:22:54.345" v="2715" actId="20577"/>
          <ac:spMkLst>
            <pc:docMk/>
            <pc:sldMk cId="4124013022" sldId="266"/>
            <ac:spMk id="21" creationId="{D84C20EA-B96F-11A6-F74B-3F23ABD3CC2D}"/>
          </ac:spMkLst>
        </pc:spChg>
        <pc:spChg chg="add mod">
          <ac:chgData name="Budurovici,Cosmin C.A." userId="a793c886-c778-4ff9-8125-fa962a66f34b" providerId="ADAL" clId="{1AE1B3CA-F15A-4D4E-B7D3-5D51B84FB44B}" dt="2024-11-07T12:23:13.764" v="2720" actId="1076"/>
          <ac:spMkLst>
            <pc:docMk/>
            <pc:sldMk cId="4124013022" sldId="266"/>
            <ac:spMk id="22" creationId="{08E17888-3CA6-835C-8D29-29BA208E486B}"/>
          </ac:spMkLst>
        </pc:spChg>
        <pc:spChg chg="add mod">
          <ac:chgData name="Budurovici,Cosmin C.A." userId="a793c886-c778-4ff9-8125-fa962a66f34b" providerId="ADAL" clId="{1AE1B3CA-F15A-4D4E-B7D3-5D51B84FB44B}" dt="2024-11-07T12:24:31.706" v="2745" actId="14100"/>
          <ac:spMkLst>
            <pc:docMk/>
            <pc:sldMk cId="4124013022" sldId="266"/>
            <ac:spMk id="23" creationId="{4DC1F7F0-8B4D-2B09-B3CA-456DC0A6EC21}"/>
          </ac:spMkLst>
        </pc:spChg>
        <pc:spChg chg="add mod">
          <ac:chgData name="Budurovici,Cosmin C.A." userId="a793c886-c778-4ff9-8125-fa962a66f34b" providerId="ADAL" clId="{1AE1B3CA-F15A-4D4E-B7D3-5D51B84FB44B}" dt="2024-11-07T12:24:38.109" v="2746" actId="14100"/>
          <ac:spMkLst>
            <pc:docMk/>
            <pc:sldMk cId="4124013022" sldId="266"/>
            <ac:spMk id="24" creationId="{2129BE49-3BB5-84B9-808C-E495E7BB7202}"/>
          </ac:spMkLst>
        </pc:spChg>
        <pc:spChg chg="add mod">
          <ac:chgData name="Budurovici,Cosmin C.A." userId="a793c886-c778-4ff9-8125-fa962a66f34b" providerId="ADAL" clId="{1AE1B3CA-F15A-4D4E-B7D3-5D51B84FB44B}" dt="2024-11-07T12:25:21.712" v="2764" actId="1076"/>
          <ac:spMkLst>
            <pc:docMk/>
            <pc:sldMk cId="4124013022" sldId="266"/>
            <ac:spMk id="25" creationId="{8F3F7FF5-AFA3-D142-F299-5D88E8483923}"/>
          </ac:spMkLst>
        </pc:spChg>
        <pc:spChg chg="add mod">
          <ac:chgData name="Budurovici,Cosmin C.A." userId="a793c886-c778-4ff9-8125-fa962a66f34b" providerId="ADAL" clId="{1AE1B3CA-F15A-4D4E-B7D3-5D51B84FB44B}" dt="2024-11-07T12:25:44.584" v="2771" actId="14100"/>
          <ac:spMkLst>
            <pc:docMk/>
            <pc:sldMk cId="4124013022" sldId="266"/>
            <ac:spMk id="26" creationId="{A35FE19A-DA9D-1933-AFAB-283E3F8B3D07}"/>
          </ac:spMkLst>
        </pc:spChg>
        <pc:spChg chg="add mod">
          <ac:chgData name="Budurovici,Cosmin C.A." userId="a793c886-c778-4ff9-8125-fa962a66f34b" providerId="ADAL" clId="{1AE1B3CA-F15A-4D4E-B7D3-5D51B84FB44B}" dt="2024-11-07T12:26:16.477" v="2793" actId="1076"/>
          <ac:spMkLst>
            <pc:docMk/>
            <pc:sldMk cId="4124013022" sldId="266"/>
            <ac:spMk id="27" creationId="{F0FD77B4-2916-980D-2AC6-7306447A6EFC}"/>
          </ac:spMkLst>
        </pc:spChg>
        <pc:spChg chg="add mod">
          <ac:chgData name="Budurovici,Cosmin C.A." userId="a793c886-c778-4ff9-8125-fa962a66f34b" providerId="ADAL" clId="{1AE1B3CA-F15A-4D4E-B7D3-5D51B84FB44B}" dt="2024-11-07T12:26:28.235" v="2797" actId="14100"/>
          <ac:spMkLst>
            <pc:docMk/>
            <pc:sldMk cId="4124013022" sldId="266"/>
            <ac:spMk id="28" creationId="{ED24510E-56D5-CAB8-2469-5D4C3E161FCF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31" creationId="{0191F3DC-7478-A19B-F39A-E73860A440D0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32" creationId="{6EACC446-6DEE-291D-E70E-422352DFE732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33" creationId="{4329FF77-6D38-BF16-001B-7D1EB702F99E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34" creationId="{AFB63825-9E64-05AC-DBF4-59ECB6C2C3BC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35" creationId="{A7A9A3C6-1F06-ED6A-8BCB-181A6BA59CA5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36" creationId="{21DA6FEB-B49A-92D9-E79A-1AB8FED5F1F3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37" creationId="{42184429-5FA2-19EC-AA5E-CB53C8DB98E2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38" creationId="{F130B2D5-4F3A-02A8-02BF-7A2579058D7F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39" creationId="{259B0340-465F-2DCB-6FC6-9668323537BF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40" creationId="{AAA16FCF-07CF-6D0F-F04C-B17C3612665C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41" creationId="{38BDED57-B745-562D-FDB1-31BA1044CC8F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42" creationId="{5C6E8261-DC53-E921-9515-08F6079DCBE7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43" creationId="{9BE6D0BC-B2F4-1679-8317-7F6B6A31305D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44" creationId="{FA80E544-32B9-5B93-4AF0-BA1EE991F16D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45" creationId="{49C37DA1-1EA6-B556-EBEB-A6A3560A7DAE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46" creationId="{78CBA077-1610-ECBC-5907-BB358CF21A58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47" creationId="{48D5C392-FB7E-EE67-F2F1-1440C9A1E166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48" creationId="{EAC9EAEE-4A09-57D5-DEA9-1AFF3A85F04C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49" creationId="{3A8407C5-B05D-7DDC-7F7E-ECCCA1C24125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50" creationId="{D16ED993-420F-CA25-B320-52931F284743}"/>
          </ac:spMkLst>
        </pc:spChg>
        <pc:grpChg chg="add">
          <ac:chgData name="Budurovici,Cosmin C.A." userId="a793c886-c778-4ff9-8125-fa962a66f34b" providerId="ADAL" clId="{1AE1B3CA-F15A-4D4E-B7D3-5D51B84FB44B}" dt="2024-11-07T12:28:01.790" v="2798" actId="164"/>
          <ac:grpSpMkLst>
            <pc:docMk/>
            <pc:sldMk cId="4124013022" sldId="266"/>
            <ac:grpSpMk id="29" creationId="{338F7960-CA4D-C61E-51DB-15BFB6AC08B5}"/>
          </ac:grpSpMkLst>
        </pc:grpChg>
        <pc:grpChg chg="add mod">
          <ac:chgData name="Budurovici,Cosmin C.A." userId="a793c886-c778-4ff9-8125-fa962a66f34b" providerId="ADAL" clId="{1AE1B3CA-F15A-4D4E-B7D3-5D51B84FB44B}" dt="2024-11-08T12:03:57.314" v="2800" actId="571"/>
          <ac:grpSpMkLst>
            <pc:docMk/>
            <pc:sldMk cId="4124013022" sldId="266"/>
            <ac:grpSpMk id="30" creationId="{01105035-6DEE-B6E6-CDA7-4D5C0663AD7B}"/>
          </ac:grpSpMkLst>
        </pc:grpChg>
      </pc:sldChg>
      <pc:sldChg chg="addSp delSp modSp new mod ord">
        <pc:chgData name="Budurovici,Cosmin C.A." userId="a793c886-c778-4ff9-8125-fa962a66f34b" providerId="ADAL" clId="{1AE1B3CA-F15A-4D4E-B7D3-5D51B84FB44B}" dt="2024-11-12T20:56:55.406" v="3537" actId="1076"/>
        <pc:sldMkLst>
          <pc:docMk/>
          <pc:sldMk cId="3038400165" sldId="267"/>
        </pc:sldMkLst>
        <pc:spChg chg="add mod">
          <ac:chgData name="Budurovici,Cosmin C.A." userId="a793c886-c778-4ff9-8125-fa962a66f34b" providerId="ADAL" clId="{1AE1B3CA-F15A-4D4E-B7D3-5D51B84FB44B}" dt="2024-11-12T20:56:33.370" v="3528" actId="14100"/>
          <ac:spMkLst>
            <pc:docMk/>
            <pc:sldMk cId="3038400165" sldId="267"/>
            <ac:spMk id="2" creationId="{2051B3F0-1E3A-8A1A-BF37-9D85E1549408}"/>
          </ac:spMkLst>
        </pc:spChg>
        <pc:spChg chg="add mod">
          <ac:chgData name="Budurovici,Cosmin C.A." userId="a793c886-c778-4ff9-8125-fa962a66f34b" providerId="ADAL" clId="{1AE1B3CA-F15A-4D4E-B7D3-5D51B84FB44B}" dt="2024-11-08T13:35:28.431" v="2986" actId="1076"/>
          <ac:spMkLst>
            <pc:docMk/>
            <pc:sldMk cId="3038400165" sldId="267"/>
            <ac:spMk id="5" creationId="{C65EDA68-099E-807D-C7E5-D64103BF46B8}"/>
          </ac:spMkLst>
        </pc:spChg>
        <pc:spChg chg="add mod">
          <ac:chgData name="Budurovici,Cosmin C.A." userId="a793c886-c778-4ff9-8125-fa962a66f34b" providerId="ADAL" clId="{1AE1B3CA-F15A-4D4E-B7D3-5D51B84FB44B}" dt="2024-11-12T20:56:30.596" v="3527" actId="1076"/>
          <ac:spMkLst>
            <pc:docMk/>
            <pc:sldMk cId="3038400165" sldId="267"/>
            <ac:spMk id="6" creationId="{E7DB7E04-A697-BE20-D0CD-9EA7B9F59D4A}"/>
          </ac:spMkLst>
        </pc:spChg>
        <pc:spChg chg="add mod">
          <ac:chgData name="Budurovici,Cosmin C.A." userId="a793c886-c778-4ff9-8125-fa962a66f34b" providerId="ADAL" clId="{1AE1B3CA-F15A-4D4E-B7D3-5D51B84FB44B}" dt="2024-11-08T13:35:15.369" v="2984" actId="1076"/>
          <ac:spMkLst>
            <pc:docMk/>
            <pc:sldMk cId="3038400165" sldId="267"/>
            <ac:spMk id="7" creationId="{B8F06779-303B-3126-5AAC-1B98E0F486B2}"/>
          </ac:spMkLst>
        </pc:spChg>
        <pc:spChg chg="add mod">
          <ac:chgData name="Budurovici,Cosmin C.A." userId="a793c886-c778-4ff9-8125-fa962a66f34b" providerId="ADAL" clId="{1AE1B3CA-F15A-4D4E-B7D3-5D51B84FB44B}" dt="2024-11-08T13:35:21.782" v="2985" actId="1076"/>
          <ac:spMkLst>
            <pc:docMk/>
            <pc:sldMk cId="3038400165" sldId="267"/>
            <ac:spMk id="9" creationId="{23258CBD-D9C7-94CD-C06A-0426FAF4CD33}"/>
          </ac:spMkLst>
        </pc:spChg>
        <pc:spChg chg="add mod">
          <ac:chgData name="Budurovici,Cosmin C.A." userId="a793c886-c778-4ff9-8125-fa962a66f34b" providerId="ADAL" clId="{1AE1B3CA-F15A-4D4E-B7D3-5D51B84FB44B}" dt="2024-11-08T13:35:59.177" v="2992" actId="1076"/>
          <ac:spMkLst>
            <pc:docMk/>
            <pc:sldMk cId="3038400165" sldId="267"/>
            <ac:spMk id="10" creationId="{062E4C61-22FE-2809-B115-CB7C40DD6C57}"/>
          </ac:spMkLst>
        </pc:spChg>
        <pc:spChg chg="add mod">
          <ac:chgData name="Budurovici,Cosmin C.A." userId="a793c886-c778-4ff9-8125-fa962a66f34b" providerId="ADAL" clId="{1AE1B3CA-F15A-4D4E-B7D3-5D51B84FB44B}" dt="2024-11-08T13:35:41.999" v="2988" actId="1076"/>
          <ac:spMkLst>
            <pc:docMk/>
            <pc:sldMk cId="3038400165" sldId="267"/>
            <ac:spMk id="11" creationId="{B6E068DB-764D-5541-726B-F3636B6F555A}"/>
          </ac:spMkLst>
        </pc:spChg>
        <pc:spChg chg="add mod">
          <ac:chgData name="Budurovici,Cosmin C.A." userId="a793c886-c778-4ff9-8125-fa962a66f34b" providerId="ADAL" clId="{1AE1B3CA-F15A-4D4E-B7D3-5D51B84FB44B}" dt="2024-11-12T20:56:53.606" v="3536" actId="1076"/>
          <ac:spMkLst>
            <pc:docMk/>
            <pc:sldMk cId="3038400165" sldId="267"/>
            <ac:spMk id="12" creationId="{1BFDDC40-EB97-2C32-EE09-2A0BB65CFFC1}"/>
          </ac:spMkLst>
        </pc:spChg>
        <pc:spChg chg="add del mod">
          <ac:chgData name="Budurovici,Cosmin C.A." userId="a793c886-c778-4ff9-8125-fa962a66f34b" providerId="ADAL" clId="{1AE1B3CA-F15A-4D4E-B7D3-5D51B84FB44B}" dt="2024-11-08T13:36:46.075" v="2997"/>
          <ac:spMkLst>
            <pc:docMk/>
            <pc:sldMk cId="3038400165" sldId="267"/>
            <ac:spMk id="13" creationId="{518538F7-F703-C315-8ADE-DA6CBC1B3DD3}"/>
          </ac:spMkLst>
        </pc:spChg>
        <pc:grpChg chg="add">
          <ac:chgData name="Budurovici,Cosmin C.A." userId="a793c886-c778-4ff9-8125-fa962a66f34b" providerId="ADAL" clId="{1AE1B3CA-F15A-4D4E-B7D3-5D51B84FB44B}" dt="2024-11-08T13:36:54.565" v="2998" actId="164"/>
          <ac:grpSpMkLst>
            <pc:docMk/>
            <pc:sldMk cId="3038400165" sldId="267"/>
            <ac:grpSpMk id="14" creationId="{294E305E-4F0B-766D-5973-0A617F56DABD}"/>
          </ac:grpSpMkLst>
        </pc:grpChg>
        <pc:picChg chg="add mod">
          <ac:chgData name="Budurovici,Cosmin C.A." userId="a793c886-c778-4ff9-8125-fa962a66f34b" providerId="ADAL" clId="{1AE1B3CA-F15A-4D4E-B7D3-5D51B84FB44B}" dt="2024-11-12T20:56:55.406" v="3537" actId="1076"/>
          <ac:picMkLst>
            <pc:docMk/>
            <pc:sldMk cId="3038400165" sldId="267"/>
            <ac:picMk id="15" creationId="{3B4D4FA7-E592-9797-DFEA-D707AF53B1E8}"/>
          </ac:picMkLst>
        </pc:picChg>
        <pc:cxnChg chg="add del">
          <ac:chgData name="Budurovici,Cosmin C.A." userId="a793c886-c778-4ff9-8125-fa962a66f34b" providerId="ADAL" clId="{1AE1B3CA-F15A-4D4E-B7D3-5D51B84FB44B}" dt="2024-11-08T13:28:11.067" v="2812" actId="478"/>
          <ac:cxnSpMkLst>
            <pc:docMk/>
            <pc:sldMk cId="3038400165" sldId="267"/>
            <ac:cxnSpMk id="4" creationId="{997554BA-9B4F-D995-A2BE-EC71768AC542}"/>
          </ac:cxnSpMkLst>
        </pc:cxnChg>
      </pc:sldChg>
      <pc:sldChg chg="addSp delSp modSp new mod ord">
        <pc:chgData name="Budurovici,Cosmin C.A." userId="a793c886-c778-4ff9-8125-fa962a66f34b" providerId="ADAL" clId="{1AE1B3CA-F15A-4D4E-B7D3-5D51B84FB44B}" dt="2024-11-12T21:15:17.745" v="3855" actId="20578"/>
        <pc:sldMkLst>
          <pc:docMk/>
          <pc:sldMk cId="2940378750" sldId="268"/>
        </pc:sldMkLst>
        <pc:spChg chg="add mod">
          <ac:chgData name="Budurovici,Cosmin C.A." userId="a793c886-c778-4ff9-8125-fa962a66f34b" providerId="ADAL" clId="{1AE1B3CA-F15A-4D4E-B7D3-5D51B84FB44B}" dt="2024-11-12T13:05:36.268" v="3503" actId="1076"/>
          <ac:spMkLst>
            <pc:docMk/>
            <pc:sldMk cId="2940378750" sldId="268"/>
            <ac:spMk id="2" creationId="{5691B880-E6E7-1F06-5470-403EFC666F59}"/>
          </ac:spMkLst>
        </pc:spChg>
        <pc:spChg chg="add del mod">
          <ac:chgData name="Budurovici,Cosmin C.A." userId="a793c886-c778-4ff9-8125-fa962a66f34b" providerId="ADAL" clId="{1AE1B3CA-F15A-4D4E-B7D3-5D51B84FB44B}" dt="2024-11-12T12:38:03.105" v="3147" actId="478"/>
          <ac:spMkLst>
            <pc:docMk/>
            <pc:sldMk cId="2940378750" sldId="268"/>
            <ac:spMk id="3" creationId="{598B9E48-CF3A-AB5E-A8CA-C26EA2FAD9A4}"/>
          </ac:spMkLst>
        </pc:spChg>
        <pc:spChg chg="add mod">
          <ac:chgData name="Budurovici,Cosmin C.A." userId="a793c886-c778-4ff9-8125-fa962a66f34b" providerId="ADAL" clId="{1AE1B3CA-F15A-4D4E-B7D3-5D51B84FB44B}" dt="2024-11-12T12:38:41.549" v="3167" actId="1076"/>
          <ac:spMkLst>
            <pc:docMk/>
            <pc:sldMk cId="2940378750" sldId="268"/>
            <ac:spMk id="4" creationId="{8CF81A85-8479-7227-DD1B-389081719B3A}"/>
          </ac:spMkLst>
        </pc:spChg>
        <pc:spChg chg="add mod">
          <ac:chgData name="Budurovici,Cosmin C.A." userId="a793c886-c778-4ff9-8125-fa962a66f34b" providerId="ADAL" clId="{1AE1B3CA-F15A-4D4E-B7D3-5D51B84FB44B}" dt="2024-11-12T12:53:59.770" v="3358" actId="14100"/>
          <ac:spMkLst>
            <pc:docMk/>
            <pc:sldMk cId="2940378750" sldId="268"/>
            <ac:spMk id="9" creationId="{0547813F-7D89-746E-C9E7-383A4D555566}"/>
          </ac:spMkLst>
        </pc:spChg>
        <pc:spChg chg="add mod">
          <ac:chgData name="Budurovici,Cosmin C.A." userId="a793c886-c778-4ff9-8125-fa962a66f34b" providerId="ADAL" clId="{1AE1B3CA-F15A-4D4E-B7D3-5D51B84FB44B}" dt="2024-11-12T13:02:17.026" v="3470" actId="166"/>
          <ac:spMkLst>
            <pc:docMk/>
            <pc:sldMk cId="2940378750" sldId="268"/>
            <ac:spMk id="10" creationId="{6A434714-DD46-2C28-783F-4A1F8AF90B57}"/>
          </ac:spMkLst>
        </pc:spChg>
        <pc:spChg chg="add mod">
          <ac:chgData name="Budurovici,Cosmin C.A." userId="a793c886-c778-4ff9-8125-fa962a66f34b" providerId="ADAL" clId="{1AE1B3CA-F15A-4D4E-B7D3-5D51B84FB44B}" dt="2024-11-12T12:54:07.279" v="3360" actId="14100"/>
          <ac:spMkLst>
            <pc:docMk/>
            <pc:sldMk cId="2940378750" sldId="268"/>
            <ac:spMk id="14" creationId="{C2AE3CF7-F5CC-0134-EF32-7018A816EF44}"/>
          </ac:spMkLst>
        </pc:spChg>
        <pc:spChg chg="add mod">
          <ac:chgData name="Budurovici,Cosmin C.A." userId="a793c886-c778-4ff9-8125-fa962a66f34b" providerId="ADAL" clId="{1AE1B3CA-F15A-4D4E-B7D3-5D51B84FB44B}" dt="2024-11-12T12:44:43.321" v="3238"/>
          <ac:spMkLst>
            <pc:docMk/>
            <pc:sldMk cId="2940378750" sldId="268"/>
            <ac:spMk id="15" creationId="{C98B21C8-19EE-B26D-2230-E95D009430C9}"/>
          </ac:spMkLst>
        </pc:spChg>
        <pc:spChg chg="add mod">
          <ac:chgData name="Budurovici,Cosmin C.A." userId="a793c886-c778-4ff9-8125-fa962a66f34b" providerId="ADAL" clId="{1AE1B3CA-F15A-4D4E-B7D3-5D51B84FB44B}" dt="2024-11-12T12:45:34.959" v="3257" actId="14100"/>
          <ac:spMkLst>
            <pc:docMk/>
            <pc:sldMk cId="2940378750" sldId="268"/>
            <ac:spMk id="16" creationId="{89B0F41A-EE38-976A-F1AD-F55B7F9286E2}"/>
          </ac:spMkLst>
        </pc:spChg>
        <pc:spChg chg="add mod">
          <ac:chgData name="Budurovici,Cosmin C.A." userId="a793c886-c778-4ff9-8125-fa962a66f34b" providerId="ADAL" clId="{1AE1B3CA-F15A-4D4E-B7D3-5D51B84FB44B}" dt="2024-11-12T12:54:14.645" v="3363" actId="14100"/>
          <ac:spMkLst>
            <pc:docMk/>
            <pc:sldMk cId="2940378750" sldId="268"/>
            <ac:spMk id="19" creationId="{A771A90F-2A7F-387D-0F46-67D0B594D196}"/>
          </ac:spMkLst>
        </pc:spChg>
        <pc:spChg chg="add mod">
          <ac:chgData name="Budurovici,Cosmin C.A." userId="a793c886-c778-4ff9-8125-fa962a66f34b" providerId="ADAL" clId="{1AE1B3CA-F15A-4D4E-B7D3-5D51B84FB44B}" dt="2024-11-12T12:47:45.229" v="3286"/>
          <ac:spMkLst>
            <pc:docMk/>
            <pc:sldMk cId="2940378750" sldId="268"/>
            <ac:spMk id="20" creationId="{B6D7CED1-F604-2797-68F1-063DCE63F1E5}"/>
          </ac:spMkLst>
        </pc:spChg>
        <pc:spChg chg="add mod">
          <ac:chgData name="Budurovici,Cosmin C.A." userId="a793c886-c778-4ff9-8125-fa962a66f34b" providerId="ADAL" clId="{1AE1B3CA-F15A-4D4E-B7D3-5D51B84FB44B}" dt="2024-11-12T12:48:16.309" v="3304" actId="14100"/>
          <ac:spMkLst>
            <pc:docMk/>
            <pc:sldMk cId="2940378750" sldId="268"/>
            <ac:spMk id="21" creationId="{497E50DA-5583-F347-4A41-FEC3FA58B184}"/>
          </ac:spMkLst>
        </pc:spChg>
        <pc:spChg chg="add mod">
          <ac:chgData name="Budurovici,Cosmin C.A." userId="a793c886-c778-4ff9-8125-fa962a66f34b" providerId="ADAL" clId="{1AE1B3CA-F15A-4D4E-B7D3-5D51B84FB44B}" dt="2024-11-12T12:54:24.578" v="3365" actId="14100"/>
          <ac:spMkLst>
            <pc:docMk/>
            <pc:sldMk cId="2940378750" sldId="268"/>
            <ac:spMk id="25" creationId="{2626C10B-7CED-9D2C-E37E-1D9F7A19EB8A}"/>
          </ac:spMkLst>
        </pc:spChg>
        <pc:spChg chg="add mod">
          <ac:chgData name="Budurovici,Cosmin C.A." userId="a793c886-c778-4ff9-8125-fa962a66f34b" providerId="ADAL" clId="{1AE1B3CA-F15A-4D4E-B7D3-5D51B84FB44B}" dt="2024-11-12T12:51:25.595" v="3316"/>
          <ac:spMkLst>
            <pc:docMk/>
            <pc:sldMk cId="2940378750" sldId="268"/>
            <ac:spMk id="26" creationId="{C4B0147D-9BAB-1E1E-EF8E-41C6BC444999}"/>
          </ac:spMkLst>
        </pc:spChg>
        <pc:spChg chg="add mod">
          <ac:chgData name="Budurovici,Cosmin C.A." userId="a793c886-c778-4ff9-8125-fa962a66f34b" providerId="ADAL" clId="{1AE1B3CA-F15A-4D4E-B7D3-5D51B84FB44B}" dt="2024-11-12T12:51:32.600" v="3317"/>
          <ac:spMkLst>
            <pc:docMk/>
            <pc:sldMk cId="2940378750" sldId="268"/>
            <ac:spMk id="27" creationId="{C65A64C3-19A8-6C22-6C7D-B6A27DAED5E6}"/>
          </ac:spMkLst>
        </pc:spChg>
        <pc:spChg chg="add mod">
          <ac:chgData name="Budurovici,Cosmin C.A." userId="a793c886-c778-4ff9-8125-fa962a66f34b" providerId="ADAL" clId="{1AE1B3CA-F15A-4D4E-B7D3-5D51B84FB44B}" dt="2024-11-12T12:52:16.776" v="3340" actId="20577"/>
          <ac:spMkLst>
            <pc:docMk/>
            <pc:sldMk cId="2940378750" sldId="268"/>
            <ac:spMk id="28" creationId="{193AE0CD-3219-BF17-CD21-BCE25CD4B203}"/>
          </ac:spMkLst>
        </pc:spChg>
        <pc:spChg chg="add del mod">
          <ac:chgData name="Budurovici,Cosmin C.A." userId="a793c886-c778-4ff9-8125-fa962a66f34b" providerId="ADAL" clId="{1AE1B3CA-F15A-4D4E-B7D3-5D51B84FB44B}" dt="2024-11-12T12:53:47.558" v="3356"/>
          <ac:spMkLst>
            <pc:docMk/>
            <pc:sldMk cId="2940378750" sldId="268"/>
            <ac:spMk id="31" creationId="{1705187A-5E7B-C672-2784-FFA9CEE488FE}"/>
          </ac:spMkLst>
        </pc:spChg>
        <pc:spChg chg="add mod">
          <ac:chgData name="Budurovici,Cosmin C.A." userId="a793c886-c778-4ff9-8125-fa962a66f34b" providerId="ADAL" clId="{1AE1B3CA-F15A-4D4E-B7D3-5D51B84FB44B}" dt="2024-11-12T12:55:26.655" v="3374" actId="1076"/>
          <ac:spMkLst>
            <pc:docMk/>
            <pc:sldMk cId="2940378750" sldId="268"/>
            <ac:spMk id="32" creationId="{C35B5146-DB8B-AEC8-F844-EDB2FCC2BF45}"/>
          </ac:spMkLst>
        </pc:spChg>
        <pc:spChg chg="add mod">
          <ac:chgData name="Budurovici,Cosmin C.A." userId="a793c886-c778-4ff9-8125-fa962a66f34b" providerId="ADAL" clId="{1AE1B3CA-F15A-4D4E-B7D3-5D51B84FB44B}" dt="2024-11-12T12:55:57.944" v="3381" actId="20577"/>
          <ac:spMkLst>
            <pc:docMk/>
            <pc:sldMk cId="2940378750" sldId="268"/>
            <ac:spMk id="33" creationId="{0E1A3F0E-0865-E5C3-340C-D2E6AA18AD78}"/>
          </ac:spMkLst>
        </pc:spChg>
        <pc:spChg chg="add mod">
          <ac:chgData name="Budurovici,Cosmin C.A." userId="a793c886-c778-4ff9-8125-fa962a66f34b" providerId="ADAL" clId="{1AE1B3CA-F15A-4D4E-B7D3-5D51B84FB44B}" dt="2024-11-12T12:56:10.652" v="3385" actId="20577"/>
          <ac:spMkLst>
            <pc:docMk/>
            <pc:sldMk cId="2940378750" sldId="268"/>
            <ac:spMk id="34" creationId="{75FC1670-6938-E5C4-6E65-E70AF4CF6EBA}"/>
          </ac:spMkLst>
        </pc:spChg>
        <pc:spChg chg="add mod">
          <ac:chgData name="Budurovici,Cosmin C.A." userId="a793c886-c778-4ff9-8125-fa962a66f34b" providerId="ADAL" clId="{1AE1B3CA-F15A-4D4E-B7D3-5D51B84FB44B}" dt="2024-11-12T12:56:25.428" v="3389" actId="20577"/>
          <ac:spMkLst>
            <pc:docMk/>
            <pc:sldMk cId="2940378750" sldId="268"/>
            <ac:spMk id="35" creationId="{D0582020-D761-0BDE-DB20-9AF87A276152}"/>
          </ac:spMkLst>
        </pc:spChg>
        <pc:spChg chg="add del mod">
          <ac:chgData name="Budurovici,Cosmin C.A." userId="a793c886-c778-4ff9-8125-fa962a66f34b" providerId="ADAL" clId="{1AE1B3CA-F15A-4D4E-B7D3-5D51B84FB44B}" dt="2024-11-12T12:57:04.021" v="3391" actId="478"/>
          <ac:spMkLst>
            <pc:docMk/>
            <pc:sldMk cId="2940378750" sldId="268"/>
            <ac:spMk id="36" creationId="{150CA146-7913-6E02-D869-DD7F3E079B4A}"/>
          </ac:spMkLst>
        </pc:spChg>
        <pc:spChg chg="add mod">
          <ac:chgData name="Budurovici,Cosmin C.A." userId="a793c886-c778-4ff9-8125-fa962a66f34b" providerId="ADAL" clId="{1AE1B3CA-F15A-4D4E-B7D3-5D51B84FB44B}" dt="2024-11-12T12:58:57.854" v="3421" actId="14100"/>
          <ac:spMkLst>
            <pc:docMk/>
            <pc:sldMk cId="2940378750" sldId="268"/>
            <ac:spMk id="37" creationId="{81E3BC6A-00D3-0F85-C083-6AD6B55330C5}"/>
          </ac:spMkLst>
        </pc:spChg>
        <pc:spChg chg="add mod">
          <ac:chgData name="Budurovici,Cosmin C.A." userId="a793c886-c778-4ff9-8125-fa962a66f34b" providerId="ADAL" clId="{1AE1B3CA-F15A-4D4E-B7D3-5D51B84FB44B}" dt="2024-11-12T12:58:21.146" v="3401" actId="1076"/>
          <ac:spMkLst>
            <pc:docMk/>
            <pc:sldMk cId="2940378750" sldId="268"/>
            <ac:spMk id="38" creationId="{898377B9-1B5D-C6B7-F138-27A4C322188D}"/>
          </ac:spMkLst>
        </pc:spChg>
        <pc:spChg chg="add mod">
          <ac:chgData name="Budurovici,Cosmin C.A." userId="a793c886-c778-4ff9-8125-fa962a66f34b" providerId="ADAL" clId="{1AE1B3CA-F15A-4D4E-B7D3-5D51B84FB44B}" dt="2024-11-12T13:00:32.654" v="3430" actId="20577"/>
          <ac:spMkLst>
            <pc:docMk/>
            <pc:sldMk cId="2940378750" sldId="268"/>
            <ac:spMk id="42" creationId="{8C583E01-1D05-CE9F-2A9A-A626167CC7B1}"/>
          </ac:spMkLst>
        </pc:spChg>
        <pc:spChg chg="add mod">
          <ac:chgData name="Budurovici,Cosmin C.A." userId="a793c886-c778-4ff9-8125-fa962a66f34b" providerId="ADAL" clId="{1AE1B3CA-F15A-4D4E-B7D3-5D51B84FB44B}" dt="2024-11-12T13:01:22.156" v="3450" actId="20577"/>
          <ac:spMkLst>
            <pc:docMk/>
            <pc:sldMk cId="2940378750" sldId="268"/>
            <ac:spMk id="44" creationId="{E64F446E-CD65-8930-DFB4-7689C0526DBB}"/>
          </ac:spMkLst>
        </pc:spChg>
        <pc:spChg chg="add mod">
          <ac:chgData name="Budurovici,Cosmin C.A." userId="a793c886-c778-4ff9-8125-fa962a66f34b" providerId="ADAL" clId="{1AE1B3CA-F15A-4D4E-B7D3-5D51B84FB44B}" dt="2024-11-12T13:01:46.880" v="3461" actId="20577"/>
          <ac:spMkLst>
            <pc:docMk/>
            <pc:sldMk cId="2940378750" sldId="268"/>
            <ac:spMk id="45" creationId="{4DE11843-0B6B-52B0-6098-A4A3CBC16BBD}"/>
          </ac:spMkLst>
        </pc:spChg>
        <pc:spChg chg="add mod">
          <ac:chgData name="Budurovici,Cosmin C.A." userId="a793c886-c778-4ff9-8125-fa962a66f34b" providerId="ADAL" clId="{1AE1B3CA-F15A-4D4E-B7D3-5D51B84FB44B}" dt="2024-11-12T13:03:01.971" v="3474" actId="20577"/>
          <ac:spMkLst>
            <pc:docMk/>
            <pc:sldMk cId="2940378750" sldId="268"/>
            <ac:spMk id="52" creationId="{FE790F95-7496-9ACB-A865-01FBF4516475}"/>
          </ac:spMkLst>
        </pc:spChg>
        <pc:spChg chg="add mod">
          <ac:chgData name="Budurovici,Cosmin C.A." userId="a793c886-c778-4ff9-8125-fa962a66f34b" providerId="ADAL" clId="{1AE1B3CA-F15A-4D4E-B7D3-5D51B84FB44B}" dt="2024-11-12T13:03:36.794" v="3478" actId="20577"/>
          <ac:spMkLst>
            <pc:docMk/>
            <pc:sldMk cId="2940378750" sldId="268"/>
            <ac:spMk id="53" creationId="{6AEEC680-6861-4AE3-AC66-544A89DF759D}"/>
          </ac:spMkLst>
        </pc:spChg>
        <pc:spChg chg="add mod">
          <ac:chgData name="Budurovici,Cosmin C.A." userId="a793c886-c778-4ff9-8125-fa962a66f34b" providerId="ADAL" clId="{1AE1B3CA-F15A-4D4E-B7D3-5D51B84FB44B}" dt="2024-11-12T13:04:16.846" v="3486" actId="20577"/>
          <ac:spMkLst>
            <pc:docMk/>
            <pc:sldMk cId="2940378750" sldId="268"/>
            <ac:spMk id="54" creationId="{0438F8FB-5EC0-41B6-E227-D0FEA0F8B5EF}"/>
          </ac:spMkLst>
        </pc:spChg>
        <pc:spChg chg="add mod">
          <ac:chgData name="Budurovici,Cosmin C.A." userId="a793c886-c778-4ff9-8125-fa962a66f34b" providerId="ADAL" clId="{1AE1B3CA-F15A-4D4E-B7D3-5D51B84FB44B}" dt="2024-11-12T13:04:47.375" v="3494" actId="20577"/>
          <ac:spMkLst>
            <pc:docMk/>
            <pc:sldMk cId="2940378750" sldId="268"/>
            <ac:spMk id="55" creationId="{D03EFF70-3BCC-5924-EEE9-8DFE5C8DA695}"/>
          </ac:spMkLst>
        </pc:spChg>
        <pc:spChg chg="add mod">
          <ac:chgData name="Budurovici,Cosmin C.A." userId="a793c886-c778-4ff9-8125-fa962a66f34b" providerId="ADAL" clId="{1AE1B3CA-F15A-4D4E-B7D3-5D51B84FB44B}" dt="2024-11-12T13:05:22.711" v="3502" actId="1076"/>
          <ac:spMkLst>
            <pc:docMk/>
            <pc:sldMk cId="2940378750" sldId="268"/>
            <ac:spMk id="56" creationId="{2234FD78-F37E-DBEE-7BED-E75B7AE596FC}"/>
          </ac:spMkLst>
        </pc:spChg>
        <pc:grpChg chg="add">
          <ac:chgData name="Budurovici,Cosmin C.A." userId="a793c886-c778-4ff9-8125-fa962a66f34b" providerId="ADAL" clId="{1AE1B3CA-F15A-4D4E-B7D3-5D51B84FB44B}" dt="2024-11-12T13:05:44.882" v="3504" actId="164"/>
          <ac:grpSpMkLst>
            <pc:docMk/>
            <pc:sldMk cId="2940378750" sldId="268"/>
            <ac:grpSpMk id="57" creationId="{0B8CB92F-5E59-FCF1-E290-77DF2C482562}"/>
          </ac:grpSpMkLst>
        </pc:grpChg>
        <pc:cxnChg chg="add mod">
          <ac:chgData name="Budurovici,Cosmin C.A." userId="a793c886-c778-4ff9-8125-fa962a66f34b" providerId="ADAL" clId="{1AE1B3CA-F15A-4D4E-B7D3-5D51B84FB44B}" dt="2024-11-12T12:43:06.671" v="3226" actId="14100"/>
          <ac:cxnSpMkLst>
            <pc:docMk/>
            <pc:sldMk cId="2940378750" sldId="268"/>
            <ac:cxnSpMk id="6" creationId="{7E8922AC-E5A4-D47B-3166-1348A7474E10}"/>
          </ac:cxnSpMkLst>
        </pc:cxnChg>
        <pc:cxnChg chg="add mod">
          <ac:chgData name="Budurovici,Cosmin C.A." userId="a793c886-c778-4ff9-8125-fa962a66f34b" providerId="ADAL" clId="{1AE1B3CA-F15A-4D4E-B7D3-5D51B84FB44B}" dt="2024-11-12T12:43:29.381" v="3229" actId="171"/>
          <ac:cxnSpMkLst>
            <pc:docMk/>
            <pc:sldMk cId="2940378750" sldId="268"/>
            <ac:cxnSpMk id="12" creationId="{FCF9FF9D-8026-0D48-ABB6-BF964BF8F930}"/>
          </ac:cxnSpMkLst>
        </pc:cxnChg>
        <pc:cxnChg chg="add mod">
          <ac:chgData name="Budurovici,Cosmin C.A." userId="a793c886-c778-4ff9-8125-fa962a66f34b" providerId="ADAL" clId="{1AE1B3CA-F15A-4D4E-B7D3-5D51B84FB44B}" dt="2024-11-12T12:43:59.656" v="3231"/>
          <ac:cxnSpMkLst>
            <pc:docMk/>
            <pc:sldMk cId="2940378750" sldId="268"/>
            <ac:cxnSpMk id="13" creationId="{DDCAFB36-BAFB-6DF7-BD39-913D1AC405A0}"/>
          </ac:cxnSpMkLst>
        </pc:cxnChg>
        <pc:cxnChg chg="add mod">
          <ac:chgData name="Budurovici,Cosmin C.A." userId="a793c886-c778-4ff9-8125-fa962a66f34b" providerId="ADAL" clId="{1AE1B3CA-F15A-4D4E-B7D3-5D51B84FB44B}" dt="2024-11-12T12:46:03.754" v="3262" actId="171"/>
          <ac:cxnSpMkLst>
            <pc:docMk/>
            <pc:sldMk cId="2940378750" sldId="268"/>
            <ac:cxnSpMk id="17" creationId="{FD9B2C43-FC37-E36B-DE85-443D38BB2BB1}"/>
          </ac:cxnSpMkLst>
        </pc:cxnChg>
        <pc:cxnChg chg="add mod">
          <ac:chgData name="Budurovici,Cosmin C.A." userId="a793c886-c778-4ff9-8125-fa962a66f34b" providerId="ADAL" clId="{1AE1B3CA-F15A-4D4E-B7D3-5D51B84FB44B}" dt="2024-11-12T12:48:40.643" v="3308" actId="14100"/>
          <ac:cxnSpMkLst>
            <pc:docMk/>
            <pc:sldMk cId="2940378750" sldId="268"/>
            <ac:cxnSpMk id="22" creationId="{D4E9E264-73BB-D15E-3D84-0848AF5C87DF}"/>
          </ac:cxnSpMkLst>
        </pc:cxnChg>
        <pc:cxnChg chg="add mod">
          <ac:chgData name="Budurovici,Cosmin C.A." userId="a793c886-c778-4ff9-8125-fa962a66f34b" providerId="ADAL" clId="{1AE1B3CA-F15A-4D4E-B7D3-5D51B84FB44B}" dt="2024-11-12T12:53:14.584" v="3348" actId="14100"/>
          <ac:cxnSpMkLst>
            <pc:docMk/>
            <pc:sldMk cId="2940378750" sldId="268"/>
            <ac:cxnSpMk id="29" creationId="{F30729C9-F07C-7F8B-6CED-299079B18EDC}"/>
          </ac:cxnSpMkLst>
        </pc:cxnChg>
        <pc:cxnChg chg="add mod">
          <ac:chgData name="Budurovici,Cosmin C.A." userId="a793c886-c778-4ff9-8125-fa962a66f34b" providerId="ADAL" clId="{1AE1B3CA-F15A-4D4E-B7D3-5D51B84FB44B}" dt="2024-11-12T12:59:12.413" v="3425" actId="14100"/>
          <ac:cxnSpMkLst>
            <pc:docMk/>
            <pc:sldMk cId="2940378750" sldId="268"/>
            <ac:cxnSpMk id="39" creationId="{362B5412-996C-91B7-0EAC-6BEB2008A709}"/>
          </ac:cxnSpMkLst>
        </pc:cxnChg>
        <pc:cxnChg chg="add mod">
          <ac:chgData name="Budurovici,Cosmin C.A." userId="a793c886-c778-4ff9-8125-fa962a66f34b" providerId="ADAL" clId="{1AE1B3CA-F15A-4D4E-B7D3-5D51B84FB44B}" dt="2024-11-12T13:00:42.280" v="3431"/>
          <ac:cxnSpMkLst>
            <pc:docMk/>
            <pc:sldMk cId="2940378750" sldId="268"/>
            <ac:cxnSpMk id="43" creationId="{B1977E82-2809-DBB8-269B-58E8AC39C2B7}"/>
          </ac:cxnSpMkLst>
        </pc:cxnChg>
        <pc:cxnChg chg="add mod">
          <ac:chgData name="Budurovici,Cosmin C.A." userId="a793c886-c778-4ff9-8125-fa962a66f34b" providerId="ADAL" clId="{1AE1B3CA-F15A-4D4E-B7D3-5D51B84FB44B}" dt="2024-11-12T13:01:58.430" v="3465" actId="14100"/>
          <ac:cxnSpMkLst>
            <pc:docMk/>
            <pc:sldMk cId="2940378750" sldId="268"/>
            <ac:cxnSpMk id="46" creationId="{1EA70D1F-4EEA-7AFE-F7D8-8670CEB4F975}"/>
          </ac:cxnSpMkLst>
        </pc:cxnChg>
        <pc:cxnChg chg="add mod">
          <ac:chgData name="Budurovici,Cosmin C.A." userId="a793c886-c778-4ff9-8125-fa962a66f34b" providerId="ADAL" clId="{1AE1B3CA-F15A-4D4E-B7D3-5D51B84FB44B}" dt="2024-11-12T13:02:09.861" v="3469" actId="14100"/>
          <ac:cxnSpMkLst>
            <pc:docMk/>
            <pc:sldMk cId="2940378750" sldId="268"/>
            <ac:cxnSpMk id="49" creationId="{D05B7DDC-F643-F8A1-1BFE-0A2767D519D1}"/>
          </ac:cxnSpMkLst>
        </pc:cxnChg>
      </pc:sldChg>
      <pc:sldChg chg="new del">
        <pc:chgData name="Budurovici,Cosmin C.A." userId="a793c886-c778-4ff9-8125-fa962a66f34b" providerId="ADAL" clId="{1AE1B3CA-F15A-4D4E-B7D3-5D51B84FB44B}" dt="2024-11-12T20:58:14.898" v="3540" actId="2696"/>
        <pc:sldMkLst>
          <pc:docMk/>
          <pc:sldMk cId="379792968" sldId="269"/>
        </pc:sldMkLst>
      </pc:sldChg>
      <pc:sldChg chg="addSp delSp modSp new add del mod">
        <pc:chgData name="Budurovici,Cosmin C.A." userId="a793c886-c778-4ff9-8125-fa962a66f34b" providerId="ADAL" clId="{1AE1B3CA-F15A-4D4E-B7D3-5D51B84FB44B}" dt="2024-11-12T21:14:52.403" v="3853" actId="20577"/>
        <pc:sldMkLst>
          <pc:docMk/>
          <pc:sldMk cId="4106684652" sldId="269"/>
        </pc:sldMkLst>
        <pc:spChg chg="mod">
          <ac:chgData name="Budurovici,Cosmin C.A." userId="a793c886-c778-4ff9-8125-fa962a66f34b" providerId="ADAL" clId="{1AE1B3CA-F15A-4D4E-B7D3-5D51B84FB44B}" dt="2024-11-12T21:00:40.298" v="3573" actId="20577"/>
          <ac:spMkLst>
            <pc:docMk/>
            <pc:sldMk cId="4106684652" sldId="269"/>
            <ac:spMk id="2" creationId="{7447CC66-E5AB-1826-AC66-25BF13E3331F}"/>
          </ac:spMkLst>
        </pc:spChg>
        <pc:spChg chg="add mod">
          <ac:chgData name="Budurovici,Cosmin C.A." userId="a793c886-c778-4ff9-8125-fa962a66f34b" providerId="ADAL" clId="{1AE1B3CA-F15A-4D4E-B7D3-5D51B84FB44B}" dt="2024-11-12T21:02:31.379" v="3580" actId="1076"/>
          <ac:spMkLst>
            <pc:docMk/>
            <pc:sldMk cId="4106684652" sldId="269"/>
            <ac:spMk id="4" creationId="{F1F2F88A-5F82-4A6F-5C38-C34023B17B67}"/>
          </ac:spMkLst>
        </pc:spChg>
        <pc:spChg chg="add mod">
          <ac:chgData name="Budurovici,Cosmin C.A." userId="a793c886-c778-4ff9-8125-fa962a66f34b" providerId="ADAL" clId="{1AE1B3CA-F15A-4D4E-B7D3-5D51B84FB44B}" dt="2024-11-12T21:04:00.659" v="3590" actId="688"/>
          <ac:spMkLst>
            <pc:docMk/>
            <pc:sldMk cId="4106684652" sldId="269"/>
            <ac:spMk id="7" creationId="{7DE6B790-BB9E-BED0-B421-50E20376BEB9}"/>
          </ac:spMkLst>
        </pc:spChg>
        <pc:spChg chg="add mod">
          <ac:chgData name="Budurovici,Cosmin C.A." userId="a793c886-c778-4ff9-8125-fa962a66f34b" providerId="ADAL" clId="{1AE1B3CA-F15A-4D4E-B7D3-5D51B84FB44B}" dt="2024-11-12T21:07:58.155" v="3616" actId="14100"/>
          <ac:spMkLst>
            <pc:docMk/>
            <pc:sldMk cId="4106684652" sldId="269"/>
            <ac:spMk id="11" creationId="{079CAFF9-36B5-C1C9-6582-8535BEF1A4DA}"/>
          </ac:spMkLst>
        </pc:spChg>
        <pc:grpChg chg="add del mod">
          <ac:chgData name="Budurovici,Cosmin C.A." userId="a793c886-c778-4ff9-8125-fa962a66f34b" providerId="ADAL" clId="{1AE1B3CA-F15A-4D4E-B7D3-5D51B84FB44B}" dt="2024-11-12T21:04:38.767" v="3599" actId="478"/>
          <ac:grpSpMkLst>
            <pc:docMk/>
            <pc:sldMk cId="4106684652" sldId="269"/>
            <ac:grpSpMk id="8" creationId="{7FF19CB7-E5C5-6C50-099B-03C774F07D85}"/>
          </ac:grpSpMkLst>
        </pc:grpChg>
        <pc:grpChg chg="add mod">
          <ac:chgData name="Budurovici,Cosmin C.A." userId="a793c886-c778-4ff9-8125-fa962a66f34b" providerId="ADAL" clId="{1AE1B3CA-F15A-4D4E-B7D3-5D51B84FB44B}" dt="2024-11-12T21:08:23.517" v="3619" actId="1076"/>
          <ac:grpSpMkLst>
            <pc:docMk/>
            <pc:sldMk cId="4106684652" sldId="269"/>
            <ac:grpSpMk id="12" creationId="{C6AA1F8E-7B5D-9077-0F64-4A675D7A4A77}"/>
          </ac:grpSpMkLst>
        </pc:grpChg>
        <pc:graphicFrameChg chg="add del mod modGraphic">
          <ac:chgData name="Budurovici,Cosmin C.A." userId="a793c886-c778-4ff9-8125-fa962a66f34b" providerId="ADAL" clId="{1AE1B3CA-F15A-4D4E-B7D3-5D51B84FB44B}" dt="2024-11-12T21:14:52.403" v="3853" actId="20577"/>
          <ac:graphicFrameMkLst>
            <pc:docMk/>
            <pc:sldMk cId="4106684652" sldId="269"/>
            <ac:graphicFrameMk id="3" creationId="{C1CA1B78-6BB4-77E5-A107-99EEE8D6880B}"/>
          </ac:graphicFrameMkLst>
        </pc:graphicFrameChg>
        <pc:picChg chg="add mod">
          <ac:chgData name="Budurovici,Cosmin C.A." userId="a793c886-c778-4ff9-8125-fa962a66f34b" providerId="ADAL" clId="{1AE1B3CA-F15A-4D4E-B7D3-5D51B84FB44B}" dt="2024-11-12T21:04:11.731" v="3593" actId="1076"/>
          <ac:picMkLst>
            <pc:docMk/>
            <pc:sldMk cId="4106684652" sldId="269"/>
            <ac:picMk id="6" creationId="{4F66E511-6FEA-8F01-F043-7918D6036BB9}"/>
          </ac:picMkLst>
        </pc:picChg>
        <pc:picChg chg="add mod">
          <ac:chgData name="Budurovici,Cosmin C.A." userId="a793c886-c778-4ff9-8125-fa962a66f34b" providerId="ADAL" clId="{1AE1B3CA-F15A-4D4E-B7D3-5D51B84FB44B}" dt="2024-11-12T21:07:46.994" v="3613" actId="1076"/>
          <ac:picMkLst>
            <pc:docMk/>
            <pc:sldMk cId="4106684652" sldId="269"/>
            <ac:picMk id="10" creationId="{7ECB2126-D2A5-72FF-4A5F-A6E23A1A0AB3}"/>
          </ac:picMkLst>
        </pc:picChg>
      </pc:sldChg>
      <pc:sldChg chg="addSp delSp modSp new mod">
        <pc:chgData name="Budurovici,Cosmin C.A." userId="a793c886-c778-4ff9-8125-fa962a66f34b" providerId="ADAL" clId="{1AE1B3CA-F15A-4D4E-B7D3-5D51B84FB44B}" dt="2024-11-14T12:57:42.142" v="4751" actId="20577"/>
        <pc:sldMkLst>
          <pc:docMk/>
          <pc:sldMk cId="278092310" sldId="270"/>
        </pc:sldMkLst>
        <pc:spChg chg="mod">
          <ac:chgData name="Budurovici,Cosmin C.A." userId="a793c886-c778-4ff9-8125-fa962a66f34b" providerId="ADAL" clId="{1AE1B3CA-F15A-4D4E-B7D3-5D51B84FB44B}" dt="2024-11-12T21:36:39.941" v="3897" actId="403"/>
          <ac:spMkLst>
            <pc:docMk/>
            <pc:sldMk cId="278092310" sldId="270"/>
            <ac:spMk id="2" creationId="{ECDDC073-5670-46B7-8ED8-44A4097A5EEC}"/>
          </ac:spMkLst>
        </pc:spChg>
        <pc:spChg chg="add mod">
          <ac:chgData name="Budurovici,Cosmin C.A." userId="a793c886-c778-4ff9-8125-fa962a66f34b" providerId="ADAL" clId="{1AE1B3CA-F15A-4D4E-B7D3-5D51B84FB44B}" dt="2024-11-12T21:36:08.782" v="3886" actId="1076"/>
          <ac:spMkLst>
            <pc:docMk/>
            <pc:sldMk cId="278092310" sldId="270"/>
            <ac:spMk id="5" creationId="{AB5998C4-8E92-91F9-35A3-9B8ED2BF30B9}"/>
          </ac:spMkLst>
        </pc:spChg>
        <pc:spChg chg="add mod">
          <ac:chgData name="Budurovici,Cosmin C.A." userId="a793c886-c778-4ff9-8125-fa962a66f34b" providerId="ADAL" clId="{1AE1B3CA-F15A-4D4E-B7D3-5D51B84FB44B}" dt="2024-11-14T12:57:42.142" v="4751" actId="20577"/>
          <ac:spMkLst>
            <pc:docMk/>
            <pc:sldMk cId="278092310" sldId="270"/>
            <ac:spMk id="7" creationId="{3795CC68-3D77-08DE-A7DC-68CF7504841D}"/>
          </ac:spMkLst>
        </pc:spChg>
        <pc:spChg chg="add mod">
          <ac:chgData name="Budurovici,Cosmin C.A." userId="a793c886-c778-4ff9-8125-fa962a66f34b" providerId="ADAL" clId="{1AE1B3CA-F15A-4D4E-B7D3-5D51B84FB44B}" dt="2024-11-12T21:45:47.832" v="4019" actId="1582"/>
          <ac:spMkLst>
            <pc:docMk/>
            <pc:sldMk cId="278092310" sldId="270"/>
            <ac:spMk id="8" creationId="{B5642375-8036-BF3C-E989-088EF792A6AF}"/>
          </ac:spMkLst>
        </pc:spChg>
        <pc:grpChg chg="add del mod">
          <ac:chgData name="Budurovici,Cosmin C.A." userId="a793c886-c778-4ff9-8125-fa962a66f34b" providerId="ADAL" clId="{1AE1B3CA-F15A-4D4E-B7D3-5D51B84FB44B}" dt="2024-11-12T21:40:16.918" v="3993" actId="478"/>
          <ac:grpSpMkLst>
            <pc:docMk/>
            <pc:sldMk cId="278092310" sldId="270"/>
            <ac:grpSpMk id="6" creationId="{4D795223-2B15-5260-2097-E2F71E8D3B8B}"/>
          </ac:grpSpMkLst>
        </pc:grpChg>
        <pc:picChg chg="add mod">
          <ac:chgData name="Budurovici,Cosmin C.A." userId="a793c886-c778-4ff9-8125-fa962a66f34b" providerId="ADAL" clId="{1AE1B3CA-F15A-4D4E-B7D3-5D51B84FB44B}" dt="2024-11-12T21:36:03.686" v="3884" actId="1076"/>
          <ac:picMkLst>
            <pc:docMk/>
            <pc:sldMk cId="278092310" sldId="270"/>
            <ac:picMk id="4" creationId="{013F5179-600A-8C61-F4B5-392B8DFA7734}"/>
          </ac:picMkLst>
        </pc:picChg>
        <pc:picChg chg="add mod">
          <ac:chgData name="Budurovici,Cosmin C.A." userId="a793c886-c778-4ff9-8125-fa962a66f34b" providerId="ADAL" clId="{1AE1B3CA-F15A-4D4E-B7D3-5D51B84FB44B}" dt="2024-11-12T21:45:57.448" v="4020" actId="1076"/>
          <ac:picMkLst>
            <pc:docMk/>
            <pc:sldMk cId="278092310" sldId="270"/>
            <ac:picMk id="10" creationId="{F44BA1D4-1732-A501-6E67-0DC156D2C28B}"/>
          </ac:picMkLst>
        </pc:picChg>
      </pc:sldChg>
      <pc:sldChg chg="addSp delSp modSp new mod">
        <pc:chgData name="Budurovici,Cosmin C.A." userId="a793c886-c778-4ff9-8125-fa962a66f34b" providerId="ADAL" clId="{1AE1B3CA-F15A-4D4E-B7D3-5D51B84FB44B}" dt="2024-11-13T08:37:36.995" v="4534" actId="113"/>
        <pc:sldMkLst>
          <pc:docMk/>
          <pc:sldMk cId="978535949" sldId="271"/>
        </pc:sldMkLst>
        <pc:spChg chg="mod">
          <ac:chgData name="Budurovici,Cosmin C.A." userId="a793c886-c778-4ff9-8125-fa962a66f34b" providerId="ADAL" clId="{1AE1B3CA-F15A-4D4E-B7D3-5D51B84FB44B}" dt="2024-11-12T21:46:38.264" v="4039" actId="1076"/>
          <ac:spMkLst>
            <pc:docMk/>
            <pc:sldMk cId="978535949" sldId="271"/>
            <ac:spMk id="2" creationId="{424C1813-27EF-6EAB-0887-89B069EC2928}"/>
          </ac:spMkLst>
        </pc:spChg>
        <pc:spChg chg="del">
          <ac:chgData name="Budurovici,Cosmin C.A." userId="a793c886-c778-4ff9-8125-fa962a66f34b" providerId="ADAL" clId="{1AE1B3CA-F15A-4D4E-B7D3-5D51B84FB44B}" dt="2024-11-12T21:46:18.862" v="4022" actId="478"/>
          <ac:spMkLst>
            <pc:docMk/>
            <pc:sldMk cId="978535949" sldId="271"/>
            <ac:spMk id="3" creationId="{1E0B580D-9857-4C32-C189-EA8DC239089A}"/>
          </ac:spMkLst>
        </pc:spChg>
        <pc:spChg chg="add mod">
          <ac:chgData name="Budurovici,Cosmin C.A." userId="a793c886-c778-4ff9-8125-fa962a66f34b" providerId="ADAL" clId="{1AE1B3CA-F15A-4D4E-B7D3-5D51B84FB44B}" dt="2024-11-12T21:51:21.332" v="4275" actId="403"/>
          <ac:spMkLst>
            <pc:docMk/>
            <pc:sldMk cId="978535949" sldId="271"/>
            <ac:spMk id="4" creationId="{B8E77A00-5F10-9924-24DA-A7EF0B8A1B1D}"/>
          </ac:spMkLst>
        </pc:spChg>
        <pc:spChg chg="add mod">
          <ac:chgData name="Budurovici,Cosmin C.A." userId="a793c886-c778-4ff9-8125-fa962a66f34b" providerId="ADAL" clId="{1AE1B3CA-F15A-4D4E-B7D3-5D51B84FB44B}" dt="2024-11-12T21:51:27.042" v="4277" actId="1076"/>
          <ac:spMkLst>
            <pc:docMk/>
            <pc:sldMk cId="978535949" sldId="271"/>
            <ac:spMk id="5" creationId="{E42EAF8C-633A-4275-D1E2-961329DFDF20}"/>
          </ac:spMkLst>
        </pc:spChg>
        <pc:spChg chg="add mod">
          <ac:chgData name="Budurovici,Cosmin C.A." userId="a793c886-c778-4ff9-8125-fa962a66f34b" providerId="ADAL" clId="{1AE1B3CA-F15A-4D4E-B7D3-5D51B84FB44B}" dt="2024-11-13T08:37:36.995" v="4534" actId="113"/>
          <ac:spMkLst>
            <pc:docMk/>
            <pc:sldMk cId="978535949" sldId="271"/>
            <ac:spMk id="6" creationId="{AC299100-72D3-C605-B450-01484D8D0681}"/>
          </ac:spMkLst>
        </pc:spChg>
        <pc:spChg chg="add mod">
          <ac:chgData name="Budurovici,Cosmin C.A." userId="a793c886-c778-4ff9-8125-fa962a66f34b" providerId="ADAL" clId="{1AE1B3CA-F15A-4D4E-B7D3-5D51B84FB44B}" dt="2024-11-13T08:37:33.440" v="4533" actId="113"/>
          <ac:spMkLst>
            <pc:docMk/>
            <pc:sldMk cId="978535949" sldId="271"/>
            <ac:spMk id="7" creationId="{528B9328-5596-F9EA-515F-B4C92A202AD5}"/>
          </ac:spMkLst>
        </pc:spChg>
      </pc:sldChg>
      <pc:sldChg chg="addSp modSp new mod">
        <pc:chgData name="Budurovici,Cosmin C.A." userId="a793c886-c778-4ff9-8125-fa962a66f34b" providerId="ADAL" clId="{1AE1B3CA-F15A-4D4E-B7D3-5D51B84FB44B}" dt="2024-11-12T21:55:01.525" v="4392" actId="404"/>
        <pc:sldMkLst>
          <pc:docMk/>
          <pc:sldMk cId="2015109544" sldId="272"/>
        </pc:sldMkLst>
        <pc:spChg chg="mod">
          <ac:chgData name="Budurovici,Cosmin C.A." userId="a793c886-c778-4ff9-8125-fa962a66f34b" providerId="ADAL" clId="{1AE1B3CA-F15A-4D4E-B7D3-5D51B84FB44B}" dt="2024-11-12T21:52:07.890" v="4311" actId="20577"/>
          <ac:spMkLst>
            <pc:docMk/>
            <pc:sldMk cId="2015109544" sldId="272"/>
            <ac:spMk id="2" creationId="{9853AAFB-F192-52E3-022E-F7AC8781C56D}"/>
          </ac:spMkLst>
        </pc:spChg>
        <pc:spChg chg="add mod">
          <ac:chgData name="Budurovici,Cosmin C.A." userId="a793c886-c778-4ff9-8125-fa962a66f34b" providerId="ADAL" clId="{1AE1B3CA-F15A-4D4E-B7D3-5D51B84FB44B}" dt="2024-11-12T21:55:01.525" v="4392" actId="404"/>
          <ac:spMkLst>
            <pc:docMk/>
            <pc:sldMk cId="2015109544" sldId="272"/>
            <ac:spMk id="3" creationId="{DFF20C71-7D31-EBAA-E7BF-AD84438B0375}"/>
          </ac:spMkLst>
        </pc:spChg>
        <pc:spChg chg="add mod">
          <ac:chgData name="Budurovici,Cosmin C.A." userId="a793c886-c778-4ff9-8125-fa962a66f34b" providerId="ADAL" clId="{1AE1B3CA-F15A-4D4E-B7D3-5D51B84FB44B}" dt="2024-11-12T21:54:57.874" v="4391" actId="404"/>
          <ac:spMkLst>
            <pc:docMk/>
            <pc:sldMk cId="2015109544" sldId="272"/>
            <ac:spMk id="4" creationId="{FDB94AFE-CDA8-E2DB-9E9B-5CA97FCCCAFD}"/>
          </ac:spMkLst>
        </pc:spChg>
      </pc:sldChg>
      <pc:sldChg chg="addSp modSp new mod">
        <pc:chgData name="Budurovici,Cosmin C.A." userId="a793c886-c778-4ff9-8125-fa962a66f34b" providerId="ADAL" clId="{1AE1B3CA-F15A-4D4E-B7D3-5D51B84FB44B}" dt="2024-11-14T12:57:20.874" v="4719" actId="27636"/>
        <pc:sldMkLst>
          <pc:docMk/>
          <pc:sldMk cId="2741020399" sldId="273"/>
        </pc:sldMkLst>
        <pc:spChg chg="mod">
          <ac:chgData name="Budurovici,Cosmin C.A." userId="a793c886-c778-4ff9-8125-fa962a66f34b" providerId="ADAL" clId="{1AE1B3CA-F15A-4D4E-B7D3-5D51B84FB44B}" dt="2024-11-14T12:57:20.874" v="4719" actId="27636"/>
          <ac:spMkLst>
            <pc:docMk/>
            <pc:sldMk cId="2741020399" sldId="273"/>
            <ac:spMk id="2" creationId="{3AFEC33C-3D13-D949-94F6-5EA7F8795F9E}"/>
          </ac:spMkLst>
        </pc:spChg>
        <pc:graphicFrameChg chg="add mod modGraphic">
          <ac:chgData name="Budurovici,Cosmin C.A." userId="a793c886-c778-4ff9-8125-fa962a66f34b" providerId="ADAL" clId="{1AE1B3CA-F15A-4D4E-B7D3-5D51B84FB44B}" dt="2024-11-12T22:00:05.425" v="4532" actId="1076"/>
          <ac:graphicFrameMkLst>
            <pc:docMk/>
            <pc:sldMk cId="2741020399" sldId="273"/>
            <ac:graphicFrameMk id="3" creationId="{136CED89-5692-0D8A-1335-8BEFD197CDE3}"/>
          </ac:graphicFrameMkLst>
        </pc:graphicFrameChg>
      </pc:sldChg>
      <pc:sldChg chg="addSp modSp new mod">
        <pc:chgData name="Budurovici,Cosmin C.A." userId="a793c886-c778-4ff9-8125-fa962a66f34b" providerId="ADAL" clId="{1AE1B3CA-F15A-4D4E-B7D3-5D51B84FB44B}" dt="2024-11-13T09:24:10.142" v="4587" actId="20577"/>
        <pc:sldMkLst>
          <pc:docMk/>
          <pc:sldMk cId="2613313061" sldId="274"/>
        </pc:sldMkLst>
        <pc:spChg chg="mod">
          <ac:chgData name="Budurovici,Cosmin C.A." userId="a793c886-c778-4ff9-8125-fa962a66f34b" providerId="ADAL" clId="{1AE1B3CA-F15A-4D4E-B7D3-5D51B84FB44B}" dt="2024-11-12T21:57:47.909" v="4472" actId="403"/>
          <ac:spMkLst>
            <pc:docMk/>
            <pc:sldMk cId="2613313061" sldId="274"/>
            <ac:spMk id="2" creationId="{4B4C4421-AE88-9C1A-D257-D48B9A6A52AC}"/>
          </ac:spMkLst>
        </pc:spChg>
        <pc:graphicFrameChg chg="add mod modGraphic">
          <ac:chgData name="Budurovici,Cosmin C.A." userId="a793c886-c778-4ff9-8125-fa962a66f34b" providerId="ADAL" clId="{1AE1B3CA-F15A-4D4E-B7D3-5D51B84FB44B}" dt="2024-11-13T09:24:10.142" v="4587" actId="20577"/>
          <ac:graphicFrameMkLst>
            <pc:docMk/>
            <pc:sldMk cId="2613313061" sldId="274"/>
            <ac:graphicFrameMk id="3" creationId="{4D9B5917-29AD-EEEA-5A26-7A3169942288}"/>
          </ac:graphicFrameMkLst>
        </pc:graphicFrameChg>
      </pc:sldChg>
      <pc:sldChg chg="addSp modSp new mod">
        <pc:chgData name="Budurovici,Cosmin C.A." userId="a793c886-c778-4ff9-8125-fa962a66f34b" providerId="ADAL" clId="{1AE1B3CA-F15A-4D4E-B7D3-5D51B84FB44B}" dt="2024-11-14T12:57:54.839" v="4773" actId="27636"/>
        <pc:sldMkLst>
          <pc:docMk/>
          <pc:sldMk cId="3858006250" sldId="275"/>
        </pc:sldMkLst>
        <pc:spChg chg="mod">
          <ac:chgData name="Budurovici,Cosmin C.A." userId="a793c886-c778-4ff9-8125-fa962a66f34b" providerId="ADAL" clId="{1AE1B3CA-F15A-4D4E-B7D3-5D51B84FB44B}" dt="2024-11-14T12:57:54.839" v="4773" actId="27636"/>
          <ac:spMkLst>
            <pc:docMk/>
            <pc:sldMk cId="3858006250" sldId="275"/>
            <ac:spMk id="2" creationId="{EF1419F3-4E40-1C9B-4B4B-8FDFE43FD4F2}"/>
          </ac:spMkLst>
        </pc:spChg>
        <pc:graphicFrameChg chg="add mod modGraphic">
          <ac:chgData name="Budurovici,Cosmin C.A." userId="a793c886-c778-4ff9-8125-fa962a66f34b" providerId="ADAL" clId="{1AE1B3CA-F15A-4D4E-B7D3-5D51B84FB44B}" dt="2024-11-12T21:59:51.387" v="4528" actId="1076"/>
          <ac:graphicFrameMkLst>
            <pc:docMk/>
            <pc:sldMk cId="3858006250" sldId="275"/>
            <ac:graphicFrameMk id="3" creationId="{DB59A80F-7C96-BF5B-3316-05709A4ADDE6}"/>
          </ac:graphicFrameMkLst>
        </pc:graphicFrameChg>
      </pc:sldChg>
      <pc:sldChg chg="new del">
        <pc:chgData name="Budurovici,Cosmin C.A." userId="a793c886-c778-4ff9-8125-fa962a66f34b" providerId="ADAL" clId="{1AE1B3CA-F15A-4D4E-B7D3-5D51B84FB44B}" dt="2024-11-13T10:57:14.607" v="4590" actId="680"/>
        <pc:sldMkLst>
          <pc:docMk/>
          <pc:sldMk cId="3749811665" sldId="276"/>
        </pc:sldMkLst>
      </pc:sldChg>
      <pc:sldChg chg="addSp delSp modSp new mod setBg">
        <pc:chgData name="Budurovici,Cosmin C.A." userId="a793c886-c778-4ff9-8125-fa962a66f34b" providerId="ADAL" clId="{1AE1B3CA-F15A-4D4E-B7D3-5D51B84FB44B}" dt="2024-11-13T10:59:32.354" v="4701" actId="1076"/>
        <pc:sldMkLst>
          <pc:docMk/>
          <pc:sldMk cId="4095157477" sldId="276"/>
        </pc:sldMkLst>
        <pc:spChg chg="add del mod">
          <ac:chgData name="Budurovici,Cosmin C.A." userId="a793c886-c778-4ff9-8125-fa962a66f34b" providerId="ADAL" clId="{1AE1B3CA-F15A-4D4E-B7D3-5D51B84FB44B}" dt="2024-11-13T10:58:49.850" v="4681" actId="26606"/>
          <ac:spMkLst>
            <pc:docMk/>
            <pc:sldMk cId="4095157477" sldId="276"/>
            <ac:spMk id="2" creationId="{3695C275-172C-D42B-F3A4-E35B5329CAE9}"/>
          </ac:spMkLst>
        </pc:spChg>
        <pc:spChg chg="add mod">
          <ac:chgData name="Budurovici,Cosmin C.A." userId="a793c886-c778-4ff9-8125-fa962a66f34b" providerId="ADAL" clId="{1AE1B3CA-F15A-4D4E-B7D3-5D51B84FB44B}" dt="2024-11-13T10:59:32.354" v="4701" actId="1076"/>
          <ac:spMkLst>
            <pc:docMk/>
            <pc:sldMk cId="4095157477" sldId="276"/>
            <ac:spMk id="3" creationId="{37C62172-43F7-A08B-1A83-06355050C3B4}"/>
          </ac:spMkLst>
        </pc:spChg>
        <pc:spChg chg="add">
          <ac:chgData name="Budurovici,Cosmin C.A." userId="a793c886-c778-4ff9-8125-fa962a66f34b" providerId="ADAL" clId="{1AE1B3CA-F15A-4D4E-B7D3-5D51B84FB44B}" dt="2024-11-13T10:58:49.850" v="4681" actId="26606"/>
          <ac:spMkLst>
            <pc:docMk/>
            <pc:sldMk cId="4095157477" sldId="276"/>
            <ac:spMk id="14" creationId="{27FDF1C8-C78C-45B3-A712-01E21365306E}"/>
          </ac:spMkLst>
        </pc:spChg>
        <pc:spChg chg="add">
          <ac:chgData name="Budurovici,Cosmin C.A." userId="a793c886-c778-4ff9-8125-fa962a66f34b" providerId="ADAL" clId="{1AE1B3CA-F15A-4D4E-B7D3-5D51B84FB44B}" dt="2024-11-13T10:58:49.850" v="4681" actId="26606"/>
          <ac:spMkLst>
            <pc:docMk/>
            <pc:sldMk cId="4095157477" sldId="276"/>
            <ac:spMk id="16" creationId="{0F553C38-528A-4F4F-AFB8-D5ABBF25B8AE}"/>
          </ac:spMkLst>
        </pc:spChg>
        <pc:graphicFrameChg chg="add">
          <ac:chgData name="Budurovici,Cosmin C.A." userId="a793c886-c778-4ff9-8125-fa962a66f34b" providerId="ADAL" clId="{1AE1B3CA-F15A-4D4E-B7D3-5D51B84FB44B}" dt="2024-11-13T10:58:49.850" v="4681" actId="26606"/>
          <ac:graphicFrameMkLst>
            <pc:docMk/>
            <pc:sldMk cId="4095157477" sldId="276"/>
            <ac:graphicFrameMk id="4" creationId="{4686529C-2F8A-D12E-DE51-07671016A9CA}"/>
          </ac:graphicFrameMkLst>
        </pc:graphicFrameChg>
        <pc:picChg chg="add">
          <ac:chgData name="Budurovici,Cosmin C.A." userId="a793c886-c778-4ff9-8125-fa962a66f34b" providerId="ADAL" clId="{1AE1B3CA-F15A-4D4E-B7D3-5D51B84FB44B}" dt="2024-11-13T10:58:49.850" v="4681" actId="26606"/>
          <ac:picMkLst>
            <pc:docMk/>
            <pc:sldMk cId="4095157477" sldId="276"/>
            <ac:picMk id="8" creationId="{C301CE94-074B-4D1C-B4F4-F78402CF78F8}"/>
          </ac:picMkLst>
        </pc:picChg>
        <pc:picChg chg="add">
          <ac:chgData name="Budurovici,Cosmin C.A." userId="a793c886-c778-4ff9-8125-fa962a66f34b" providerId="ADAL" clId="{1AE1B3CA-F15A-4D4E-B7D3-5D51B84FB44B}" dt="2024-11-13T10:58:49.850" v="4681" actId="26606"/>
          <ac:picMkLst>
            <pc:docMk/>
            <pc:sldMk cId="4095157477" sldId="276"/>
            <ac:picMk id="10" creationId="{6C88302C-1F37-4C43-92E9-94C452751C64}"/>
          </ac:picMkLst>
        </pc:picChg>
        <pc:picChg chg="add">
          <ac:chgData name="Budurovici,Cosmin C.A." userId="a793c886-c778-4ff9-8125-fa962a66f34b" providerId="ADAL" clId="{1AE1B3CA-F15A-4D4E-B7D3-5D51B84FB44B}" dt="2024-11-13T10:58:49.850" v="4681" actId="26606"/>
          <ac:picMkLst>
            <pc:docMk/>
            <pc:sldMk cId="4095157477" sldId="276"/>
            <ac:picMk id="12" creationId="{FC533643-7E50-49AA-AF90-63D300915D06}"/>
          </ac:picMkLst>
        </pc:picChg>
      </pc:sldChg>
      <pc:sldMasterChg chg="add del addSldLayout delSldLayout">
        <pc:chgData name="Budurovici,Cosmin C.A." userId="a793c886-c778-4ff9-8125-fa962a66f34b" providerId="ADAL" clId="{1AE1B3CA-F15A-4D4E-B7D3-5D51B84FB44B}" dt="2024-10-05T13:09:15.950" v="46" actId="26606"/>
        <pc:sldMasterMkLst>
          <pc:docMk/>
          <pc:sldMasterMk cId="3915168270" sldId="2147483822"/>
        </pc:sldMasterMkLst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1155854314" sldId="2147483823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1543449618" sldId="2147483824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3783534927" sldId="2147483825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332714104" sldId="2147483826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2468194327" sldId="2147483827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1327503711" sldId="2147483828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2429684710" sldId="2147483829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2326700245" sldId="2147483830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1511360053" sldId="2147483831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3477791110" sldId="2147483832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3669718229" sldId="2147483833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2324679866" sldId="2147483834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3748551262" sldId="2147483835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3670465421" sldId="2147483836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1868266520" sldId="2147483837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2316096414" sldId="2147483838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1070507419" sldId="2147483839"/>
          </pc:sldLayoutMkLst>
        </pc:sldLayoutChg>
      </pc:sldMasterChg>
      <pc:sldMasterChg chg="add del addSldLayout delSldLayout">
        <pc:chgData name="Budurovici,Cosmin C.A." userId="a793c886-c778-4ff9-8125-fa962a66f34b" providerId="ADAL" clId="{1AE1B3CA-F15A-4D4E-B7D3-5D51B84FB44B}" dt="2024-10-05T13:09:15.950" v="46" actId="26606"/>
        <pc:sldMasterMkLst>
          <pc:docMk/>
          <pc:sldMasterMk cId="327432214" sldId="2147483847"/>
        </pc:sldMasterMkLst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27432214" sldId="2147483847"/>
            <pc:sldLayoutMk cId="1769351327" sldId="2147483840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27432214" sldId="2147483847"/>
            <pc:sldLayoutMk cId="3970750522" sldId="2147483841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27432214" sldId="2147483847"/>
            <pc:sldLayoutMk cId="2703462556" sldId="2147483842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27432214" sldId="2147483847"/>
            <pc:sldLayoutMk cId="3437762178" sldId="2147483843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27432214" sldId="2147483847"/>
            <pc:sldLayoutMk cId="3852153719" sldId="2147483844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27432214" sldId="2147483847"/>
            <pc:sldLayoutMk cId="2238138801" sldId="2147483845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27432214" sldId="2147483847"/>
            <pc:sldLayoutMk cId="383038048" sldId="2147483846"/>
          </pc:sldLayoutMkLst>
        </pc:sldLayoutChg>
        <pc:sldLayoutChg chg="add del replId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27432214" sldId="2147483847"/>
            <pc:sldLayoutMk cId="3886809575" sldId="2147483848"/>
          </pc:sldLayoutMkLst>
        </pc:sldLayoutChg>
        <pc:sldLayoutChg chg="add del replId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27432214" sldId="2147483847"/>
            <pc:sldLayoutMk cId="956533016" sldId="2147483849"/>
          </pc:sldLayoutMkLst>
        </pc:sldLayoutChg>
        <pc:sldLayoutChg chg="add del replId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27432214" sldId="2147483847"/>
            <pc:sldLayoutMk cId="1047533399" sldId="2147483850"/>
          </pc:sldLayoutMkLst>
        </pc:sldLayoutChg>
        <pc:sldLayoutChg chg="add del replId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27432214" sldId="2147483847"/>
            <pc:sldLayoutMk cId="173801088" sldId="2147483851"/>
          </pc:sldLayoutMkLst>
        </pc:sldLayoutChg>
      </pc:sldMasterChg>
      <pc:sldMasterChg chg="add del addSldLayout delSldLayout">
        <pc:chgData name="Budurovici,Cosmin C.A." userId="a793c886-c778-4ff9-8125-fa962a66f34b" providerId="ADAL" clId="{1AE1B3CA-F15A-4D4E-B7D3-5D51B84FB44B}" dt="2024-10-05T13:09:13.699" v="43" actId="26606"/>
        <pc:sldMasterMkLst>
          <pc:docMk/>
          <pc:sldMasterMk cId="447375101" sldId="2147483912"/>
        </pc:sldMasterMkLst>
        <pc:sldLayoutChg chg="add del">
          <pc:chgData name="Budurovici,Cosmin C.A." userId="a793c886-c778-4ff9-8125-fa962a66f34b" providerId="ADAL" clId="{1AE1B3CA-F15A-4D4E-B7D3-5D51B84FB44B}" dt="2024-10-05T13:09:13.699" v="43" actId="26606"/>
          <pc:sldLayoutMkLst>
            <pc:docMk/>
            <pc:sldMasterMk cId="447375101" sldId="2147483912"/>
            <pc:sldLayoutMk cId="2548994314" sldId="2147483901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3.699" v="43" actId="26606"/>
          <pc:sldLayoutMkLst>
            <pc:docMk/>
            <pc:sldMasterMk cId="447375101" sldId="2147483912"/>
            <pc:sldLayoutMk cId="297467330" sldId="2147483902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3.699" v="43" actId="26606"/>
          <pc:sldLayoutMkLst>
            <pc:docMk/>
            <pc:sldMasterMk cId="447375101" sldId="2147483912"/>
            <pc:sldLayoutMk cId="1187399414" sldId="2147483903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3.699" v="43" actId="26606"/>
          <pc:sldLayoutMkLst>
            <pc:docMk/>
            <pc:sldMasterMk cId="447375101" sldId="2147483912"/>
            <pc:sldLayoutMk cId="1284956140" sldId="2147483904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3.699" v="43" actId="26606"/>
          <pc:sldLayoutMkLst>
            <pc:docMk/>
            <pc:sldMasterMk cId="447375101" sldId="2147483912"/>
            <pc:sldLayoutMk cId="2915503802" sldId="2147483905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3.699" v="43" actId="26606"/>
          <pc:sldLayoutMkLst>
            <pc:docMk/>
            <pc:sldMasterMk cId="447375101" sldId="2147483912"/>
            <pc:sldLayoutMk cId="2412274922" sldId="2147483906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3.699" v="43" actId="26606"/>
          <pc:sldLayoutMkLst>
            <pc:docMk/>
            <pc:sldMasterMk cId="447375101" sldId="2147483912"/>
            <pc:sldLayoutMk cId="51379948" sldId="2147483907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3.699" v="43" actId="26606"/>
          <pc:sldLayoutMkLst>
            <pc:docMk/>
            <pc:sldMasterMk cId="447375101" sldId="2147483912"/>
            <pc:sldLayoutMk cId="845806933" sldId="2147483908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3.699" v="43" actId="26606"/>
          <pc:sldLayoutMkLst>
            <pc:docMk/>
            <pc:sldMasterMk cId="447375101" sldId="2147483912"/>
            <pc:sldLayoutMk cId="1229867792" sldId="2147483909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3.699" v="43" actId="26606"/>
          <pc:sldLayoutMkLst>
            <pc:docMk/>
            <pc:sldMasterMk cId="447375101" sldId="2147483912"/>
            <pc:sldLayoutMk cId="1012224426" sldId="2147483910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3.699" v="43" actId="26606"/>
          <pc:sldLayoutMkLst>
            <pc:docMk/>
            <pc:sldMasterMk cId="447375101" sldId="2147483912"/>
            <pc:sldLayoutMk cId="3881333697" sldId="2147483911"/>
          </pc:sldLayoutMkLst>
        </pc:sldLayoutChg>
      </pc:sldMasterChg>
      <pc:sldMasterChg chg="add del addSldLayout delSldLayout">
        <pc:chgData name="Budurovici,Cosmin C.A." userId="a793c886-c778-4ff9-8125-fa962a66f34b" providerId="ADAL" clId="{1AE1B3CA-F15A-4D4E-B7D3-5D51B84FB44B}" dt="2024-10-05T13:09:15.904" v="45" actId="26606"/>
        <pc:sldMasterMkLst>
          <pc:docMk/>
          <pc:sldMasterMk cId="838476662" sldId="2147483925"/>
        </pc:sldMasterMkLst>
        <pc:sldLayoutChg chg="add del">
          <pc:chgData name="Budurovici,Cosmin C.A." userId="a793c886-c778-4ff9-8125-fa962a66f34b" providerId="ADAL" clId="{1AE1B3CA-F15A-4D4E-B7D3-5D51B84FB44B}" dt="2024-10-05T13:09:15.904" v="45" actId="26606"/>
          <pc:sldLayoutMkLst>
            <pc:docMk/>
            <pc:sldMasterMk cId="838476662" sldId="2147483925"/>
            <pc:sldLayoutMk cId="4285988363" sldId="2147483914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04" v="45" actId="26606"/>
          <pc:sldLayoutMkLst>
            <pc:docMk/>
            <pc:sldMasterMk cId="838476662" sldId="2147483925"/>
            <pc:sldLayoutMk cId="1172500812" sldId="2147483915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04" v="45" actId="26606"/>
          <pc:sldLayoutMkLst>
            <pc:docMk/>
            <pc:sldMasterMk cId="838476662" sldId="2147483925"/>
            <pc:sldLayoutMk cId="283882199" sldId="2147483916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04" v="45" actId="26606"/>
          <pc:sldLayoutMkLst>
            <pc:docMk/>
            <pc:sldMasterMk cId="838476662" sldId="2147483925"/>
            <pc:sldLayoutMk cId="2371673718" sldId="2147483917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04" v="45" actId="26606"/>
          <pc:sldLayoutMkLst>
            <pc:docMk/>
            <pc:sldMasterMk cId="838476662" sldId="2147483925"/>
            <pc:sldLayoutMk cId="3827506849" sldId="2147483918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04" v="45" actId="26606"/>
          <pc:sldLayoutMkLst>
            <pc:docMk/>
            <pc:sldMasterMk cId="838476662" sldId="2147483925"/>
            <pc:sldLayoutMk cId="716141185" sldId="2147483919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04" v="45" actId="26606"/>
          <pc:sldLayoutMkLst>
            <pc:docMk/>
            <pc:sldMasterMk cId="838476662" sldId="2147483925"/>
            <pc:sldLayoutMk cId="4164263720" sldId="2147483920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04" v="45" actId="26606"/>
          <pc:sldLayoutMkLst>
            <pc:docMk/>
            <pc:sldMasterMk cId="838476662" sldId="2147483925"/>
            <pc:sldLayoutMk cId="3232510358" sldId="2147483921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04" v="45" actId="26606"/>
          <pc:sldLayoutMkLst>
            <pc:docMk/>
            <pc:sldMasterMk cId="838476662" sldId="2147483925"/>
            <pc:sldLayoutMk cId="797654386" sldId="2147483922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04" v="45" actId="26606"/>
          <pc:sldLayoutMkLst>
            <pc:docMk/>
            <pc:sldMasterMk cId="838476662" sldId="2147483925"/>
            <pc:sldLayoutMk cId="3050155" sldId="2147483923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04" v="45" actId="26606"/>
          <pc:sldLayoutMkLst>
            <pc:docMk/>
            <pc:sldMasterMk cId="838476662" sldId="2147483925"/>
            <pc:sldLayoutMk cId="1083441706" sldId="2147483924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A3343A-BBE5-4250-8FE6-A35B231DB631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9BFA764-74EC-4C24-BF34-5F68C59C2E9D}">
      <dgm:prSet/>
      <dgm:spPr/>
      <dgm:t>
        <a:bodyPr/>
        <a:lstStyle/>
        <a:p>
          <a:r>
            <a:rPr lang="en-US"/>
            <a:t>Selected tools:</a:t>
          </a:r>
        </a:p>
      </dgm:t>
    </dgm:pt>
    <dgm:pt modelId="{8FB4C6EB-39B4-458F-B123-5385A525ECA4}" type="parTrans" cxnId="{8291D1EA-149E-439A-84AA-D3B31A3907EA}">
      <dgm:prSet/>
      <dgm:spPr/>
      <dgm:t>
        <a:bodyPr/>
        <a:lstStyle/>
        <a:p>
          <a:endParaRPr lang="en-US"/>
        </a:p>
      </dgm:t>
    </dgm:pt>
    <dgm:pt modelId="{89CE8E0C-5AE8-4189-BFB1-F6B0E0CDDA72}" type="sibTrans" cxnId="{8291D1EA-149E-439A-84AA-D3B31A3907EA}">
      <dgm:prSet/>
      <dgm:spPr/>
      <dgm:t>
        <a:bodyPr/>
        <a:lstStyle/>
        <a:p>
          <a:endParaRPr lang="en-US"/>
        </a:p>
      </dgm:t>
    </dgm:pt>
    <dgm:pt modelId="{B08E1991-25BA-4525-8FE8-5B84F8477F4F}">
      <dgm:prSet/>
      <dgm:spPr/>
      <dgm:t>
        <a:bodyPr/>
        <a:lstStyle/>
        <a:p>
          <a:r>
            <a:rPr lang="en-US"/>
            <a:t>Prometheus</a:t>
          </a:r>
        </a:p>
      </dgm:t>
    </dgm:pt>
    <dgm:pt modelId="{F0B28E5A-FB3F-49D5-837A-E64AA4A12ADA}" type="parTrans" cxnId="{41DFF3F8-F6D6-4D61-B588-FE9CEF6F24B5}">
      <dgm:prSet/>
      <dgm:spPr/>
      <dgm:t>
        <a:bodyPr/>
        <a:lstStyle/>
        <a:p>
          <a:endParaRPr lang="en-US"/>
        </a:p>
      </dgm:t>
    </dgm:pt>
    <dgm:pt modelId="{96AECA49-C3FC-4B14-B4D4-E400B05C3224}" type="sibTrans" cxnId="{41DFF3F8-F6D6-4D61-B588-FE9CEF6F24B5}">
      <dgm:prSet/>
      <dgm:spPr/>
      <dgm:t>
        <a:bodyPr/>
        <a:lstStyle/>
        <a:p>
          <a:endParaRPr lang="en-US"/>
        </a:p>
      </dgm:t>
    </dgm:pt>
    <dgm:pt modelId="{3BAB4347-9DF0-44A4-BA3B-ED10375972DE}">
      <dgm:prSet/>
      <dgm:spPr/>
      <dgm:t>
        <a:bodyPr/>
        <a:lstStyle/>
        <a:p>
          <a:r>
            <a:rPr lang="en-US"/>
            <a:t>Prometheus node exporter</a:t>
          </a:r>
        </a:p>
      </dgm:t>
    </dgm:pt>
    <dgm:pt modelId="{239095FD-B52B-40FB-976B-E86EE903E00B}" type="parTrans" cxnId="{DF68573C-FB1F-4941-BE51-61BFA4A08B91}">
      <dgm:prSet/>
      <dgm:spPr/>
      <dgm:t>
        <a:bodyPr/>
        <a:lstStyle/>
        <a:p>
          <a:endParaRPr lang="en-US"/>
        </a:p>
      </dgm:t>
    </dgm:pt>
    <dgm:pt modelId="{23036847-96D8-438A-A768-FDB1D37712BB}" type="sibTrans" cxnId="{DF68573C-FB1F-4941-BE51-61BFA4A08B91}">
      <dgm:prSet/>
      <dgm:spPr/>
      <dgm:t>
        <a:bodyPr/>
        <a:lstStyle/>
        <a:p>
          <a:endParaRPr lang="en-US"/>
        </a:p>
      </dgm:t>
    </dgm:pt>
    <dgm:pt modelId="{C86D20F1-895E-4D22-B6A8-6A21F1E87DBF}">
      <dgm:prSet/>
      <dgm:spPr/>
      <dgm:t>
        <a:bodyPr/>
        <a:lstStyle/>
        <a:p>
          <a:r>
            <a:rPr lang="en-US"/>
            <a:t>Grafana</a:t>
          </a:r>
        </a:p>
      </dgm:t>
    </dgm:pt>
    <dgm:pt modelId="{754EB94B-4E32-43B8-BAB3-0F5D0F8415D3}" type="parTrans" cxnId="{5F6F1A0D-6ABA-4979-AA65-163A529E60A8}">
      <dgm:prSet/>
      <dgm:spPr/>
      <dgm:t>
        <a:bodyPr/>
        <a:lstStyle/>
        <a:p>
          <a:endParaRPr lang="en-US"/>
        </a:p>
      </dgm:t>
    </dgm:pt>
    <dgm:pt modelId="{BEF011D7-6375-4EEB-B9C9-D8AB72A370B0}" type="sibTrans" cxnId="{5F6F1A0D-6ABA-4979-AA65-163A529E60A8}">
      <dgm:prSet/>
      <dgm:spPr/>
      <dgm:t>
        <a:bodyPr/>
        <a:lstStyle/>
        <a:p>
          <a:endParaRPr lang="en-US"/>
        </a:p>
      </dgm:t>
    </dgm:pt>
    <dgm:pt modelId="{36ED41B6-6A9D-7442-865D-5F30BC42B488}" type="pres">
      <dgm:prSet presAssocID="{3EA3343A-BBE5-4250-8FE6-A35B231DB63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95CACE-5A58-8F4A-B0BC-70C6AEBEF63F}" type="pres">
      <dgm:prSet presAssocID="{89BFA764-74EC-4C24-BF34-5F68C59C2E9D}" presName="hierRoot1" presStyleCnt="0"/>
      <dgm:spPr/>
    </dgm:pt>
    <dgm:pt modelId="{D675FC5F-51A4-3A49-BCDE-40E71CEACFAE}" type="pres">
      <dgm:prSet presAssocID="{89BFA764-74EC-4C24-BF34-5F68C59C2E9D}" presName="composite" presStyleCnt="0"/>
      <dgm:spPr/>
    </dgm:pt>
    <dgm:pt modelId="{01D38F1D-55B4-2C48-89CD-7A37BAD7BF35}" type="pres">
      <dgm:prSet presAssocID="{89BFA764-74EC-4C24-BF34-5F68C59C2E9D}" presName="background" presStyleLbl="node0" presStyleIdx="0" presStyleCnt="1"/>
      <dgm:spPr/>
    </dgm:pt>
    <dgm:pt modelId="{51652E65-F90F-AB44-8AB3-0FB1AB4EBDFC}" type="pres">
      <dgm:prSet presAssocID="{89BFA764-74EC-4C24-BF34-5F68C59C2E9D}" presName="text" presStyleLbl="fgAcc0" presStyleIdx="0" presStyleCnt="1">
        <dgm:presLayoutVars>
          <dgm:chPref val="3"/>
        </dgm:presLayoutVars>
      </dgm:prSet>
      <dgm:spPr/>
    </dgm:pt>
    <dgm:pt modelId="{262D8C7D-6225-B747-89E6-542FDBF83D74}" type="pres">
      <dgm:prSet presAssocID="{89BFA764-74EC-4C24-BF34-5F68C59C2E9D}" presName="hierChild2" presStyleCnt="0"/>
      <dgm:spPr/>
    </dgm:pt>
    <dgm:pt modelId="{F1DF9097-BA2B-5C48-9918-45379F6D6AFA}" type="pres">
      <dgm:prSet presAssocID="{F0B28E5A-FB3F-49D5-837A-E64AA4A12ADA}" presName="Name10" presStyleLbl="parChTrans1D2" presStyleIdx="0" presStyleCnt="3"/>
      <dgm:spPr/>
    </dgm:pt>
    <dgm:pt modelId="{C5C7290D-CEB4-6D42-8BB0-43523C840ACA}" type="pres">
      <dgm:prSet presAssocID="{B08E1991-25BA-4525-8FE8-5B84F8477F4F}" presName="hierRoot2" presStyleCnt="0"/>
      <dgm:spPr/>
    </dgm:pt>
    <dgm:pt modelId="{B259C9D3-0A85-A340-B1BE-D2755D3E60AC}" type="pres">
      <dgm:prSet presAssocID="{B08E1991-25BA-4525-8FE8-5B84F8477F4F}" presName="composite2" presStyleCnt="0"/>
      <dgm:spPr/>
    </dgm:pt>
    <dgm:pt modelId="{CA4DA8B2-8892-8B42-89E4-5B1EBEE80062}" type="pres">
      <dgm:prSet presAssocID="{B08E1991-25BA-4525-8FE8-5B84F8477F4F}" presName="background2" presStyleLbl="node2" presStyleIdx="0" presStyleCnt="3"/>
      <dgm:spPr/>
    </dgm:pt>
    <dgm:pt modelId="{60CAF7DE-344C-DA41-85F1-BF951E4BD0F3}" type="pres">
      <dgm:prSet presAssocID="{B08E1991-25BA-4525-8FE8-5B84F8477F4F}" presName="text2" presStyleLbl="fgAcc2" presStyleIdx="0" presStyleCnt="3">
        <dgm:presLayoutVars>
          <dgm:chPref val="3"/>
        </dgm:presLayoutVars>
      </dgm:prSet>
      <dgm:spPr/>
    </dgm:pt>
    <dgm:pt modelId="{7E88F45F-6E5E-6148-B9D0-EBB87E607D3E}" type="pres">
      <dgm:prSet presAssocID="{B08E1991-25BA-4525-8FE8-5B84F8477F4F}" presName="hierChild3" presStyleCnt="0"/>
      <dgm:spPr/>
    </dgm:pt>
    <dgm:pt modelId="{2BA2986F-DB5B-9441-B636-E576A52938A6}" type="pres">
      <dgm:prSet presAssocID="{239095FD-B52B-40FB-976B-E86EE903E00B}" presName="Name10" presStyleLbl="parChTrans1D2" presStyleIdx="1" presStyleCnt="3"/>
      <dgm:spPr/>
    </dgm:pt>
    <dgm:pt modelId="{A50F1410-0F1B-284B-A54D-1B6BB9B181A0}" type="pres">
      <dgm:prSet presAssocID="{3BAB4347-9DF0-44A4-BA3B-ED10375972DE}" presName="hierRoot2" presStyleCnt="0"/>
      <dgm:spPr/>
    </dgm:pt>
    <dgm:pt modelId="{DFB8FB44-51BA-8B4B-B25F-6D96436BA765}" type="pres">
      <dgm:prSet presAssocID="{3BAB4347-9DF0-44A4-BA3B-ED10375972DE}" presName="composite2" presStyleCnt="0"/>
      <dgm:spPr/>
    </dgm:pt>
    <dgm:pt modelId="{CD064639-5DB6-8247-93EF-97D33F50DBEE}" type="pres">
      <dgm:prSet presAssocID="{3BAB4347-9DF0-44A4-BA3B-ED10375972DE}" presName="background2" presStyleLbl="node2" presStyleIdx="1" presStyleCnt="3"/>
      <dgm:spPr/>
    </dgm:pt>
    <dgm:pt modelId="{473ADF72-57AF-F84B-AC5D-00B2E14E5786}" type="pres">
      <dgm:prSet presAssocID="{3BAB4347-9DF0-44A4-BA3B-ED10375972DE}" presName="text2" presStyleLbl="fgAcc2" presStyleIdx="1" presStyleCnt="3">
        <dgm:presLayoutVars>
          <dgm:chPref val="3"/>
        </dgm:presLayoutVars>
      </dgm:prSet>
      <dgm:spPr/>
    </dgm:pt>
    <dgm:pt modelId="{CFAF50D8-2A96-C74B-9A3F-987C085A9771}" type="pres">
      <dgm:prSet presAssocID="{3BAB4347-9DF0-44A4-BA3B-ED10375972DE}" presName="hierChild3" presStyleCnt="0"/>
      <dgm:spPr/>
    </dgm:pt>
    <dgm:pt modelId="{E4B502F7-DA90-3748-B3A8-1E2BE3DCC54F}" type="pres">
      <dgm:prSet presAssocID="{754EB94B-4E32-43B8-BAB3-0F5D0F8415D3}" presName="Name10" presStyleLbl="parChTrans1D2" presStyleIdx="2" presStyleCnt="3"/>
      <dgm:spPr/>
    </dgm:pt>
    <dgm:pt modelId="{EFC938E1-E3E7-EA4D-8FD9-94E654C847ED}" type="pres">
      <dgm:prSet presAssocID="{C86D20F1-895E-4D22-B6A8-6A21F1E87DBF}" presName="hierRoot2" presStyleCnt="0"/>
      <dgm:spPr/>
    </dgm:pt>
    <dgm:pt modelId="{70A3C6A7-C0FF-4942-B003-6E0F6064EDB0}" type="pres">
      <dgm:prSet presAssocID="{C86D20F1-895E-4D22-B6A8-6A21F1E87DBF}" presName="composite2" presStyleCnt="0"/>
      <dgm:spPr/>
    </dgm:pt>
    <dgm:pt modelId="{A0505D1B-08A2-964B-8041-60B63C770319}" type="pres">
      <dgm:prSet presAssocID="{C86D20F1-895E-4D22-B6A8-6A21F1E87DBF}" presName="background2" presStyleLbl="node2" presStyleIdx="2" presStyleCnt="3"/>
      <dgm:spPr/>
    </dgm:pt>
    <dgm:pt modelId="{C1F0C9F0-1B4F-8A4F-AAF8-C42F3105764B}" type="pres">
      <dgm:prSet presAssocID="{C86D20F1-895E-4D22-B6A8-6A21F1E87DBF}" presName="text2" presStyleLbl="fgAcc2" presStyleIdx="2" presStyleCnt="3">
        <dgm:presLayoutVars>
          <dgm:chPref val="3"/>
        </dgm:presLayoutVars>
      </dgm:prSet>
      <dgm:spPr/>
    </dgm:pt>
    <dgm:pt modelId="{36E18999-B268-624E-93A7-5F84FC60C715}" type="pres">
      <dgm:prSet presAssocID="{C86D20F1-895E-4D22-B6A8-6A21F1E87DBF}" presName="hierChild3" presStyleCnt="0"/>
      <dgm:spPr/>
    </dgm:pt>
  </dgm:ptLst>
  <dgm:cxnLst>
    <dgm:cxn modelId="{025A0F07-5F97-864F-921C-EB1B30DC88BC}" type="presOf" srcId="{89BFA764-74EC-4C24-BF34-5F68C59C2E9D}" destId="{51652E65-F90F-AB44-8AB3-0FB1AB4EBDFC}" srcOrd="0" destOrd="0" presId="urn:microsoft.com/office/officeart/2005/8/layout/hierarchy1"/>
    <dgm:cxn modelId="{5F6F1A0D-6ABA-4979-AA65-163A529E60A8}" srcId="{89BFA764-74EC-4C24-BF34-5F68C59C2E9D}" destId="{C86D20F1-895E-4D22-B6A8-6A21F1E87DBF}" srcOrd="2" destOrd="0" parTransId="{754EB94B-4E32-43B8-BAB3-0F5D0F8415D3}" sibTransId="{BEF011D7-6375-4EEB-B9C9-D8AB72A370B0}"/>
    <dgm:cxn modelId="{22D4D438-F159-6C40-BD65-EBF8104C1EB8}" type="presOf" srcId="{F0B28E5A-FB3F-49D5-837A-E64AA4A12ADA}" destId="{F1DF9097-BA2B-5C48-9918-45379F6D6AFA}" srcOrd="0" destOrd="0" presId="urn:microsoft.com/office/officeart/2005/8/layout/hierarchy1"/>
    <dgm:cxn modelId="{DF68573C-FB1F-4941-BE51-61BFA4A08B91}" srcId="{89BFA764-74EC-4C24-BF34-5F68C59C2E9D}" destId="{3BAB4347-9DF0-44A4-BA3B-ED10375972DE}" srcOrd="1" destOrd="0" parTransId="{239095FD-B52B-40FB-976B-E86EE903E00B}" sibTransId="{23036847-96D8-438A-A768-FDB1D37712BB}"/>
    <dgm:cxn modelId="{13BFF65F-6396-0C4E-8A5A-124AD5E310FA}" type="presOf" srcId="{C86D20F1-895E-4D22-B6A8-6A21F1E87DBF}" destId="{C1F0C9F0-1B4F-8A4F-AAF8-C42F3105764B}" srcOrd="0" destOrd="0" presId="urn:microsoft.com/office/officeart/2005/8/layout/hierarchy1"/>
    <dgm:cxn modelId="{3E8A6D82-13BD-D14E-A320-CD154253AEB6}" type="presOf" srcId="{239095FD-B52B-40FB-976B-E86EE903E00B}" destId="{2BA2986F-DB5B-9441-B636-E576A52938A6}" srcOrd="0" destOrd="0" presId="urn:microsoft.com/office/officeart/2005/8/layout/hierarchy1"/>
    <dgm:cxn modelId="{9486C6AD-BE0F-454B-8354-240E93170ED5}" type="presOf" srcId="{754EB94B-4E32-43B8-BAB3-0F5D0F8415D3}" destId="{E4B502F7-DA90-3748-B3A8-1E2BE3DCC54F}" srcOrd="0" destOrd="0" presId="urn:microsoft.com/office/officeart/2005/8/layout/hierarchy1"/>
    <dgm:cxn modelId="{5575B5B6-F2F9-CC4E-8D9E-B3E5C065B586}" type="presOf" srcId="{3EA3343A-BBE5-4250-8FE6-A35B231DB631}" destId="{36ED41B6-6A9D-7442-865D-5F30BC42B488}" srcOrd="0" destOrd="0" presId="urn:microsoft.com/office/officeart/2005/8/layout/hierarchy1"/>
    <dgm:cxn modelId="{DB72F0B8-3A4B-F84E-A830-A8C4E7755B0B}" type="presOf" srcId="{3BAB4347-9DF0-44A4-BA3B-ED10375972DE}" destId="{473ADF72-57AF-F84B-AC5D-00B2E14E5786}" srcOrd="0" destOrd="0" presId="urn:microsoft.com/office/officeart/2005/8/layout/hierarchy1"/>
    <dgm:cxn modelId="{A88972D8-8E7A-EF49-9165-909899F6F648}" type="presOf" srcId="{B08E1991-25BA-4525-8FE8-5B84F8477F4F}" destId="{60CAF7DE-344C-DA41-85F1-BF951E4BD0F3}" srcOrd="0" destOrd="0" presId="urn:microsoft.com/office/officeart/2005/8/layout/hierarchy1"/>
    <dgm:cxn modelId="{8291D1EA-149E-439A-84AA-D3B31A3907EA}" srcId="{3EA3343A-BBE5-4250-8FE6-A35B231DB631}" destId="{89BFA764-74EC-4C24-BF34-5F68C59C2E9D}" srcOrd="0" destOrd="0" parTransId="{8FB4C6EB-39B4-458F-B123-5385A525ECA4}" sibTransId="{89CE8E0C-5AE8-4189-BFB1-F6B0E0CDDA72}"/>
    <dgm:cxn modelId="{41DFF3F8-F6D6-4D61-B588-FE9CEF6F24B5}" srcId="{89BFA764-74EC-4C24-BF34-5F68C59C2E9D}" destId="{B08E1991-25BA-4525-8FE8-5B84F8477F4F}" srcOrd="0" destOrd="0" parTransId="{F0B28E5A-FB3F-49D5-837A-E64AA4A12ADA}" sibTransId="{96AECA49-C3FC-4B14-B4D4-E400B05C3224}"/>
    <dgm:cxn modelId="{DD050A58-2A47-354B-BFB9-1F9458F2B6E5}" type="presParOf" srcId="{36ED41B6-6A9D-7442-865D-5F30BC42B488}" destId="{DB95CACE-5A58-8F4A-B0BC-70C6AEBEF63F}" srcOrd="0" destOrd="0" presId="urn:microsoft.com/office/officeart/2005/8/layout/hierarchy1"/>
    <dgm:cxn modelId="{35E5071E-C141-624E-AE79-135C20A722C9}" type="presParOf" srcId="{DB95CACE-5A58-8F4A-B0BC-70C6AEBEF63F}" destId="{D675FC5F-51A4-3A49-BCDE-40E71CEACFAE}" srcOrd="0" destOrd="0" presId="urn:microsoft.com/office/officeart/2005/8/layout/hierarchy1"/>
    <dgm:cxn modelId="{7902E37C-BB26-C74A-A18B-E15E8458A96B}" type="presParOf" srcId="{D675FC5F-51A4-3A49-BCDE-40E71CEACFAE}" destId="{01D38F1D-55B4-2C48-89CD-7A37BAD7BF35}" srcOrd="0" destOrd="0" presId="urn:microsoft.com/office/officeart/2005/8/layout/hierarchy1"/>
    <dgm:cxn modelId="{76ADA5AA-6051-174A-AAA7-0263E3C18203}" type="presParOf" srcId="{D675FC5F-51A4-3A49-BCDE-40E71CEACFAE}" destId="{51652E65-F90F-AB44-8AB3-0FB1AB4EBDFC}" srcOrd="1" destOrd="0" presId="urn:microsoft.com/office/officeart/2005/8/layout/hierarchy1"/>
    <dgm:cxn modelId="{D3E0197E-B110-9947-8BF1-6F5EABEFCC39}" type="presParOf" srcId="{DB95CACE-5A58-8F4A-B0BC-70C6AEBEF63F}" destId="{262D8C7D-6225-B747-89E6-542FDBF83D74}" srcOrd="1" destOrd="0" presId="urn:microsoft.com/office/officeart/2005/8/layout/hierarchy1"/>
    <dgm:cxn modelId="{4ACCCF09-6773-EF4C-A373-C54886DBC41B}" type="presParOf" srcId="{262D8C7D-6225-B747-89E6-542FDBF83D74}" destId="{F1DF9097-BA2B-5C48-9918-45379F6D6AFA}" srcOrd="0" destOrd="0" presId="urn:microsoft.com/office/officeart/2005/8/layout/hierarchy1"/>
    <dgm:cxn modelId="{5DBB6F04-91A5-524A-B3EF-9CE005294066}" type="presParOf" srcId="{262D8C7D-6225-B747-89E6-542FDBF83D74}" destId="{C5C7290D-CEB4-6D42-8BB0-43523C840ACA}" srcOrd="1" destOrd="0" presId="urn:microsoft.com/office/officeart/2005/8/layout/hierarchy1"/>
    <dgm:cxn modelId="{8DBEB3C8-E9A1-B644-B5E5-C6C95E6F33C2}" type="presParOf" srcId="{C5C7290D-CEB4-6D42-8BB0-43523C840ACA}" destId="{B259C9D3-0A85-A340-B1BE-D2755D3E60AC}" srcOrd="0" destOrd="0" presId="urn:microsoft.com/office/officeart/2005/8/layout/hierarchy1"/>
    <dgm:cxn modelId="{C2499826-F439-7242-A831-3B3757C741A3}" type="presParOf" srcId="{B259C9D3-0A85-A340-B1BE-D2755D3E60AC}" destId="{CA4DA8B2-8892-8B42-89E4-5B1EBEE80062}" srcOrd="0" destOrd="0" presId="urn:microsoft.com/office/officeart/2005/8/layout/hierarchy1"/>
    <dgm:cxn modelId="{8F7D86FE-F63D-A344-8429-E0E7FBEE23D1}" type="presParOf" srcId="{B259C9D3-0A85-A340-B1BE-D2755D3E60AC}" destId="{60CAF7DE-344C-DA41-85F1-BF951E4BD0F3}" srcOrd="1" destOrd="0" presId="urn:microsoft.com/office/officeart/2005/8/layout/hierarchy1"/>
    <dgm:cxn modelId="{63780056-003A-7C4E-9994-1F246246B007}" type="presParOf" srcId="{C5C7290D-CEB4-6D42-8BB0-43523C840ACA}" destId="{7E88F45F-6E5E-6148-B9D0-EBB87E607D3E}" srcOrd="1" destOrd="0" presId="urn:microsoft.com/office/officeart/2005/8/layout/hierarchy1"/>
    <dgm:cxn modelId="{EDC75F05-84E0-9A4E-89BC-C03CAB761DD1}" type="presParOf" srcId="{262D8C7D-6225-B747-89E6-542FDBF83D74}" destId="{2BA2986F-DB5B-9441-B636-E576A52938A6}" srcOrd="2" destOrd="0" presId="urn:microsoft.com/office/officeart/2005/8/layout/hierarchy1"/>
    <dgm:cxn modelId="{359D9A1F-661D-DD40-A1F0-4C81DD476786}" type="presParOf" srcId="{262D8C7D-6225-B747-89E6-542FDBF83D74}" destId="{A50F1410-0F1B-284B-A54D-1B6BB9B181A0}" srcOrd="3" destOrd="0" presId="urn:microsoft.com/office/officeart/2005/8/layout/hierarchy1"/>
    <dgm:cxn modelId="{6DD556A7-9F5E-494A-B7B2-F4B7D5A66FAB}" type="presParOf" srcId="{A50F1410-0F1B-284B-A54D-1B6BB9B181A0}" destId="{DFB8FB44-51BA-8B4B-B25F-6D96436BA765}" srcOrd="0" destOrd="0" presId="urn:microsoft.com/office/officeart/2005/8/layout/hierarchy1"/>
    <dgm:cxn modelId="{504EEA82-B965-6544-886E-4B77591F0E42}" type="presParOf" srcId="{DFB8FB44-51BA-8B4B-B25F-6D96436BA765}" destId="{CD064639-5DB6-8247-93EF-97D33F50DBEE}" srcOrd="0" destOrd="0" presId="urn:microsoft.com/office/officeart/2005/8/layout/hierarchy1"/>
    <dgm:cxn modelId="{27471640-AF9F-F34A-A364-6AE11CB08763}" type="presParOf" srcId="{DFB8FB44-51BA-8B4B-B25F-6D96436BA765}" destId="{473ADF72-57AF-F84B-AC5D-00B2E14E5786}" srcOrd="1" destOrd="0" presId="urn:microsoft.com/office/officeart/2005/8/layout/hierarchy1"/>
    <dgm:cxn modelId="{B608D1CE-CC24-FE40-A537-510D4536DCE8}" type="presParOf" srcId="{A50F1410-0F1B-284B-A54D-1B6BB9B181A0}" destId="{CFAF50D8-2A96-C74B-9A3F-987C085A9771}" srcOrd="1" destOrd="0" presId="urn:microsoft.com/office/officeart/2005/8/layout/hierarchy1"/>
    <dgm:cxn modelId="{1F6F0AA9-AC0E-5F4C-970D-CF483F8CAB2C}" type="presParOf" srcId="{262D8C7D-6225-B747-89E6-542FDBF83D74}" destId="{E4B502F7-DA90-3748-B3A8-1E2BE3DCC54F}" srcOrd="4" destOrd="0" presId="urn:microsoft.com/office/officeart/2005/8/layout/hierarchy1"/>
    <dgm:cxn modelId="{BBC5C1F9-3B4F-0C4A-8864-79F5E6D74F98}" type="presParOf" srcId="{262D8C7D-6225-B747-89E6-542FDBF83D74}" destId="{EFC938E1-E3E7-EA4D-8FD9-94E654C847ED}" srcOrd="5" destOrd="0" presId="urn:microsoft.com/office/officeart/2005/8/layout/hierarchy1"/>
    <dgm:cxn modelId="{958BC0FE-C30F-FC48-BE27-8ED5FE015835}" type="presParOf" srcId="{EFC938E1-E3E7-EA4D-8FD9-94E654C847ED}" destId="{70A3C6A7-C0FF-4942-B003-6E0F6064EDB0}" srcOrd="0" destOrd="0" presId="urn:microsoft.com/office/officeart/2005/8/layout/hierarchy1"/>
    <dgm:cxn modelId="{058EA3F1-6D48-D64C-B0CB-E77A2B2DD354}" type="presParOf" srcId="{70A3C6A7-C0FF-4942-B003-6E0F6064EDB0}" destId="{A0505D1B-08A2-964B-8041-60B63C770319}" srcOrd="0" destOrd="0" presId="urn:microsoft.com/office/officeart/2005/8/layout/hierarchy1"/>
    <dgm:cxn modelId="{97342F7F-A838-1849-971A-E7C6BA2DF45C}" type="presParOf" srcId="{70A3C6A7-C0FF-4942-B003-6E0F6064EDB0}" destId="{C1F0C9F0-1B4F-8A4F-AAF8-C42F3105764B}" srcOrd="1" destOrd="0" presId="urn:microsoft.com/office/officeart/2005/8/layout/hierarchy1"/>
    <dgm:cxn modelId="{43717D35-B31A-8F4D-B7E6-A06E1588921D}" type="presParOf" srcId="{EFC938E1-E3E7-EA4D-8FD9-94E654C847ED}" destId="{36E18999-B268-624E-93A7-5F84FC60C71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502F7-DA90-3748-B3A8-1E2BE3DCC54F}">
      <dsp:nvSpPr>
        <dsp:cNvPr id="0" name=""/>
        <dsp:cNvSpPr/>
      </dsp:nvSpPr>
      <dsp:spPr>
        <a:xfrm>
          <a:off x="5295406" y="1371636"/>
          <a:ext cx="2638117" cy="627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794"/>
              </a:lnTo>
              <a:lnTo>
                <a:pt x="2638117" y="427794"/>
              </a:lnTo>
              <a:lnTo>
                <a:pt x="2638117" y="6277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A2986F-DB5B-9441-B636-E576A52938A6}">
      <dsp:nvSpPr>
        <dsp:cNvPr id="0" name=""/>
        <dsp:cNvSpPr/>
      </dsp:nvSpPr>
      <dsp:spPr>
        <a:xfrm>
          <a:off x="5249686" y="1371636"/>
          <a:ext cx="91440" cy="6277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77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DF9097-BA2B-5C48-9918-45379F6D6AFA}">
      <dsp:nvSpPr>
        <dsp:cNvPr id="0" name=""/>
        <dsp:cNvSpPr/>
      </dsp:nvSpPr>
      <dsp:spPr>
        <a:xfrm>
          <a:off x="2657288" y="1371636"/>
          <a:ext cx="2638117" cy="627752"/>
        </a:xfrm>
        <a:custGeom>
          <a:avLst/>
          <a:gdLst/>
          <a:ahLst/>
          <a:cxnLst/>
          <a:rect l="0" t="0" r="0" b="0"/>
          <a:pathLst>
            <a:path>
              <a:moveTo>
                <a:pt x="2638117" y="0"/>
              </a:moveTo>
              <a:lnTo>
                <a:pt x="2638117" y="427794"/>
              </a:lnTo>
              <a:lnTo>
                <a:pt x="0" y="427794"/>
              </a:lnTo>
              <a:lnTo>
                <a:pt x="0" y="6277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D38F1D-55B4-2C48-89CD-7A37BAD7BF35}">
      <dsp:nvSpPr>
        <dsp:cNvPr id="0" name=""/>
        <dsp:cNvSpPr/>
      </dsp:nvSpPr>
      <dsp:spPr>
        <a:xfrm>
          <a:off x="4216176" y="1014"/>
          <a:ext cx="2158460" cy="13706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652E65-F90F-AB44-8AB3-0FB1AB4EBDFC}">
      <dsp:nvSpPr>
        <dsp:cNvPr id="0" name=""/>
        <dsp:cNvSpPr/>
      </dsp:nvSpPr>
      <dsp:spPr>
        <a:xfrm>
          <a:off x="4456004" y="228852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Selected tools:</a:t>
          </a:r>
        </a:p>
      </dsp:txBody>
      <dsp:txXfrm>
        <a:off x="4496148" y="268996"/>
        <a:ext cx="2078172" cy="1290334"/>
      </dsp:txXfrm>
    </dsp:sp>
    <dsp:sp modelId="{CA4DA8B2-8892-8B42-89E4-5B1EBEE80062}">
      <dsp:nvSpPr>
        <dsp:cNvPr id="0" name=""/>
        <dsp:cNvSpPr/>
      </dsp:nvSpPr>
      <dsp:spPr>
        <a:xfrm>
          <a:off x="1578058" y="1999388"/>
          <a:ext cx="2158460" cy="13706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0CAF7DE-344C-DA41-85F1-BF951E4BD0F3}">
      <dsp:nvSpPr>
        <dsp:cNvPr id="0" name=""/>
        <dsp:cNvSpPr/>
      </dsp:nvSpPr>
      <dsp:spPr>
        <a:xfrm>
          <a:off x="1817887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Prometheus</a:t>
          </a:r>
        </a:p>
      </dsp:txBody>
      <dsp:txXfrm>
        <a:off x="1858031" y="2267370"/>
        <a:ext cx="2078172" cy="1290334"/>
      </dsp:txXfrm>
    </dsp:sp>
    <dsp:sp modelId="{CD064639-5DB6-8247-93EF-97D33F50DBEE}">
      <dsp:nvSpPr>
        <dsp:cNvPr id="0" name=""/>
        <dsp:cNvSpPr/>
      </dsp:nvSpPr>
      <dsp:spPr>
        <a:xfrm>
          <a:off x="4216176" y="1999388"/>
          <a:ext cx="2158460" cy="13706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73ADF72-57AF-F84B-AC5D-00B2E14E5786}">
      <dsp:nvSpPr>
        <dsp:cNvPr id="0" name=""/>
        <dsp:cNvSpPr/>
      </dsp:nvSpPr>
      <dsp:spPr>
        <a:xfrm>
          <a:off x="4456004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Prometheus node exporter</a:t>
          </a:r>
        </a:p>
      </dsp:txBody>
      <dsp:txXfrm>
        <a:off x="4496148" y="2267370"/>
        <a:ext cx="2078172" cy="1290334"/>
      </dsp:txXfrm>
    </dsp:sp>
    <dsp:sp modelId="{A0505D1B-08A2-964B-8041-60B63C770319}">
      <dsp:nvSpPr>
        <dsp:cNvPr id="0" name=""/>
        <dsp:cNvSpPr/>
      </dsp:nvSpPr>
      <dsp:spPr>
        <a:xfrm>
          <a:off x="6854293" y="1999388"/>
          <a:ext cx="2158460" cy="13706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F0C9F0-1B4F-8A4F-AAF8-C42F3105764B}">
      <dsp:nvSpPr>
        <dsp:cNvPr id="0" name=""/>
        <dsp:cNvSpPr/>
      </dsp:nvSpPr>
      <dsp:spPr>
        <a:xfrm>
          <a:off x="7094122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Grafana</a:t>
          </a:r>
        </a:p>
      </dsp:txBody>
      <dsp:txXfrm>
        <a:off x="7134266" y="2267370"/>
        <a:ext cx="2078172" cy="1290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95BE8-5B46-9942-8E00-47C2A03C1E5C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52E4E-BDEE-A142-AB30-0402D049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46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52E4E-BDEE-A142-AB30-0402D0496A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18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1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11/14/24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5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11/14/24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00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11/14/24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8415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11/14/24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80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11/14/24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74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11/14/24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33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08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51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2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7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38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2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05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9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6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0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11/14/24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50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B92B949-BE97-0DFD-A68C-7BDB10E05845}"/>
              </a:ext>
            </a:extLst>
          </p:cNvPr>
          <p:cNvSpPr txBox="1"/>
          <p:nvPr/>
        </p:nvSpPr>
        <p:spPr>
          <a:xfrm>
            <a:off x="211777" y="2959519"/>
            <a:ext cx="8616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Digital Twin Monitoring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C89AA79-C40A-C86D-584D-919557A002A1}"/>
              </a:ext>
            </a:extLst>
          </p:cNvPr>
          <p:cNvGrpSpPr/>
          <p:nvPr/>
        </p:nvGrpSpPr>
        <p:grpSpPr>
          <a:xfrm>
            <a:off x="9620333" y="2439805"/>
            <a:ext cx="2179781" cy="1978388"/>
            <a:chOff x="6631711" y="358484"/>
            <a:chExt cx="2179781" cy="1978388"/>
          </a:xfrm>
        </p:grpSpPr>
        <p:pic>
          <p:nvPicPr>
            <p:cNvPr id="27" name="Picture 26" descr="A computer screen with a white screen&#10;&#10;Description automatically generated">
              <a:extLst>
                <a:ext uri="{FF2B5EF4-FFF2-40B4-BE49-F238E27FC236}">
                  <a16:creationId xmlns:a16="http://schemas.microsoft.com/office/drawing/2014/main" id="{8B649FE2-8664-D1A7-1FBC-3D098F92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1711" y="358484"/>
              <a:ext cx="2179781" cy="1978388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8" name="Picture 27" descr="A black silhouette of a pair of mirrors&#10;&#10;Description automatically generated">
              <a:extLst>
                <a:ext uri="{FF2B5EF4-FFF2-40B4-BE49-F238E27FC236}">
                  <a16:creationId xmlns:a16="http://schemas.microsoft.com/office/drawing/2014/main" id="{47F95E4E-99BF-E07B-2AB4-B93A5BCE3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331778" y="753227"/>
              <a:ext cx="389823" cy="1080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7338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43EC9-AF77-04CF-781E-8DAF8334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Analysis</a:t>
            </a:r>
          </a:p>
        </p:txBody>
      </p:sp>
      <p:pic>
        <p:nvPicPr>
          <p:cNvPr id="5" name="Picture 2" descr="Brightlands Campus Greenport Venlo">
            <a:extLst>
              <a:ext uri="{FF2B5EF4-FFF2-40B4-BE49-F238E27FC236}">
                <a16:creationId xmlns:a16="http://schemas.microsoft.com/office/drawing/2014/main" id="{7DC7A8B0-63AF-EF3C-3DCB-DB9EA7D0A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32972">
            <a:off x="5927515" y="1909532"/>
            <a:ext cx="5852403" cy="38945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A6D8FC-9A40-87C9-2F9E-63869DB1B5BE}"/>
              </a:ext>
            </a:extLst>
          </p:cNvPr>
          <p:cNvSpPr txBox="1"/>
          <p:nvPr/>
        </p:nvSpPr>
        <p:spPr>
          <a:xfrm>
            <a:off x="680321" y="2708032"/>
            <a:ext cx="2085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Interviews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E7EA6E-2C01-619D-78FB-EB9D8C43E0C3}"/>
              </a:ext>
            </a:extLst>
          </p:cNvPr>
          <p:cNvSpPr txBox="1"/>
          <p:nvPr/>
        </p:nvSpPr>
        <p:spPr>
          <a:xfrm>
            <a:off x="680321" y="3429000"/>
            <a:ext cx="39693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Insect counting interview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Customer interview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Compass </a:t>
            </a:r>
            <a:r>
              <a:rPr lang="en-US" sz="2400" dirty="0" err="1"/>
              <a:t>agro</a:t>
            </a:r>
            <a:r>
              <a:rPr lang="en-US" sz="2400" dirty="0"/>
              <a:t> visit</a:t>
            </a:r>
          </a:p>
        </p:txBody>
      </p:sp>
    </p:spTree>
    <p:extLst>
      <p:ext uri="{BB962C8B-B14F-4D97-AF65-F5344CB8AC3E}">
        <p14:creationId xmlns:p14="http://schemas.microsoft.com/office/powerpoint/2010/main" val="3697239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9FFB-CA89-BABF-86CD-2EC05C74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059" y="4835729"/>
            <a:ext cx="6845895" cy="901105"/>
          </a:xfrm>
        </p:spPr>
        <p:txBody>
          <a:bodyPr>
            <a:normAutofit/>
          </a:bodyPr>
          <a:lstStyle/>
          <a:p>
            <a:r>
              <a:rPr lang="en-US" sz="5400" dirty="0"/>
              <a:t>User stories</a:t>
            </a:r>
          </a:p>
        </p:txBody>
      </p:sp>
      <p:pic>
        <p:nvPicPr>
          <p:cNvPr id="3074" name="Picture 2" descr="Talking ">
            <a:extLst>
              <a:ext uri="{FF2B5EF4-FFF2-40B4-BE49-F238E27FC236}">
                <a16:creationId xmlns:a16="http://schemas.microsoft.com/office/drawing/2014/main" id="{B2CE3371-3C3E-123F-8AB9-F7865D7D8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111" y="4680399"/>
            <a:ext cx="1164874" cy="116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EC7FE9-6E46-D823-A15F-19843C42890E}"/>
              </a:ext>
            </a:extLst>
          </p:cNvPr>
          <p:cNvSpPr txBox="1"/>
          <p:nvPr/>
        </p:nvSpPr>
        <p:spPr>
          <a:xfrm>
            <a:off x="964045" y="579204"/>
            <a:ext cx="2140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262626"/>
                </a:solidFill>
              </a:rPr>
              <a:t>Developer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F349F-EDAC-F2B8-90D3-596364FCC6F6}"/>
              </a:ext>
            </a:extLst>
          </p:cNvPr>
          <p:cNvSpPr txBox="1"/>
          <p:nvPr/>
        </p:nvSpPr>
        <p:spPr>
          <a:xfrm>
            <a:off x="4778870" y="579204"/>
            <a:ext cx="178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1729A7-7474-E0BF-22ED-48758274618B}"/>
              </a:ext>
            </a:extLst>
          </p:cNvPr>
          <p:cNvSpPr txBox="1"/>
          <p:nvPr/>
        </p:nvSpPr>
        <p:spPr>
          <a:xfrm>
            <a:off x="0" y="1245283"/>
            <a:ext cx="40684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Real time information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Hardware monitoring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800" b="1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Error messages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217859-636E-D0A8-1E63-31BAD24B3118}"/>
              </a:ext>
            </a:extLst>
          </p:cNvPr>
          <p:cNvSpPr txBox="1"/>
          <p:nvPr/>
        </p:nvSpPr>
        <p:spPr>
          <a:xfrm>
            <a:off x="7944844" y="1163979"/>
            <a:ext cx="34163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262626"/>
                </a:solidFill>
              </a:rPr>
              <a:t>See last 4 weeks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262626"/>
                </a:solidFill>
              </a:rPr>
              <a:t>Web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See traces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7FB775-F872-A41B-9584-348AA837B320}"/>
              </a:ext>
            </a:extLst>
          </p:cNvPr>
          <p:cNvSpPr txBox="1"/>
          <p:nvPr/>
        </p:nvSpPr>
        <p:spPr>
          <a:xfrm>
            <a:off x="9119043" y="579203"/>
            <a:ext cx="1067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262626"/>
                </a:solidFill>
              </a:rPr>
              <a:t>Both</a:t>
            </a:r>
            <a:endParaRPr lang="en-US" b="1" dirty="0">
              <a:solidFill>
                <a:srgbClr val="26262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CF7830-D334-5574-5051-3BE6F16D5759}"/>
              </a:ext>
            </a:extLst>
          </p:cNvPr>
          <p:cNvSpPr txBox="1"/>
          <p:nvPr/>
        </p:nvSpPr>
        <p:spPr>
          <a:xfrm>
            <a:off x="4326007" y="1304212"/>
            <a:ext cx="3618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Failure details</a:t>
            </a:r>
          </a:p>
        </p:txBody>
      </p:sp>
    </p:spTree>
    <p:extLst>
      <p:ext uri="{BB962C8B-B14F-4D97-AF65-F5344CB8AC3E}">
        <p14:creationId xmlns:p14="http://schemas.microsoft.com/office/powerpoint/2010/main" val="4116893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C073-5670-46B7-8ED8-44A4097A5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321" y="778628"/>
            <a:ext cx="9613861" cy="1080938"/>
          </a:xfrm>
        </p:spPr>
        <p:txBody>
          <a:bodyPr>
            <a:normAutofit/>
          </a:bodyPr>
          <a:lstStyle/>
          <a:p>
            <a:r>
              <a:rPr lang="en-US" sz="4800" dirty="0"/>
              <a:t>Tool selection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5CC68-3D77-08DE-A7DC-68CF7504841D}"/>
              </a:ext>
            </a:extLst>
          </p:cNvPr>
          <p:cNvSpPr txBox="1"/>
          <p:nvPr/>
        </p:nvSpPr>
        <p:spPr>
          <a:xfrm>
            <a:off x="711780" y="2909839"/>
            <a:ext cx="69236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What do we need the tools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Monitoring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Hardware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Monitoring data storage</a:t>
            </a:r>
          </a:p>
        </p:txBody>
      </p:sp>
      <p:sp>
        <p:nvSpPr>
          <p:cNvPr id="8" name="Round Diagonal Corner Rectangle 7">
            <a:extLst>
              <a:ext uri="{FF2B5EF4-FFF2-40B4-BE49-F238E27FC236}">
                <a16:creationId xmlns:a16="http://schemas.microsoft.com/office/drawing/2014/main" id="{B5642375-8036-BF3C-E989-088EF792A6AF}"/>
              </a:ext>
            </a:extLst>
          </p:cNvPr>
          <p:cNvSpPr/>
          <p:nvPr/>
        </p:nvSpPr>
        <p:spPr>
          <a:xfrm rot="673278">
            <a:off x="7802082" y="1943384"/>
            <a:ext cx="3928904" cy="3954155"/>
          </a:xfrm>
          <a:prstGeom prst="round2DiagRect">
            <a:avLst/>
          </a:prstGeom>
          <a:solidFill>
            <a:schemeClr val="tx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wrench and screwdriver crossed&#10;&#10;Description automatically generated">
            <a:extLst>
              <a:ext uri="{FF2B5EF4-FFF2-40B4-BE49-F238E27FC236}">
                <a16:creationId xmlns:a16="http://schemas.microsoft.com/office/drawing/2014/main" id="{F44BA1D4-1732-A501-6E67-0DC156D2C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574" y="2428501"/>
            <a:ext cx="2983920" cy="298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2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1813-27EF-6EAB-0887-89B069EC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319" y="4787815"/>
            <a:ext cx="9613862" cy="1003385"/>
          </a:xfrm>
        </p:spPr>
        <p:txBody>
          <a:bodyPr>
            <a:normAutofit/>
          </a:bodyPr>
          <a:lstStyle/>
          <a:p>
            <a:r>
              <a:rPr lang="en-US" sz="6600" dirty="0"/>
              <a:t>Criteria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E77A00-5F10-9924-24DA-A7EF0B8A1B1D}"/>
              </a:ext>
            </a:extLst>
          </p:cNvPr>
          <p:cNvSpPr txBox="1"/>
          <p:nvPr/>
        </p:nvSpPr>
        <p:spPr>
          <a:xfrm>
            <a:off x="561823" y="419100"/>
            <a:ext cx="277191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General: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Ecosystem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Free of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Wildcard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2EAF8C-633A-4275-D1E2-961329DFDF20}"/>
              </a:ext>
            </a:extLst>
          </p:cNvPr>
          <p:cNvSpPr txBox="1"/>
          <p:nvPr/>
        </p:nvSpPr>
        <p:spPr>
          <a:xfrm>
            <a:off x="676123" y="2777699"/>
            <a:ext cx="34002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Data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4-week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Time series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299100-72D3-C605-B450-01484D8D0681}"/>
              </a:ext>
            </a:extLst>
          </p:cNvPr>
          <p:cNvSpPr txBox="1"/>
          <p:nvPr/>
        </p:nvSpPr>
        <p:spPr>
          <a:xfrm>
            <a:off x="5029200" y="598305"/>
            <a:ext cx="56060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Hardware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Basic hardware monitoring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8B9328-5596-F9EA-515F-B4C92A202AD5}"/>
              </a:ext>
            </a:extLst>
          </p:cNvPr>
          <p:cNvSpPr txBox="1"/>
          <p:nvPr/>
        </p:nvSpPr>
        <p:spPr>
          <a:xfrm>
            <a:off x="5224514" y="2200617"/>
            <a:ext cx="375455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Web 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Real time 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Display features</a:t>
            </a:r>
          </a:p>
        </p:txBody>
      </p:sp>
    </p:spTree>
    <p:extLst>
      <p:ext uri="{BB962C8B-B14F-4D97-AF65-F5344CB8AC3E}">
        <p14:creationId xmlns:p14="http://schemas.microsoft.com/office/powerpoint/2010/main" val="978535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AAFB-F192-52E3-022E-F7AC8781C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example: Ecosystem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F20C71-7D31-EBAA-E7BF-AD84438B0375}"/>
              </a:ext>
            </a:extLst>
          </p:cNvPr>
          <p:cNvSpPr txBox="1"/>
          <p:nvPr/>
        </p:nvSpPr>
        <p:spPr>
          <a:xfrm>
            <a:off x="680321" y="2565342"/>
            <a:ext cx="505298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Based on stars on GitHub: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5 points 40.000+ stars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4 points 30.000-40.000 stars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3 points 20.000-30.000 stars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2 points 10.000-20.000 stars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1 point 5.000-10.000 stars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0 points 0-5.000 stars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B94AFE-CDA8-E2DB-9E9B-5CA97FCCCAFD}"/>
              </a:ext>
            </a:extLst>
          </p:cNvPr>
          <p:cNvSpPr txBox="1"/>
          <p:nvPr/>
        </p:nvSpPr>
        <p:spPr>
          <a:xfrm>
            <a:off x="6390539" y="2565342"/>
            <a:ext cx="476124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Based on the activity rating: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5 points 9-10 score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4 points 7-9 score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3 points 5-7 score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2 points 3-5 score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1 point 1-3 score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0 points 0-1 score</a:t>
            </a:r>
          </a:p>
        </p:txBody>
      </p:sp>
    </p:spTree>
    <p:extLst>
      <p:ext uri="{BB962C8B-B14F-4D97-AF65-F5344CB8AC3E}">
        <p14:creationId xmlns:p14="http://schemas.microsoft.com/office/powerpoint/2010/main" val="2015109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C33C-3D13-D949-94F6-5EA7F879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Results monitoring data storage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36CED89-5692-0D8A-1335-8BEFD197C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728380"/>
              </p:ext>
            </p:extLst>
          </p:nvPr>
        </p:nvGraphicFramePr>
        <p:xfrm>
          <a:off x="524311" y="2530416"/>
          <a:ext cx="9925880" cy="35743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5176">
                  <a:extLst>
                    <a:ext uri="{9D8B030D-6E8A-4147-A177-3AD203B41FA5}">
                      <a16:colId xmlns:a16="http://schemas.microsoft.com/office/drawing/2014/main" val="154378844"/>
                    </a:ext>
                  </a:extLst>
                </a:gridCol>
                <a:gridCol w="1985176">
                  <a:extLst>
                    <a:ext uri="{9D8B030D-6E8A-4147-A177-3AD203B41FA5}">
                      <a16:colId xmlns:a16="http://schemas.microsoft.com/office/drawing/2014/main" val="1395862261"/>
                    </a:ext>
                  </a:extLst>
                </a:gridCol>
                <a:gridCol w="1985176">
                  <a:extLst>
                    <a:ext uri="{9D8B030D-6E8A-4147-A177-3AD203B41FA5}">
                      <a16:colId xmlns:a16="http://schemas.microsoft.com/office/drawing/2014/main" val="1563015045"/>
                    </a:ext>
                  </a:extLst>
                </a:gridCol>
                <a:gridCol w="1985176">
                  <a:extLst>
                    <a:ext uri="{9D8B030D-6E8A-4147-A177-3AD203B41FA5}">
                      <a16:colId xmlns:a16="http://schemas.microsoft.com/office/drawing/2014/main" val="3791964881"/>
                    </a:ext>
                  </a:extLst>
                </a:gridCol>
                <a:gridCol w="1985176">
                  <a:extLst>
                    <a:ext uri="{9D8B030D-6E8A-4147-A177-3AD203B41FA5}">
                      <a16:colId xmlns:a16="http://schemas.microsoft.com/office/drawing/2014/main" val="415738473"/>
                    </a:ext>
                  </a:extLst>
                </a:gridCol>
              </a:tblGrid>
              <a:tr h="876300"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Name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Good ecosystem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Works with other tools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Wildcard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Total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292238"/>
                  </a:ext>
                </a:extLst>
              </a:tr>
              <a:tr h="655512"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Prometheus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10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6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2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18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053000"/>
                  </a:ext>
                </a:extLst>
              </a:tr>
              <a:tr h="655512"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Timescale DB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7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3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1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11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9845253"/>
                  </a:ext>
                </a:extLst>
              </a:tr>
              <a:tr h="655512"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Quest DB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7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7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3666537"/>
                  </a:ext>
                </a:extLst>
              </a:tr>
              <a:tr h="655512"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Influx DB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8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3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11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8879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020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4421-AE88-9C1A-D257-D48B9A6A5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Results hardware monitoring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D9B5917-29AD-EEEA-5A26-7A3169942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259450"/>
              </p:ext>
            </p:extLst>
          </p:nvPr>
        </p:nvGraphicFramePr>
        <p:xfrm>
          <a:off x="680321" y="2402455"/>
          <a:ext cx="9860680" cy="37023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2136">
                  <a:extLst>
                    <a:ext uri="{9D8B030D-6E8A-4147-A177-3AD203B41FA5}">
                      <a16:colId xmlns:a16="http://schemas.microsoft.com/office/drawing/2014/main" val="3432881613"/>
                    </a:ext>
                  </a:extLst>
                </a:gridCol>
                <a:gridCol w="1972136">
                  <a:extLst>
                    <a:ext uri="{9D8B030D-6E8A-4147-A177-3AD203B41FA5}">
                      <a16:colId xmlns:a16="http://schemas.microsoft.com/office/drawing/2014/main" val="1150268236"/>
                    </a:ext>
                  </a:extLst>
                </a:gridCol>
                <a:gridCol w="1972136">
                  <a:extLst>
                    <a:ext uri="{9D8B030D-6E8A-4147-A177-3AD203B41FA5}">
                      <a16:colId xmlns:a16="http://schemas.microsoft.com/office/drawing/2014/main" val="3797059546"/>
                    </a:ext>
                  </a:extLst>
                </a:gridCol>
                <a:gridCol w="1972136">
                  <a:extLst>
                    <a:ext uri="{9D8B030D-6E8A-4147-A177-3AD203B41FA5}">
                      <a16:colId xmlns:a16="http://schemas.microsoft.com/office/drawing/2014/main" val="1548560182"/>
                    </a:ext>
                  </a:extLst>
                </a:gridCol>
                <a:gridCol w="1972136">
                  <a:extLst>
                    <a:ext uri="{9D8B030D-6E8A-4147-A177-3AD203B41FA5}">
                      <a16:colId xmlns:a16="http://schemas.microsoft.com/office/drawing/2014/main" val="2019531981"/>
                    </a:ext>
                  </a:extLst>
                </a:gridCol>
              </a:tblGrid>
              <a:tr h="946310"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Name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Good ecosystem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Works with other tools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Wildcard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Total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8754083"/>
                  </a:ext>
                </a:extLst>
              </a:tr>
              <a:tr h="1378003"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Prometheus Node Exporter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6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3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0265549"/>
                  </a:ext>
                </a:extLst>
              </a:tr>
              <a:tr h="689002"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Telegraph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7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3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10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2691887"/>
                  </a:ext>
                </a:extLst>
              </a:tr>
              <a:tr h="689002"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Zabbix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6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3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9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6426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313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19F3-4E40-1C9B-4B4B-8FDFE43F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Results monitoring visualization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B59A80F-7C96-BF5B-3316-05709A4AD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819861"/>
              </p:ext>
            </p:extLst>
          </p:nvPr>
        </p:nvGraphicFramePr>
        <p:xfrm>
          <a:off x="368300" y="2482690"/>
          <a:ext cx="10426702" cy="33581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7412">
                  <a:extLst>
                    <a:ext uri="{9D8B030D-6E8A-4147-A177-3AD203B41FA5}">
                      <a16:colId xmlns:a16="http://schemas.microsoft.com/office/drawing/2014/main" val="2906019800"/>
                    </a:ext>
                  </a:extLst>
                </a:gridCol>
                <a:gridCol w="1737412">
                  <a:extLst>
                    <a:ext uri="{9D8B030D-6E8A-4147-A177-3AD203B41FA5}">
                      <a16:colId xmlns:a16="http://schemas.microsoft.com/office/drawing/2014/main" val="1616832287"/>
                    </a:ext>
                  </a:extLst>
                </a:gridCol>
                <a:gridCol w="1737412">
                  <a:extLst>
                    <a:ext uri="{9D8B030D-6E8A-4147-A177-3AD203B41FA5}">
                      <a16:colId xmlns:a16="http://schemas.microsoft.com/office/drawing/2014/main" val="3330718512"/>
                    </a:ext>
                  </a:extLst>
                </a:gridCol>
                <a:gridCol w="1737412">
                  <a:extLst>
                    <a:ext uri="{9D8B030D-6E8A-4147-A177-3AD203B41FA5}">
                      <a16:colId xmlns:a16="http://schemas.microsoft.com/office/drawing/2014/main" val="278245277"/>
                    </a:ext>
                  </a:extLst>
                </a:gridCol>
                <a:gridCol w="1738527">
                  <a:extLst>
                    <a:ext uri="{9D8B030D-6E8A-4147-A177-3AD203B41FA5}">
                      <a16:colId xmlns:a16="http://schemas.microsoft.com/office/drawing/2014/main" val="3999529911"/>
                    </a:ext>
                  </a:extLst>
                </a:gridCol>
                <a:gridCol w="1738527">
                  <a:extLst>
                    <a:ext uri="{9D8B030D-6E8A-4147-A177-3AD203B41FA5}">
                      <a16:colId xmlns:a16="http://schemas.microsoft.com/office/drawing/2014/main" val="39396505"/>
                    </a:ext>
                  </a:extLst>
                </a:gridCol>
              </a:tblGrid>
              <a:tr h="984410"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Name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Good ecosystem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Works with other tools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Display features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Wildcard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Total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1959319"/>
                  </a:ext>
                </a:extLst>
              </a:tr>
              <a:tr h="395621"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Grafana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10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3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10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2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25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4863268"/>
                  </a:ext>
                </a:extLst>
              </a:tr>
              <a:tr h="1186863"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Apache Superset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10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3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7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21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0972143"/>
                  </a:ext>
                </a:extLst>
              </a:tr>
              <a:tr h="791242"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Metabase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9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3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6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18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8701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006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01CE94-074B-4D1C-B4F4-F78402CF7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88302C-1F37-4C43-92E9-94C452751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533643-7E50-49AA-AF90-63D30091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7FDF1C8-C78C-45B3-A712-01E213653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553C38-528A-4F4F-AFB8-D5ABBF25B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4686529C-2F8A-D12E-DE51-07671016A9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495129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7C62172-43F7-A08B-1A83-06355050C3B4}"/>
              </a:ext>
            </a:extLst>
          </p:cNvPr>
          <p:cNvSpPr txBox="1"/>
          <p:nvPr/>
        </p:nvSpPr>
        <p:spPr>
          <a:xfrm>
            <a:off x="1754188" y="828255"/>
            <a:ext cx="23542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09515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D520-B811-EFE9-1393-7164E560E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DBDEB-C138-F127-29FA-C3F73AC92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</a:t>
            </a:r>
            <a:r>
              <a:rPr lang="en-US" sz="2400" dirty="0" err="1">
                <a:solidFill>
                  <a:schemeClr val="bg1"/>
                </a:solidFill>
              </a:rPr>
              <a:t>SPoHF</a:t>
            </a:r>
            <a:r>
              <a:rPr lang="en-US" sz="2400" dirty="0">
                <a:solidFill>
                  <a:schemeClr val="bg1"/>
                </a:solidFill>
              </a:rPr>
              <a:t>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Partners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Digital twin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Fontys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2" name="Picture 11" descr="A logo of a plant&#10;&#10;Description automatically generated">
            <a:extLst>
              <a:ext uri="{FF2B5EF4-FFF2-40B4-BE49-F238E27FC236}">
                <a16:creationId xmlns:a16="http://schemas.microsoft.com/office/drawing/2014/main" id="{1635BEE4-3A40-0378-3080-7656B41B4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524" y="287478"/>
            <a:ext cx="1745673" cy="20124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 descr="A logo with green and blue letters&#10;&#10;Description automatically generated">
            <a:extLst>
              <a:ext uri="{FF2B5EF4-FFF2-40B4-BE49-F238E27FC236}">
                <a16:creationId xmlns:a16="http://schemas.microsoft.com/office/drawing/2014/main" id="{583115FD-A6F6-A7D9-0AD4-A2D072B13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448" y="2949298"/>
            <a:ext cx="2679249" cy="8309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 descr="A close-up of a logo&#10;&#10;Description automatically generated">
            <a:extLst>
              <a:ext uri="{FF2B5EF4-FFF2-40B4-BE49-F238E27FC236}">
                <a16:creationId xmlns:a16="http://schemas.microsoft.com/office/drawing/2014/main" id="{B3F405CF-0B10-BB68-A7C4-492F8F49E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360" y="2904989"/>
            <a:ext cx="2068975" cy="83296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 descr="A red and white logo&#10;&#10;Description automatically generated">
            <a:extLst>
              <a:ext uri="{FF2B5EF4-FFF2-40B4-BE49-F238E27FC236}">
                <a16:creationId xmlns:a16="http://schemas.microsoft.com/office/drawing/2014/main" id="{10E2DB7C-2C57-4E67-D7C3-56CF0BBD9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3943" y="5582982"/>
            <a:ext cx="1278457" cy="8309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23DCE7-D7BF-7DDF-FEA3-C38D11E039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4919" y="5542790"/>
            <a:ext cx="2451441" cy="8309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 descr="A logo for a company&#10;&#10;Description automatically generated">
            <a:extLst>
              <a:ext uri="{FF2B5EF4-FFF2-40B4-BE49-F238E27FC236}">
                <a16:creationId xmlns:a16="http://schemas.microsoft.com/office/drawing/2014/main" id="{5188E872-E4CC-AE3A-862A-6373E71F07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8656" y="4246044"/>
            <a:ext cx="1955287" cy="8309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 descr="A purple square with white text&#10;&#10;Description automatically generated">
            <a:extLst>
              <a:ext uri="{FF2B5EF4-FFF2-40B4-BE49-F238E27FC236}">
                <a16:creationId xmlns:a16="http://schemas.microsoft.com/office/drawing/2014/main" id="{21F033FB-640A-1448-5A07-FEDB12BF4F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3345" y="4197761"/>
            <a:ext cx="1015340" cy="99172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683464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 descr="A close-up of a logo&#10;&#10;Description automatically generated">
            <a:extLst>
              <a:ext uri="{FF2B5EF4-FFF2-40B4-BE49-F238E27FC236}">
                <a16:creationId xmlns:a16="http://schemas.microsoft.com/office/drawing/2014/main" id="{6A6DA9F5-2106-275D-06FF-8FA1560CCE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46605" y="4197761"/>
            <a:ext cx="1471590" cy="8437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508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338F7960-CA4D-C61E-51DB-15BFB6AC08B5}"/>
              </a:ext>
            </a:extLst>
          </p:cNvPr>
          <p:cNvGrpSpPr/>
          <p:nvPr/>
        </p:nvGrpSpPr>
        <p:grpSpPr>
          <a:xfrm>
            <a:off x="0" y="-1"/>
            <a:ext cx="12192000" cy="6858000"/>
            <a:chOff x="0" y="-1"/>
            <a:chExt cx="12192000" cy="6858000"/>
          </a:xfrm>
        </p:grpSpPr>
        <p:sp>
          <p:nvSpPr>
            <p:cNvPr id="2" name="Round Diagonal Corner Rectangle 1">
              <a:extLst>
                <a:ext uri="{FF2B5EF4-FFF2-40B4-BE49-F238E27FC236}">
                  <a16:creationId xmlns:a16="http://schemas.microsoft.com/office/drawing/2014/main" id="{7C96411D-12F6-BD43-34D4-AFFDB362DBB2}"/>
                </a:ext>
              </a:extLst>
            </p:cNvPr>
            <p:cNvSpPr/>
            <p:nvPr/>
          </p:nvSpPr>
          <p:spPr>
            <a:xfrm>
              <a:off x="0" y="-1"/>
              <a:ext cx="12192000" cy="6858000"/>
            </a:xfrm>
            <a:prstGeom prst="round2Diag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0BABE44-D6D2-F630-5208-AA7AED943B23}"/>
                </a:ext>
              </a:extLst>
            </p:cNvPr>
            <p:cNvSpPr/>
            <p:nvPr/>
          </p:nvSpPr>
          <p:spPr>
            <a:xfrm>
              <a:off x="2757533" y="334879"/>
              <a:ext cx="6676934" cy="61882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A166302-70D5-B6DC-6516-47B6482F32D8}"/>
                </a:ext>
              </a:extLst>
            </p:cNvPr>
            <p:cNvSpPr/>
            <p:nvPr/>
          </p:nvSpPr>
          <p:spPr>
            <a:xfrm>
              <a:off x="3176394" y="652302"/>
              <a:ext cx="5839212" cy="55533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56C815C-3468-1C5A-F7DD-0EB6AF96BA27}"/>
                </a:ext>
              </a:extLst>
            </p:cNvPr>
            <p:cNvSpPr/>
            <p:nvPr/>
          </p:nvSpPr>
          <p:spPr>
            <a:xfrm>
              <a:off x="5498521" y="1088768"/>
              <a:ext cx="1049483" cy="105987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Lightning Monitoring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B64E930-84D4-7170-99BA-4E586213F08D}"/>
                </a:ext>
              </a:extLst>
            </p:cNvPr>
            <p:cNvSpPr/>
            <p:nvPr/>
          </p:nvSpPr>
          <p:spPr>
            <a:xfrm>
              <a:off x="5498521" y="2899063"/>
              <a:ext cx="1049483" cy="105987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Digital Twin</a:t>
              </a:r>
            </a:p>
          </p:txBody>
        </p:sp>
        <p:sp>
          <p:nvSpPr>
            <p:cNvPr id="9" name="Left-Right Arrow 8">
              <a:extLst>
                <a:ext uri="{FF2B5EF4-FFF2-40B4-BE49-F238E27FC236}">
                  <a16:creationId xmlns:a16="http://schemas.microsoft.com/office/drawing/2014/main" id="{B4AE1D67-0731-32E4-9BA4-91672014F72F}"/>
                </a:ext>
              </a:extLst>
            </p:cNvPr>
            <p:cNvSpPr/>
            <p:nvPr/>
          </p:nvSpPr>
          <p:spPr>
            <a:xfrm rot="5400000">
              <a:off x="5393307" y="2376483"/>
              <a:ext cx="1181148" cy="300438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A9FC944-416B-503E-41BE-F1036CFD03FE}"/>
                </a:ext>
              </a:extLst>
            </p:cNvPr>
            <p:cNvSpPr/>
            <p:nvPr/>
          </p:nvSpPr>
          <p:spPr>
            <a:xfrm>
              <a:off x="7206427" y="2615035"/>
              <a:ext cx="1049483" cy="105987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Insect Monitoring</a:t>
              </a:r>
            </a:p>
          </p:txBody>
        </p:sp>
        <p:sp>
          <p:nvSpPr>
            <p:cNvPr id="15" name="Left-Right Arrow 14">
              <a:extLst>
                <a:ext uri="{FF2B5EF4-FFF2-40B4-BE49-F238E27FC236}">
                  <a16:creationId xmlns:a16="http://schemas.microsoft.com/office/drawing/2014/main" id="{7200A8CD-3B2E-9C0B-39F8-2FCE8748A9C7}"/>
                </a:ext>
              </a:extLst>
            </p:cNvPr>
            <p:cNvSpPr/>
            <p:nvPr/>
          </p:nvSpPr>
          <p:spPr>
            <a:xfrm rot="21084229">
              <a:off x="6398535" y="3065797"/>
              <a:ext cx="1059873" cy="300438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EF66D802-FAB4-141A-7B8E-9994A82AF02F}"/>
                </a:ext>
              </a:extLst>
            </p:cNvPr>
            <p:cNvSpPr/>
            <p:nvPr/>
          </p:nvSpPr>
          <p:spPr>
            <a:xfrm>
              <a:off x="6840281" y="4145397"/>
              <a:ext cx="1049483" cy="105987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Soil </a:t>
              </a:r>
              <a:r>
                <a:rPr lang="en-US" sz="1200" dirty="0" err="1"/>
                <a:t>Analisys</a:t>
              </a:r>
              <a:endParaRPr lang="en-US" sz="1200" dirty="0"/>
            </a:p>
          </p:txBody>
        </p:sp>
        <p:sp>
          <p:nvSpPr>
            <p:cNvPr id="17" name="Left-Right Arrow 16">
              <a:extLst>
                <a:ext uri="{FF2B5EF4-FFF2-40B4-BE49-F238E27FC236}">
                  <a16:creationId xmlns:a16="http://schemas.microsoft.com/office/drawing/2014/main" id="{45BB03EA-825D-92F9-AC64-4C755B4AA179}"/>
                </a:ext>
              </a:extLst>
            </p:cNvPr>
            <p:cNvSpPr/>
            <p:nvPr/>
          </p:nvSpPr>
          <p:spPr>
            <a:xfrm rot="2253541">
              <a:off x="6164825" y="3920724"/>
              <a:ext cx="1059873" cy="300438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C017368B-7133-F826-5952-33E7DC1D52BB}"/>
                </a:ext>
              </a:extLst>
            </p:cNvPr>
            <p:cNvSpPr/>
            <p:nvPr/>
          </p:nvSpPr>
          <p:spPr>
            <a:xfrm>
              <a:off x="4399441" y="4145397"/>
              <a:ext cx="1049483" cy="105987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Weather Monitoring</a:t>
              </a:r>
            </a:p>
          </p:txBody>
        </p:sp>
        <p:sp>
          <p:nvSpPr>
            <p:cNvPr id="20" name="Left-Right Arrow 19">
              <a:extLst>
                <a:ext uri="{FF2B5EF4-FFF2-40B4-BE49-F238E27FC236}">
                  <a16:creationId xmlns:a16="http://schemas.microsoft.com/office/drawing/2014/main" id="{9091B5F1-4BAE-8FCB-AB69-75132B400A50}"/>
                </a:ext>
              </a:extLst>
            </p:cNvPr>
            <p:cNvSpPr/>
            <p:nvPr/>
          </p:nvSpPr>
          <p:spPr>
            <a:xfrm rot="19134846">
              <a:off x="4839700" y="3901352"/>
              <a:ext cx="1059873" cy="300438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D84C20EA-B96F-11A6-F74B-3F23ABD3CC2D}"/>
                </a:ext>
              </a:extLst>
            </p:cNvPr>
            <p:cNvSpPr/>
            <p:nvPr/>
          </p:nvSpPr>
          <p:spPr>
            <a:xfrm>
              <a:off x="3912874" y="2203439"/>
              <a:ext cx="1049483" cy="105987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Climate Monitoring</a:t>
              </a:r>
            </a:p>
          </p:txBody>
        </p:sp>
        <p:sp>
          <p:nvSpPr>
            <p:cNvPr id="22" name="Left-Right Arrow 21">
              <a:extLst>
                <a:ext uri="{FF2B5EF4-FFF2-40B4-BE49-F238E27FC236}">
                  <a16:creationId xmlns:a16="http://schemas.microsoft.com/office/drawing/2014/main" id="{08E17888-3CA6-835C-8D29-29BA208E486B}"/>
                </a:ext>
              </a:extLst>
            </p:cNvPr>
            <p:cNvSpPr/>
            <p:nvPr/>
          </p:nvSpPr>
          <p:spPr>
            <a:xfrm rot="1641390">
              <a:off x="4731716" y="2736153"/>
              <a:ext cx="1059873" cy="300438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4DC1F7F0-8B4D-2B09-B3CA-456DC0A6EC21}"/>
                </a:ext>
              </a:extLst>
            </p:cNvPr>
            <p:cNvSpPr/>
            <p:nvPr/>
          </p:nvSpPr>
          <p:spPr>
            <a:xfrm>
              <a:off x="9906513" y="4145397"/>
              <a:ext cx="1148389" cy="105987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Predictive Twin</a:t>
              </a:r>
            </a:p>
          </p:txBody>
        </p:sp>
        <p:sp>
          <p:nvSpPr>
            <p:cNvPr id="24" name="Left-Right Arrow 23">
              <a:extLst>
                <a:ext uri="{FF2B5EF4-FFF2-40B4-BE49-F238E27FC236}">
                  <a16:creationId xmlns:a16="http://schemas.microsoft.com/office/drawing/2014/main" id="{2129BE49-3BB5-84B9-808C-E495E7BB7202}"/>
                </a:ext>
              </a:extLst>
            </p:cNvPr>
            <p:cNvSpPr/>
            <p:nvPr/>
          </p:nvSpPr>
          <p:spPr>
            <a:xfrm rot="885141">
              <a:off x="9194616" y="4471276"/>
              <a:ext cx="987060" cy="300438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F3F7FF5-AFA3-D142-F299-5D88E8483923}"/>
                </a:ext>
              </a:extLst>
            </p:cNvPr>
            <p:cNvSpPr/>
            <p:nvPr/>
          </p:nvSpPr>
          <p:spPr>
            <a:xfrm>
              <a:off x="9826489" y="910248"/>
              <a:ext cx="1148389" cy="105987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Monitoring</a:t>
              </a:r>
            </a:p>
          </p:txBody>
        </p:sp>
        <p:sp>
          <p:nvSpPr>
            <p:cNvPr id="26" name="Left-Right Arrow 25">
              <a:extLst>
                <a:ext uri="{FF2B5EF4-FFF2-40B4-BE49-F238E27FC236}">
                  <a16:creationId xmlns:a16="http://schemas.microsoft.com/office/drawing/2014/main" id="{A35FE19A-DA9D-1933-AFAB-283E3F8B3D07}"/>
                </a:ext>
              </a:extLst>
            </p:cNvPr>
            <p:cNvSpPr/>
            <p:nvPr/>
          </p:nvSpPr>
          <p:spPr>
            <a:xfrm rot="19901263">
              <a:off x="8989774" y="1675141"/>
              <a:ext cx="1066579" cy="300438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F0FD77B4-2916-980D-2AC6-7306447A6EFC}"/>
                </a:ext>
              </a:extLst>
            </p:cNvPr>
            <p:cNvSpPr/>
            <p:nvPr/>
          </p:nvSpPr>
          <p:spPr>
            <a:xfrm>
              <a:off x="809327" y="4051571"/>
              <a:ext cx="1148389" cy="105987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Prescriptive Twin</a:t>
              </a:r>
            </a:p>
          </p:txBody>
        </p:sp>
        <p:sp>
          <p:nvSpPr>
            <p:cNvPr id="28" name="Left-Right Arrow 27">
              <a:extLst>
                <a:ext uri="{FF2B5EF4-FFF2-40B4-BE49-F238E27FC236}">
                  <a16:creationId xmlns:a16="http://schemas.microsoft.com/office/drawing/2014/main" id="{ED24510E-56D5-CAB8-2469-5D4C3E161FCF}"/>
                </a:ext>
              </a:extLst>
            </p:cNvPr>
            <p:cNvSpPr/>
            <p:nvPr/>
          </p:nvSpPr>
          <p:spPr>
            <a:xfrm rot="20605289">
              <a:off x="1700080" y="3961368"/>
              <a:ext cx="1180841" cy="300438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401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AA5B-CC14-9705-2B08-ADEA082C3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74" y="4559215"/>
            <a:ext cx="9613862" cy="112114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Solution: The Digital Twin Monitoring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5EE3A-3E94-E7B3-0CCB-2A7EBDE9A88D}"/>
              </a:ext>
            </a:extLst>
          </p:cNvPr>
          <p:cNvSpPr txBox="1"/>
          <p:nvPr/>
        </p:nvSpPr>
        <p:spPr>
          <a:xfrm>
            <a:off x="389374" y="346639"/>
            <a:ext cx="2506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Problem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13532-E15E-A3E7-BCEE-9C28685CD2C3}"/>
              </a:ext>
            </a:extLst>
          </p:cNvPr>
          <p:cNvSpPr txBox="1"/>
          <p:nvPr/>
        </p:nvSpPr>
        <p:spPr>
          <a:xfrm>
            <a:off x="389374" y="1797784"/>
            <a:ext cx="72090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How do we know its working?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How do we know when there is a problem?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How do we what consequences a problem has?</a:t>
            </a:r>
          </a:p>
        </p:txBody>
      </p:sp>
      <p:pic>
        <p:nvPicPr>
          <p:cNvPr id="8" name="Picture 7" descr="A blue and white camera&#10;&#10;Description automatically generated">
            <a:extLst>
              <a:ext uri="{FF2B5EF4-FFF2-40B4-BE49-F238E27FC236}">
                <a16:creationId xmlns:a16="http://schemas.microsoft.com/office/drawing/2014/main" id="{238730AF-C409-0EB8-42D6-5B9009BDF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00797">
            <a:off x="8197271" y="865274"/>
            <a:ext cx="3133192" cy="260531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737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7B04-CCE1-0AA7-8457-28B635242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507" y="4670051"/>
            <a:ext cx="5360986" cy="1204276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Project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74518-7502-AF20-FF81-2A8BEB5C81C3}"/>
              </a:ext>
            </a:extLst>
          </p:cNvPr>
          <p:cNvSpPr txBox="1"/>
          <p:nvPr/>
        </p:nvSpPr>
        <p:spPr>
          <a:xfrm>
            <a:off x="1410272" y="409869"/>
            <a:ext cx="3406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262626"/>
                </a:solidFill>
              </a:rPr>
              <a:t>The project will: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75059-3C4F-46CB-BB48-E37F8547FCCE}"/>
              </a:ext>
            </a:extLst>
          </p:cNvPr>
          <p:cNvSpPr txBox="1"/>
          <p:nvPr/>
        </p:nvSpPr>
        <p:spPr>
          <a:xfrm>
            <a:off x="7065818" y="398898"/>
            <a:ext cx="416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The project will not: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792C6B-4B8A-D044-E5E6-7A69FFC5CB8B}"/>
              </a:ext>
            </a:extLst>
          </p:cNvPr>
          <p:cNvSpPr txBox="1"/>
          <p:nvPr/>
        </p:nvSpPr>
        <p:spPr>
          <a:xfrm>
            <a:off x="744150" y="1182231"/>
            <a:ext cx="562295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800" b="1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Monitor Digital Twin</a:t>
            </a:r>
            <a:endParaRPr lang="en-US" sz="2800" b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800" b="1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Monitor  the hardware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Show </a:t>
            </a:r>
            <a:r>
              <a:rPr lang="en-US" sz="2800" b="1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 failures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Show consequences of failures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800" b="1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Update</a:t>
            </a:r>
            <a:r>
              <a:rPr lang="en-US" sz="2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real time.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F7EE1-24D8-472A-FD1C-7F1F7ECE447A}"/>
              </a:ext>
            </a:extLst>
          </p:cNvPr>
          <p:cNvSpPr txBox="1"/>
          <p:nvPr/>
        </p:nvSpPr>
        <p:spPr>
          <a:xfrm>
            <a:off x="7065818" y="1182231"/>
            <a:ext cx="40366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Give notifications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Help solve problems</a:t>
            </a:r>
          </a:p>
        </p:txBody>
      </p:sp>
    </p:spTree>
    <p:extLst>
      <p:ext uri="{BB962C8B-B14F-4D97-AF65-F5344CB8AC3E}">
        <p14:creationId xmlns:p14="http://schemas.microsoft.com/office/powerpoint/2010/main" val="212062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94E305E-4F0B-766D-5973-0A617F56DABD}"/>
              </a:ext>
            </a:extLst>
          </p:cNvPr>
          <p:cNvGrpSpPr/>
          <p:nvPr/>
        </p:nvGrpSpPr>
        <p:grpSpPr>
          <a:xfrm>
            <a:off x="106993" y="0"/>
            <a:ext cx="12085006" cy="6858000"/>
            <a:chOff x="106993" y="0"/>
            <a:chExt cx="12085006" cy="6858000"/>
          </a:xfrm>
        </p:grpSpPr>
        <p:sp>
          <p:nvSpPr>
            <p:cNvPr id="2" name="Round Diagonal Corner Rectangle 1">
              <a:extLst>
                <a:ext uri="{FF2B5EF4-FFF2-40B4-BE49-F238E27FC236}">
                  <a16:creationId xmlns:a16="http://schemas.microsoft.com/office/drawing/2014/main" id="{2051B3F0-1E3A-8A1A-BF37-9D85E1549408}"/>
                </a:ext>
              </a:extLst>
            </p:cNvPr>
            <p:cNvSpPr/>
            <p:nvPr/>
          </p:nvSpPr>
          <p:spPr>
            <a:xfrm>
              <a:off x="3733307" y="0"/>
              <a:ext cx="8458692" cy="6858000"/>
            </a:xfrm>
            <a:prstGeom prst="round2Diag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C65EDA68-099E-807D-C7E5-D64103BF46B8}"/>
                </a:ext>
              </a:extLst>
            </p:cNvPr>
            <p:cNvSpPr/>
            <p:nvPr/>
          </p:nvSpPr>
          <p:spPr>
            <a:xfrm>
              <a:off x="4740627" y="301334"/>
              <a:ext cx="484632" cy="5619701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DB7E04-A697-BE20-D0CD-9EA7B9F59D4A}"/>
                </a:ext>
              </a:extLst>
            </p:cNvPr>
            <p:cNvSpPr txBox="1"/>
            <p:nvPr/>
          </p:nvSpPr>
          <p:spPr>
            <a:xfrm>
              <a:off x="3733307" y="2880351"/>
              <a:ext cx="1156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B0F0"/>
                  </a:solidFill>
                </a:rPr>
                <a:t>Impact</a:t>
              </a:r>
            </a:p>
          </p:txBody>
        </p:sp>
        <p:sp>
          <p:nvSpPr>
            <p:cNvPr id="7" name="Up Arrow 6">
              <a:extLst>
                <a:ext uri="{FF2B5EF4-FFF2-40B4-BE49-F238E27FC236}">
                  <a16:creationId xmlns:a16="http://schemas.microsoft.com/office/drawing/2014/main" id="{B8F06779-303B-3126-5AAC-1B98E0F486B2}"/>
                </a:ext>
              </a:extLst>
            </p:cNvPr>
            <p:cNvSpPr/>
            <p:nvPr/>
          </p:nvSpPr>
          <p:spPr>
            <a:xfrm rot="5400000">
              <a:off x="8298991" y="2783415"/>
              <a:ext cx="484632" cy="6632095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258CBD-D9C7-94CD-C06A-0426FAF4CD33}"/>
                </a:ext>
              </a:extLst>
            </p:cNvPr>
            <p:cNvSpPr txBox="1"/>
            <p:nvPr/>
          </p:nvSpPr>
          <p:spPr>
            <a:xfrm>
              <a:off x="7618473" y="6341779"/>
              <a:ext cx="184566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00B0F0"/>
                  </a:solidFill>
                </a:rPr>
                <a:t>Probability</a:t>
              </a:r>
              <a:endParaRPr lang="en-US" sz="24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62E4C61-22FE-2809-B115-CB7C40DD6C57}"/>
                </a:ext>
              </a:extLst>
            </p:cNvPr>
            <p:cNvSpPr/>
            <p:nvPr/>
          </p:nvSpPr>
          <p:spPr>
            <a:xfrm>
              <a:off x="5611368" y="1001473"/>
              <a:ext cx="484632" cy="48463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6E068DB-764D-5541-726B-F3636B6F555A}"/>
                </a:ext>
              </a:extLst>
            </p:cNvPr>
            <p:cNvSpPr/>
            <p:nvPr/>
          </p:nvSpPr>
          <p:spPr>
            <a:xfrm>
              <a:off x="5611368" y="2980330"/>
              <a:ext cx="484632" cy="48463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FDDC40-EB97-2C32-EE09-2A0BB65CFFC1}"/>
                </a:ext>
              </a:extLst>
            </p:cNvPr>
            <p:cNvSpPr txBox="1"/>
            <p:nvPr/>
          </p:nvSpPr>
          <p:spPr>
            <a:xfrm>
              <a:off x="106993" y="1220200"/>
              <a:ext cx="362631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Legend: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400" dirty="0"/>
                <a:t>Unfinished application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400" dirty="0"/>
                <a:t>Insufficient hardware</a:t>
              </a:r>
            </a:p>
          </p:txBody>
        </p:sp>
      </p:grpSp>
      <p:pic>
        <p:nvPicPr>
          <p:cNvPr id="15" name="Picture 14" descr="A speedometer and a paper with a warning sign&#10;&#10;Description automatically generated">
            <a:extLst>
              <a:ext uri="{FF2B5EF4-FFF2-40B4-BE49-F238E27FC236}">
                <a16:creationId xmlns:a16="http://schemas.microsoft.com/office/drawing/2014/main" id="{3B4D4FA7-E592-9797-DFEA-D707AF53B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49060">
            <a:off x="236037" y="3407398"/>
            <a:ext cx="3038848" cy="30388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8400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CC66-E5AB-1826-AC66-25BF13E3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CA1B78-6BB4-77E5-A107-99EEE8D68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12005"/>
              </p:ext>
            </p:extLst>
          </p:nvPr>
        </p:nvGraphicFramePr>
        <p:xfrm>
          <a:off x="680321" y="2441567"/>
          <a:ext cx="9201485" cy="386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297">
                  <a:extLst>
                    <a:ext uri="{9D8B030D-6E8A-4147-A177-3AD203B41FA5}">
                      <a16:colId xmlns:a16="http://schemas.microsoft.com/office/drawing/2014/main" val="3362306937"/>
                    </a:ext>
                  </a:extLst>
                </a:gridCol>
                <a:gridCol w="1840297">
                  <a:extLst>
                    <a:ext uri="{9D8B030D-6E8A-4147-A177-3AD203B41FA5}">
                      <a16:colId xmlns:a16="http://schemas.microsoft.com/office/drawing/2014/main" val="717551316"/>
                    </a:ext>
                  </a:extLst>
                </a:gridCol>
                <a:gridCol w="1840297">
                  <a:extLst>
                    <a:ext uri="{9D8B030D-6E8A-4147-A177-3AD203B41FA5}">
                      <a16:colId xmlns:a16="http://schemas.microsoft.com/office/drawing/2014/main" val="3569748412"/>
                    </a:ext>
                  </a:extLst>
                </a:gridCol>
                <a:gridCol w="1840297">
                  <a:extLst>
                    <a:ext uri="{9D8B030D-6E8A-4147-A177-3AD203B41FA5}">
                      <a16:colId xmlns:a16="http://schemas.microsoft.com/office/drawing/2014/main" val="533568865"/>
                    </a:ext>
                  </a:extLst>
                </a:gridCol>
                <a:gridCol w="1840297">
                  <a:extLst>
                    <a:ext uri="{9D8B030D-6E8A-4147-A177-3AD203B41FA5}">
                      <a16:colId xmlns:a16="http://schemas.microsoft.com/office/drawing/2014/main" val="371296862"/>
                    </a:ext>
                  </a:extLst>
                </a:gridCol>
              </a:tblGrid>
              <a:tr h="772160"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Influence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706894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Budurovici Razvan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Fontys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Integrates insect counting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047096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Gregory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Schwake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Fontys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Manage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61259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Riebner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 evolution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</a:t>
                      </a:r>
                      <a:r>
                        <a:rPr lang="en-US" dirty="0" err="1"/>
                        <a:t>reprezentative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152762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Cristiane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Salz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Fontys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Develops insect </a:t>
                      </a:r>
                      <a:r>
                        <a:rPr lang="en-US" dirty="0" err="1"/>
                        <a:t>countin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880528"/>
                  </a:ext>
                </a:extLst>
              </a:tr>
            </a:tbl>
          </a:graphicData>
        </a:graphic>
      </p:graphicFrame>
      <p:sp>
        <p:nvSpPr>
          <p:cNvPr id="4" name="AutoShape 2" descr="Business Man icon">
            <a:extLst>
              <a:ext uri="{FF2B5EF4-FFF2-40B4-BE49-F238E27FC236}">
                <a16:creationId xmlns:a16="http://schemas.microsoft.com/office/drawing/2014/main" id="{F1F2F88A-5F82-4A6F-5C38-C34023B17B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4610100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AA1F8E-7B5D-9077-0F64-4A675D7A4A77}"/>
              </a:ext>
            </a:extLst>
          </p:cNvPr>
          <p:cNvGrpSpPr/>
          <p:nvPr/>
        </p:nvGrpSpPr>
        <p:grpSpPr>
          <a:xfrm rot="400678">
            <a:off x="9716334" y="195146"/>
            <a:ext cx="2032000" cy="2197100"/>
            <a:chOff x="8674934" y="1231900"/>
            <a:chExt cx="2032000" cy="2197100"/>
          </a:xfrm>
        </p:grpSpPr>
        <p:sp>
          <p:nvSpPr>
            <p:cNvPr id="11" name="Round Diagonal Corner Rectangle 10">
              <a:extLst>
                <a:ext uri="{FF2B5EF4-FFF2-40B4-BE49-F238E27FC236}">
                  <a16:creationId xmlns:a16="http://schemas.microsoft.com/office/drawing/2014/main" id="{079CAFF9-36B5-C1C9-6582-8535BEF1A4DA}"/>
                </a:ext>
              </a:extLst>
            </p:cNvPr>
            <p:cNvSpPr/>
            <p:nvPr/>
          </p:nvSpPr>
          <p:spPr>
            <a:xfrm>
              <a:off x="8674934" y="1231900"/>
              <a:ext cx="2032000" cy="2197100"/>
            </a:xfrm>
            <a:prstGeom prst="round2DiagRect">
              <a:avLst>
                <a:gd name="adj1" fmla="val 16667"/>
                <a:gd name="adj2" fmla="val 982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A person wearing a tie&#10;&#10;Description automatically generated">
              <a:extLst>
                <a:ext uri="{FF2B5EF4-FFF2-40B4-BE49-F238E27FC236}">
                  <a16:creationId xmlns:a16="http://schemas.microsoft.com/office/drawing/2014/main" id="{7ECB2126-D2A5-72FF-4A5F-A6E23A1A0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74934" y="1293697"/>
              <a:ext cx="2032000" cy="203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668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BA35A5F8-846A-B017-D3B0-495F6370968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AE4B124-B79C-50F7-4C12-07797EE92636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8086237-C735-1D84-9168-30303AFF7620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6858000"/>
                <a:chOff x="127306" y="318654"/>
                <a:chExt cx="11762508" cy="6220691"/>
              </a:xfrm>
            </p:grpSpPr>
            <p:sp>
              <p:nvSpPr>
                <p:cNvPr id="2" name="Round Diagonal Corner Rectangle 1">
                  <a:extLst>
                    <a:ext uri="{FF2B5EF4-FFF2-40B4-BE49-F238E27FC236}">
                      <a16:creationId xmlns:a16="http://schemas.microsoft.com/office/drawing/2014/main" id="{1C3FAEE7-D89C-6282-0287-9503E33D9546}"/>
                    </a:ext>
                  </a:extLst>
                </p:cNvPr>
                <p:cNvSpPr/>
                <p:nvPr/>
              </p:nvSpPr>
              <p:spPr>
                <a:xfrm>
                  <a:off x="127306" y="318654"/>
                  <a:ext cx="11762508" cy="6220691"/>
                </a:xfrm>
                <a:prstGeom prst="round2Diag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AB0D417-74AE-1B73-6120-5B0604ECD048}"/>
                    </a:ext>
                  </a:extLst>
                </p:cNvPr>
                <p:cNvSpPr txBox="1"/>
                <p:nvPr/>
              </p:nvSpPr>
              <p:spPr>
                <a:xfrm>
                  <a:off x="4453441" y="536166"/>
                  <a:ext cx="178223" cy="5304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32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F67AE31E-D19D-4F3A-79F1-6AEFE0F700F8}"/>
                    </a:ext>
                  </a:extLst>
                </p:cNvPr>
                <p:cNvSpPr/>
                <p:nvPr/>
              </p:nvSpPr>
              <p:spPr>
                <a:xfrm>
                  <a:off x="302186" y="1116871"/>
                  <a:ext cx="1529226" cy="37942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Introduction</a:t>
                  </a:r>
                </a:p>
              </p:txBody>
            </p:sp>
            <p:sp>
              <p:nvSpPr>
                <p:cNvPr id="5" name="Right Arrow 4">
                  <a:extLst>
                    <a:ext uri="{FF2B5EF4-FFF2-40B4-BE49-F238E27FC236}">
                      <a16:creationId xmlns:a16="http://schemas.microsoft.com/office/drawing/2014/main" id="{84CA662F-E4D9-93A9-6929-613D48A0CE65}"/>
                    </a:ext>
                  </a:extLst>
                </p:cNvPr>
                <p:cNvSpPr/>
                <p:nvPr/>
              </p:nvSpPr>
              <p:spPr>
                <a:xfrm>
                  <a:off x="354992" y="5375978"/>
                  <a:ext cx="11412108" cy="84485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Time</a:t>
                  </a:r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DAD5BCA7-299A-6152-3399-FC9A30CEC8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03704" y="1295400"/>
                  <a:ext cx="0" cy="4267200"/>
                </a:xfrm>
                <a:prstGeom prst="line">
                  <a:avLst/>
                </a:prstGeom>
                <a:ln w="19050" cap="flat" cmpd="sng" algn="ctr">
                  <a:solidFill>
                    <a:schemeClr val="accent4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B56E1BD7-6583-B2BE-BD39-29A6734057F6}"/>
                    </a:ext>
                  </a:extLst>
                </p:cNvPr>
                <p:cNvSpPr/>
                <p:nvPr/>
              </p:nvSpPr>
              <p:spPr>
                <a:xfrm>
                  <a:off x="1803704" y="1497594"/>
                  <a:ext cx="1299707" cy="37942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Analysis</a:t>
                  </a:r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B9011E02-AFA1-77BB-FD68-B2101386EACB}"/>
                    </a:ext>
                  </a:extLst>
                </p:cNvPr>
                <p:cNvSpPr/>
                <p:nvPr/>
              </p:nvSpPr>
              <p:spPr>
                <a:xfrm>
                  <a:off x="1789842" y="1915087"/>
                  <a:ext cx="1313569" cy="592585"/>
                </a:xfrm>
                <a:prstGeom prst="round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Product Backlog</a:t>
                  </a:r>
                </a:p>
              </p:txBody>
            </p: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2FAEBDBD-AB9F-82D7-C58B-2F29AB8642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03411" y="1496291"/>
                  <a:ext cx="2613" cy="4066309"/>
                </a:xfrm>
                <a:prstGeom prst="line">
                  <a:avLst/>
                </a:prstGeom>
                <a:ln w="19050" cap="flat" cmpd="sng" algn="ctr">
                  <a:solidFill>
                    <a:schemeClr val="accent4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0D4816EB-B30C-08E6-9F9F-DDAC5988394C}"/>
                    </a:ext>
                  </a:extLst>
                </p:cNvPr>
                <p:cNvSpPr/>
                <p:nvPr/>
              </p:nvSpPr>
              <p:spPr>
                <a:xfrm>
                  <a:off x="3131831" y="1915087"/>
                  <a:ext cx="2288612" cy="37942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Design</a:t>
                  </a: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A94DCD79-2D17-343D-7CE4-FB452EB799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44600" y="1915087"/>
                  <a:ext cx="26995" cy="3647513"/>
                </a:xfrm>
                <a:prstGeom prst="line">
                  <a:avLst/>
                </a:prstGeom>
                <a:ln w="19050" cap="flat" cmpd="sng" algn="ctr">
                  <a:solidFill>
                    <a:schemeClr val="accent4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29FA1330-4A7E-AD1F-A904-2BC6FE336330}"/>
                    </a:ext>
                  </a:extLst>
                </p:cNvPr>
                <p:cNvSpPr/>
                <p:nvPr/>
              </p:nvSpPr>
              <p:spPr>
                <a:xfrm>
                  <a:off x="3117273" y="2328260"/>
                  <a:ext cx="2303170" cy="379420"/>
                </a:xfrm>
                <a:prstGeom prst="round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Tool selection</a:t>
                  </a:r>
                </a:p>
              </p:txBody>
            </p:sp>
            <p:sp>
              <p:nvSpPr>
                <p:cNvPr id="24" name="Rounded Rectangle 23">
                  <a:extLst>
                    <a:ext uri="{FF2B5EF4-FFF2-40B4-BE49-F238E27FC236}">
                      <a16:creationId xmlns:a16="http://schemas.microsoft.com/office/drawing/2014/main" id="{89151EB4-2485-0ECA-E0D7-91E5B7097485}"/>
                    </a:ext>
                  </a:extLst>
                </p:cNvPr>
                <p:cNvSpPr/>
                <p:nvPr/>
              </p:nvSpPr>
              <p:spPr>
                <a:xfrm>
                  <a:off x="3117273" y="2741433"/>
                  <a:ext cx="2291225" cy="379420"/>
                </a:xfrm>
                <a:prstGeom prst="round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High level overview</a:t>
                  </a:r>
                </a:p>
              </p:txBody>
            </p:sp>
            <p:sp>
              <p:nvSpPr>
                <p:cNvPr id="25" name="Rounded Rectangle 24">
                  <a:extLst>
                    <a:ext uri="{FF2B5EF4-FFF2-40B4-BE49-F238E27FC236}">
                      <a16:creationId xmlns:a16="http://schemas.microsoft.com/office/drawing/2014/main" id="{CF8798E0-B292-0625-EB73-D8A692CEFEA2}"/>
                    </a:ext>
                  </a:extLst>
                </p:cNvPr>
                <p:cNvSpPr/>
                <p:nvPr/>
              </p:nvSpPr>
              <p:spPr>
                <a:xfrm>
                  <a:off x="3130524" y="3154606"/>
                  <a:ext cx="2291225" cy="379420"/>
                </a:xfrm>
                <a:prstGeom prst="round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Environment</a:t>
                  </a:r>
                </a:p>
              </p:txBody>
            </p:sp>
            <p:sp>
              <p:nvSpPr>
                <p:cNvPr id="26" name="Rounded Rectangle 25">
                  <a:extLst>
                    <a:ext uri="{FF2B5EF4-FFF2-40B4-BE49-F238E27FC236}">
                      <a16:creationId xmlns:a16="http://schemas.microsoft.com/office/drawing/2014/main" id="{7060E562-FCC3-4C4E-EA5A-19A13D91F529}"/>
                    </a:ext>
                  </a:extLst>
                </p:cNvPr>
                <p:cNvSpPr/>
                <p:nvPr/>
              </p:nvSpPr>
              <p:spPr>
                <a:xfrm>
                  <a:off x="5458462" y="2334304"/>
                  <a:ext cx="2729474" cy="37942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Implementation</a:t>
                  </a:r>
                </a:p>
              </p:txBody>
            </p:sp>
            <p:sp>
              <p:nvSpPr>
                <p:cNvPr id="27" name="Rounded Rectangle 26">
                  <a:extLst>
                    <a:ext uri="{FF2B5EF4-FFF2-40B4-BE49-F238E27FC236}">
                      <a16:creationId xmlns:a16="http://schemas.microsoft.com/office/drawing/2014/main" id="{71782A06-762E-E9F1-8956-14F48B3F7FFF}"/>
                    </a:ext>
                  </a:extLst>
                </p:cNvPr>
                <p:cNvSpPr/>
                <p:nvPr/>
              </p:nvSpPr>
              <p:spPr>
                <a:xfrm>
                  <a:off x="8228065" y="2805270"/>
                  <a:ext cx="2112935" cy="37942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Rollout</a:t>
                  </a: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2692C605-512B-671A-BD59-4971274F79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94867" y="2424659"/>
                  <a:ext cx="8940" cy="3137940"/>
                </a:xfrm>
                <a:prstGeom prst="line">
                  <a:avLst/>
                </a:prstGeom>
                <a:ln w="19050" cap="flat" cmpd="sng" algn="ctr">
                  <a:solidFill>
                    <a:schemeClr val="accent4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0597701A-456E-5DA1-23F6-8CAA71F7AF41}"/>
                  </a:ext>
                </a:extLst>
              </p:cNvPr>
              <p:cNvSpPr/>
              <p:nvPr/>
            </p:nvSpPr>
            <p:spPr>
              <a:xfrm>
                <a:off x="5539429" y="2648264"/>
                <a:ext cx="2829137" cy="418292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Feature 1</a:t>
                </a: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A8F1A007-3A7A-E9EA-CA4E-A58ACF7345FC}"/>
                  </a:ext>
                </a:extLst>
              </p:cNvPr>
              <p:cNvSpPr/>
              <p:nvPr/>
            </p:nvSpPr>
            <p:spPr>
              <a:xfrm>
                <a:off x="5545542" y="3091738"/>
                <a:ext cx="2823024" cy="418292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Feature 2</a:t>
                </a: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CD7E7B00-EB4A-A868-858C-FFC999E5EDEF}"/>
                  </a:ext>
                </a:extLst>
              </p:cNvPr>
              <p:cNvSpPr/>
              <p:nvPr/>
            </p:nvSpPr>
            <p:spPr>
              <a:xfrm>
                <a:off x="5539429" y="3577954"/>
                <a:ext cx="2823024" cy="213491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A15DBBB-EB8A-B2C8-F2F0-2144F1AEBE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35850" y="3978117"/>
                <a:ext cx="2719103" cy="1"/>
              </a:xfrm>
              <a:prstGeom prst="line">
                <a:avLst/>
              </a:prstGeom>
              <a:ln w="762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79D75014-1107-666D-5F44-1E353A7BF8F3}"/>
                  </a:ext>
                </a:extLst>
              </p:cNvPr>
              <p:cNvSpPr/>
              <p:nvPr/>
            </p:nvSpPr>
            <p:spPr>
              <a:xfrm>
                <a:off x="8410220" y="3219854"/>
                <a:ext cx="2175719" cy="418292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Configuration</a:t>
                </a: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73D26B5-4155-592A-8708-89A011843B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04593" y="2178279"/>
                <a:ext cx="14368" cy="3565698"/>
              </a:xfrm>
              <a:prstGeom prst="line">
                <a:avLst/>
              </a:prstGeom>
              <a:ln w="19050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BCA6783-3985-1D75-686E-36242D5DD5BE}"/>
                </a:ext>
              </a:extLst>
            </p:cNvPr>
            <p:cNvSpPr/>
            <p:nvPr/>
          </p:nvSpPr>
          <p:spPr>
            <a:xfrm>
              <a:off x="8410914" y="3693563"/>
              <a:ext cx="2175719" cy="418292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Documentation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AD93CA-3B78-7AA5-CDBD-4063DD4010E3}"/>
              </a:ext>
            </a:extLst>
          </p:cNvPr>
          <p:cNvGrpSpPr/>
          <p:nvPr/>
        </p:nvGrpSpPr>
        <p:grpSpPr>
          <a:xfrm>
            <a:off x="54403" y="0"/>
            <a:ext cx="12192000" cy="6858000"/>
            <a:chOff x="0" y="0"/>
            <a:chExt cx="12192000" cy="685800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78DB569-41F6-3E63-BEEE-BE4CD75A766C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127306" y="318654"/>
              <a:chExt cx="11762508" cy="6220691"/>
            </a:xfrm>
          </p:grpSpPr>
          <p:sp>
            <p:nvSpPr>
              <p:cNvPr id="46" name="Round Diagonal Corner Rectangle 45">
                <a:extLst>
                  <a:ext uri="{FF2B5EF4-FFF2-40B4-BE49-F238E27FC236}">
                    <a16:creationId xmlns:a16="http://schemas.microsoft.com/office/drawing/2014/main" id="{ECC5C58C-1233-62F0-C927-15D496E67233}"/>
                  </a:ext>
                </a:extLst>
              </p:cNvPr>
              <p:cNvSpPr/>
              <p:nvPr/>
            </p:nvSpPr>
            <p:spPr>
              <a:xfrm>
                <a:off x="127306" y="318654"/>
                <a:ext cx="11762508" cy="6220691"/>
              </a:xfrm>
              <a:prstGeom prst="round2Diag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377A6C8-ABBE-112F-0B63-E3B9B01BBA0D}"/>
                  </a:ext>
                </a:extLst>
              </p:cNvPr>
              <p:cNvSpPr txBox="1"/>
              <p:nvPr/>
            </p:nvSpPr>
            <p:spPr>
              <a:xfrm>
                <a:off x="4453441" y="536166"/>
                <a:ext cx="178223" cy="5304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32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8A935B84-260F-AC2D-FED9-BB3070758A6D}"/>
                  </a:ext>
                </a:extLst>
              </p:cNvPr>
              <p:cNvSpPr/>
              <p:nvPr/>
            </p:nvSpPr>
            <p:spPr>
              <a:xfrm>
                <a:off x="302186" y="1116871"/>
                <a:ext cx="1529226" cy="37942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Introduction</a:t>
                </a:r>
              </a:p>
            </p:txBody>
          </p:sp>
          <p:sp>
            <p:nvSpPr>
              <p:cNvPr id="49" name="Right Arrow 48">
                <a:extLst>
                  <a:ext uri="{FF2B5EF4-FFF2-40B4-BE49-F238E27FC236}">
                    <a16:creationId xmlns:a16="http://schemas.microsoft.com/office/drawing/2014/main" id="{26253AA5-94C6-ADD0-A084-AFA6CD7ED193}"/>
                  </a:ext>
                </a:extLst>
              </p:cNvPr>
              <p:cNvSpPr/>
              <p:nvPr/>
            </p:nvSpPr>
            <p:spPr>
              <a:xfrm>
                <a:off x="354992" y="5375978"/>
                <a:ext cx="11412108" cy="84485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Time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A0F67C22-461B-1E47-0B1D-63DBB198DA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3704" y="1295400"/>
                <a:ext cx="0" cy="4267200"/>
              </a:xfrm>
              <a:prstGeom prst="line">
                <a:avLst/>
              </a:prstGeom>
              <a:ln w="19050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75A89095-F5D0-08DB-218D-2AFD4D5CAEDC}"/>
                  </a:ext>
                </a:extLst>
              </p:cNvPr>
              <p:cNvSpPr/>
              <p:nvPr/>
            </p:nvSpPr>
            <p:spPr>
              <a:xfrm>
                <a:off x="1803704" y="1497594"/>
                <a:ext cx="1299707" cy="37942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Analysis</a:t>
                </a:r>
              </a:p>
            </p:txBody>
          </p: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81D92D68-2AC0-60DF-5640-F5542FA8A840}"/>
                  </a:ext>
                </a:extLst>
              </p:cNvPr>
              <p:cNvSpPr/>
              <p:nvPr/>
            </p:nvSpPr>
            <p:spPr>
              <a:xfrm>
                <a:off x="1789842" y="1915087"/>
                <a:ext cx="1313569" cy="592585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Product Backlog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577DD22-8571-0C43-EF62-502C6AE60C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03411" y="1496291"/>
                <a:ext cx="2613" cy="4066309"/>
              </a:xfrm>
              <a:prstGeom prst="line">
                <a:avLst/>
              </a:prstGeom>
              <a:ln w="19050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5AD89AE3-85B3-1259-676F-273BC63B1374}"/>
                  </a:ext>
                </a:extLst>
              </p:cNvPr>
              <p:cNvSpPr/>
              <p:nvPr/>
            </p:nvSpPr>
            <p:spPr>
              <a:xfrm>
                <a:off x="3131831" y="1915087"/>
                <a:ext cx="2288612" cy="37942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Design</a:t>
                </a:r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A63A0D6-7683-2C9D-29E4-6774A1DBFF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600" y="1915087"/>
                <a:ext cx="26995" cy="3647513"/>
              </a:xfrm>
              <a:prstGeom prst="line">
                <a:avLst/>
              </a:prstGeom>
              <a:ln w="19050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3F732D5E-2BB2-9D44-FA06-B1AA2EE753CE}"/>
                  </a:ext>
                </a:extLst>
              </p:cNvPr>
              <p:cNvSpPr/>
              <p:nvPr/>
            </p:nvSpPr>
            <p:spPr>
              <a:xfrm>
                <a:off x="3117273" y="2328260"/>
                <a:ext cx="2303170" cy="379420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Tool selection</a:t>
                </a:r>
              </a:p>
            </p:txBody>
          </p:sp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C04843EC-60E1-1498-546C-7F647D8F366F}"/>
                  </a:ext>
                </a:extLst>
              </p:cNvPr>
              <p:cNvSpPr/>
              <p:nvPr/>
            </p:nvSpPr>
            <p:spPr>
              <a:xfrm>
                <a:off x="3117273" y="2741433"/>
                <a:ext cx="2291225" cy="379420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High level overview</a:t>
                </a:r>
              </a:p>
            </p:txBody>
          </p:sp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C5030536-5388-C0CD-D773-B1C1865542AF}"/>
                  </a:ext>
                </a:extLst>
              </p:cNvPr>
              <p:cNvSpPr/>
              <p:nvPr/>
            </p:nvSpPr>
            <p:spPr>
              <a:xfrm>
                <a:off x="3130524" y="3154606"/>
                <a:ext cx="2291225" cy="379420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Environment</a:t>
                </a: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D751F155-7BA3-AA14-23CF-240739815E4C}"/>
                  </a:ext>
                </a:extLst>
              </p:cNvPr>
              <p:cNvSpPr/>
              <p:nvPr/>
            </p:nvSpPr>
            <p:spPr>
              <a:xfrm>
                <a:off x="5458462" y="2334304"/>
                <a:ext cx="2729474" cy="37942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Implementation</a:t>
                </a:r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478D6C85-B925-1382-EB66-643793AFCC11}"/>
                  </a:ext>
                </a:extLst>
              </p:cNvPr>
              <p:cNvSpPr/>
              <p:nvPr/>
            </p:nvSpPr>
            <p:spPr>
              <a:xfrm>
                <a:off x="8228065" y="2805270"/>
                <a:ext cx="2112935" cy="37942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Rollout</a:t>
                </a: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2F237F1-E456-2711-97A7-3F34920D87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94867" y="2424659"/>
                <a:ext cx="8940" cy="3137940"/>
              </a:xfrm>
              <a:prstGeom prst="line">
                <a:avLst/>
              </a:prstGeom>
              <a:ln w="19050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602C5B4B-DF05-F038-B181-73BAAFB9DCE6}"/>
                </a:ext>
              </a:extLst>
            </p:cNvPr>
            <p:cNvSpPr/>
            <p:nvPr/>
          </p:nvSpPr>
          <p:spPr>
            <a:xfrm>
              <a:off x="5539429" y="2648264"/>
              <a:ext cx="2829137" cy="418292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Feature 1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69341669-1CB7-9665-C2BA-AF8EAC0CCE3D}"/>
                </a:ext>
              </a:extLst>
            </p:cNvPr>
            <p:cNvSpPr/>
            <p:nvPr/>
          </p:nvSpPr>
          <p:spPr>
            <a:xfrm>
              <a:off x="5545542" y="3091738"/>
              <a:ext cx="2823024" cy="418292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Feature 2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ABE21937-DC5F-5189-B747-9A95626EE5C4}"/>
                </a:ext>
              </a:extLst>
            </p:cNvPr>
            <p:cNvSpPr/>
            <p:nvPr/>
          </p:nvSpPr>
          <p:spPr>
            <a:xfrm>
              <a:off x="5539429" y="3577954"/>
              <a:ext cx="2823024" cy="213491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635F7E-3954-B638-7C97-1DC5596640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5850" y="3978117"/>
              <a:ext cx="2719103" cy="1"/>
            </a:xfrm>
            <a:prstGeom prst="line">
              <a:avLst/>
            </a:prstGeom>
            <a:ln w="762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A7386CBA-AC80-F787-CDBE-99319FD2F632}"/>
                </a:ext>
              </a:extLst>
            </p:cNvPr>
            <p:cNvSpPr/>
            <p:nvPr/>
          </p:nvSpPr>
          <p:spPr>
            <a:xfrm>
              <a:off x="8410220" y="3219854"/>
              <a:ext cx="2175719" cy="418292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Configuration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EEE9E14-DE8F-3CF5-1653-31CE34E52C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04593" y="2178279"/>
              <a:ext cx="14368" cy="3565698"/>
            </a:xfrm>
            <a:prstGeom prst="line">
              <a:avLst/>
            </a:prstGeom>
            <a:ln w="19050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ECA5155-3E97-D74C-15F6-61BC6FB233E8}"/>
              </a:ext>
            </a:extLst>
          </p:cNvPr>
          <p:cNvGrpSpPr/>
          <p:nvPr/>
        </p:nvGrpSpPr>
        <p:grpSpPr>
          <a:xfrm>
            <a:off x="90025" y="81030"/>
            <a:ext cx="12192000" cy="6858000"/>
            <a:chOff x="0" y="0"/>
            <a:chExt cx="12192000" cy="685800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51D4685-B6EB-E706-D3DB-D44125212753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127306" y="318654"/>
              <a:chExt cx="11762508" cy="6220691"/>
            </a:xfrm>
          </p:grpSpPr>
          <p:sp>
            <p:nvSpPr>
              <p:cNvPr id="70" name="Round Diagonal Corner Rectangle 69">
                <a:extLst>
                  <a:ext uri="{FF2B5EF4-FFF2-40B4-BE49-F238E27FC236}">
                    <a16:creationId xmlns:a16="http://schemas.microsoft.com/office/drawing/2014/main" id="{1D7954AD-15CC-88F7-654A-09241BFC608D}"/>
                  </a:ext>
                </a:extLst>
              </p:cNvPr>
              <p:cNvSpPr/>
              <p:nvPr/>
            </p:nvSpPr>
            <p:spPr>
              <a:xfrm>
                <a:off x="127306" y="318654"/>
                <a:ext cx="11762508" cy="6220691"/>
              </a:xfrm>
              <a:prstGeom prst="round2Diag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0C1605B-42BB-CA23-21AA-6C7260111889}"/>
                  </a:ext>
                </a:extLst>
              </p:cNvPr>
              <p:cNvSpPr txBox="1"/>
              <p:nvPr/>
            </p:nvSpPr>
            <p:spPr>
              <a:xfrm>
                <a:off x="4453441" y="536166"/>
                <a:ext cx="178223" cy="5304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32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F153C1BD-951F-11CD-F359-E3C8FD34E993}"/>
                  </a:ext>
                </a:extLst>
              </p:cNvPr>
              <p:cNvSpPr/>
              <p:nvPr/>
            </p:nvSpPr>
            <p:spPr>
              <a:xfrm>
                <a:off x="302186" y="1116871"/>
                <a:ext cx="1529226" cy="37942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Introduction</a:t>
                </a:r>
              </a:p>
            </p:txBody>
          </p:sp>
          <p:sp>
            <p:nvSpPr>
              <p:cNvPr id="73" name="Right Arrow 72">
                <a:extLst>
                  <a:ext uri="{FF2B5EF4-FFF2-40B4-BE49-F238E27FC236}">
                    <a16:creationId xmlns:a16="http://schemas.microsoft.com/office/drawing/2014/main" id="{E699C78E-4C78-B086-41B4-3C599173B9C3}"/>
                  </a:ext>
                </a:extLst>
              </p:cNvPr>
              <p:cNvSpPr/>
              <p:nvPr/>
            </p:nvSpPr>
            <p:spPr>
              <a:xfrm>
                <a:off x="354992" y="5375978"/>
                <a:ext cx="11412108" cy="84485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Time</a:t>
                </a:r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D281373-D39B-9117-A35B-7CB3BEA04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3704" y="1295400"/>
                <a:ext cx="0" cy="4267200"/>
              </a:xfrm>
              <a:prstGeom prst="line">
                <a:avLst/>
              </a:prstGeom>
              <a:ln w="19050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75" name="Rounded Rectangle 74">
                <a:extLst>
                  <a:ext uri="{FF2B5EF4-FFF2-40B4-BE49-F238E27FC236}">
                    <a16:creationId xmlns:a16="http://schemas.microsoft.com/office/drawing/2014/main" id="{457B1D92-AA3F-CE76-031A-4252EDCEF5D1}"/>
                  </a:ext>
                </a:extLst>
              </p:cNvPr>
              <p:cNvSpPr/>
              <p:nvPr/>
            </p:nvSpPr>
            <p:spPr>
              <a:xfrm>
                <a:off x="1803704" y="1497594"/>
                <a:ext cx="1299707" cy="37942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Analysis</a:t>
                </a:r>
              </a:p>
            </p:txBody>
          </p:sp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ABBCE3C8-3555-F73A-E40A-643A8A67E6C3}"/>
                  </a:ext>
                </a:extLst>
              </p:cNvPr>
              <p:cNvSpPr/>
              <p:nvPr/>
            </p:nvSpPr>
            <p:spPr>
              <a:xfrm>
                <a:off x="1789842" y="1915087"/>
                <a:ext cx="1313569" cy="592585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Product Backlog</a:t>
                </a: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877AD6A-BCCE-D19C-C00F-852D46C1B7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03411" y="1496291"/>
                <a:ext cx="2613" cy="4066309"/>
              </a:xfrm>
              <a:prstGeom prst="line">
                <a:avLst/>
              </a:prstGeom>
              <a:ln w="19050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67FCD320-4F7D-8EFF-34F2-837086DE31A3}"/>
                  </a:ext>
                </a:extLst>
              </p:cNvPr>
              <p:cNvSpPr/>
              <p:nvPr/>
            </p:nvSpPr>
            <p:spPr>
              <a:xfrm>
                <a:off x="3131831" y="1915087"/>
                <a:ext cx="2288612" cy="37942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Design</a:t>
                </a: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B3A2F64-0CB4-ADB7-67BE-C3075BB16C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600" y="1915087"/>
                <a:ext cx="26995" cy="3647513"/>
              </a:xfrm>
              <a:prstGeom prst="line">
                <a:avLst/>
              </a:prstGeom>
              <a:ln w="19050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9C46AAFB-04CA-F207-1EF3-56C16B3117C8}"/>
                  </a:ext>
                </a:extLst>
              </p:cNvPr>
              <p:cNvSpPr/>
              <p:nvPr/>
            </p:nvSpPr>
            <p:spPr>
              <a:xfrm>
                <a:off x="3117273" y="2328260"/>
                <a:ext cx="2303170" cy="379420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Tool selection</a:t>
                </a:r>
              </a:p>
            </p:txBody>
          </p:sp>
          <p:sp>
            <p:nvSpPr>
              <p:cNvPr id="81" name="Rounded Rectangle 80">
                <a:extLst>
                  <a:ext uri="{FF2B5EF4-FFF2-40B4-BE49-F238E27FC236}">
                    <a16:creationId xmlns:a16="http://schemas.microsoft.com/office/drawing/2014/main" id="{E584C5E4-44D9-41FC-186E-3AC0F17DDF36}"/>
                  </a:ext>
                </a:extLst>
              </p:cNvPr>
              <p:cNvSpPr/>
              <p:nvPr/>
            </p:nvSpPr>
            <p:spPr>
              <a:xfrm>
                <a:off x="3117273" y="2741433"/>
                <a:ext cx="2291225" cy="379420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High level overview</a:t>
                </a:r>
              </a:p>
            </p:txBody>
          </p:sp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2827AC51-3E54-39BC-E424-DCC1FBC5313B}"/>
                  </a:ext>
                </a:extLst>
              </p:cNvPr>
              <p:cNvSpPr/>
              <p:nvPr/>
            </p:nvSpPr>
            <p:spPr>
              <a:xfrm>
                <a:off x="3130524" y="3154606"/>
                <a:ext cx="2291225" cy="379420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Environment</a:t>
                </a:r>
              </a:p>
            </p:txBody>
          </p:sp>
          <p:sp>
            <p:nvSpPr>
              <p:cNvPr id="83" name="Rounded Rectangle 82">
                <a:extLst>
                  <a:ext uri="{FF2B5EF4-FFF2-40B4-BE49-F238E27FC236}">
                    <a16:creationId xmlns:a16="http://schemas.microsoft.com/office/drawing/2014/main" id="{1CAB9365-864D-D876-F070-74A130ED02DA}"/>
                  </a:ext>
                </a:extLst>
              </p:cNvPr>
              <p:cNvSpPr/>
              <p:nvPr/>
            </p:nvSpPr>
            <p:spPr>
              <a:xfrm>
                <a:off x="5458462" y="2334304"/>
                <a:ext cx="2729474" cy="37942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Implementation</a:t>
                </a:r>
              </a:p>
            </p:txBody>
          </p:sp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C8D2E55A-A527-9D06-031B-0FD37BA384AF}"/>
                  </a:ext>
                </a:extLst>
              </p:cNvPr>
              <p:cNvSpPr/>
              <p:nvPr/>
            </p:nvSpPr>
            <p:spPr>
              <a:xfrm>
                <a:off x="8228065" y="2805270"/>
                <a:ext cx="2112935" cy="37942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Rollout</a:t>
                </a:r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C4FC08A-C9BC-8832-22DF-5826D0C0BF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94867" y="2424659"/>
                <a:ext cx="8940" cy="3137940"/>
              </a:xfrm>
              <a:prstGeom prst="line">
                <a:avLst/>
              </a:prstGeom>
              <a:ln w="19050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EA119322-D69C-CD58-9C8D-00BB13F04246}"/>
                </a:ext>
              </a:extLst>
            </p:cNvPr>
            <p:cNvSpPr/>
            <p:nvPr/>
          </p:nvSpPr>
          <p:spPr>
            <a:xfrm>
              <a:off x="5539429" y="2648264"/>
              <a:ext cx="2829137" cy="418292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Feature 1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CDA55C94-77EC-F4AB-AB29-8BEE23F43212}"/>
                </a:ext>
              </a:extLst>
            </p:cNvPr>
            <p:cNvSpPr/>
            <p:nvPr/>
          </p:nvSpPr>
          <p:spPr>
            <a:xfrm>
              <a:off x="5545542" y="3091738"/>
              <a:ext cx="2823024" cy="418292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Feature 2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88044C49-59B8-83AA-DCF5-DF5646B30E9B}"/>
                </a:ext>
              </a:extLst>
            </p:cNvPr>
            <p:cNvSpPr/>
            <p:nvPr/>
          </p:nvSpPr>
          <p:spPr>
            <a:xfrm>
              <a:off x="5539429" y="3577954"/>
              <a:ext cx="2823024" cy="213491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82B483B-58DE-020A-EF75-70569DC26B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5850" y="3978117"/>
              <a:ext cx="2719103" cy="1"/>
            </a:xfrm>
            <a:prstGeom prst="line">
              <a:avLst/>
            </a:prstGeom>
            <a:ln w="762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3CEFF977-CE27-E3EB-8902-1B7BFCDEC48B}"/>
                </a:ext>
              </a:extLst>
            </p:cNvPr>
            <p:cNvSpPr/>
            <p:nvPr/>
          </p:nvSpPr>
          <p:spPr>
            <a:xfrm>
              <a:off x="8410220" y="3219854"/>
              <a:ext cx="2175719" cy="418292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Configuration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8F72404-2B41-2FCD-B0CA-5C9AED071E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04593" y="2178279"/>
              <a:ext cx="14368" cy="3565698"/>
            </a:xfrm>
            <a:prstGeom prst="line">
              <a:avLst/>
            </a:prstGeom>
            <a:ln w="19050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5527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0B8CB92F-5E59-FCF1-E290-77DF2C482562}"/>
              </a:ext>
            </a:extLst>
          </p:cNvPr>
          <p:cNvGrpSpPr/>
          <p:nvPr/>
        </p:nvGrpSpPr>
        <p:grpSpPr>
          <a:xfrm>
            <a:off x="-9640" y="0"/>
            <a:ext cx="12192000" cy="6858000"/>
            <a:chOff x="-9640" y="0"/>
            <a:chExt cx="12192000" cy="6858000"/>
          </a:xfrm>
        </p:grpSpPr>
        <p:sp>
          <p:nvSpPr>
            <p:cNvPr id="2" name="Round Diagonal Corner Rectangle 1">
              <a:extLst>
                <a:ext uri="{FF2B5EF4-FFF2-40B4-BE49-F238E27FC236}">
                  <a16:creationId xmlns:a16="http://schemas.microsoft.com/office/drawing/2014/main" id="{5691B880-E6E7-1F06-5470-403EFC666F59}"/>
                </a:ext>
              </a:extLst>
            </p:cNvPr>
            <p:cNvSpPr/>
            <p:nvPr/>
          </p:nvSpPr>
          <p:spPr>
            <a:xfrm>
              <a:off x="-9640" y="0"/>
              <a:ext cx="12192000" cy="6858000"/>
            </a:xfrm>
            <a:prstGeom prst="round2Diag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8CF81A85-8479-7227-DD1B-389081719B3A}"/>
                </a:ext>
              </a:extLst>
            </p:cNvPr>
            <p:cNvSpPr/>
            <p:nvPr/>
          </p:nvSpPr>
          <p:spPr>
            <a:xfrm>
              <a:off x="446809" y="706582"/>
              <a:ext cx="1517072" cy="342900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Introduction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E8922AC-E5A4-D47B-3166-1348A7474E10}"/>
                </a:ext>
              </a:extLst>
            </p:cNvPr>
            <p:cNvCxnSpPr>
              <a:cxnSpLocks/>
            </p:cNvCxnSpPr>
            <p:nvPr/>
          </p:nvCxnSpPr>
          <p:spPr>
            <a:xfrm>
              <a:off x="446809" y="706582"/>
              <a:ext cx="15587" cy="5392882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47813F-7D89-746E-C9E7-383A4D555566}"/>
                </a:ext>
              </a:extLst>
            </p:cNvPr>
            <p:cNvSpPr txBox="1"/>
            <p:nvPr/>
          </p:nvSpPr>
          <p:spPr>
            <a:xfrm>
              <a:off x="454601" y="5730132"/>
              <a:ext cx="1074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</a:rPr>
                <a:t>04/09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CF9FF9D-8026-0D48-ABB6-BF964BF8F930}"/>
                </a:ext>
              </a:extLst>
            </p:cNvPr>
            <p:cNvCxnSpPr>
              <a:cxnSpLocks/>
            </p:cNvCxnSpPr>
            <p:nvPr/>
          </p:nvCxnSpPr>
          <p:spPr>
            <a:xfrm>
              <a:off x="1979468" y="730688"/>
              <a:ext cx="15587" cy="5392882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D9B2C43-FC37-E36B-DE85-443D38BB2BB1}"/>
                </a:ext>
              </a:extLst>
            </p:cNvPr>
            <p:cNvCxnSpPr>
              <a:cxnSpLocks/>
            </p:cNvCxnSpPr>
            <p:nvPr/>
          </p:nvCxnSpPr>
          <p:spPr>
            <a:xfrm>
              <a:off x="3091295" y="1317878"/>
              <a:ext cx="9144" cy="4781586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AE3CF7-F5CC-0134-EF32-7018A816EF44}"/>
                </a:ext>
              </a:extLst>
            </p:cNvPr>
            <p:cNvSpPr txBox="1"/>
            <p:nvPr/>
          </p:nvSpPr>
          <p:spPr>
            <a:xfrm>
              <a:off x="1987260" y="5730132"/>
              <a:ext cx="1043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</a:rPr>
                <a:t>25/09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9B0F41A-EE38-976A-F1AD-F55B7F9286E2}"/>
                </a:ext>
              </a:extLst>
            </p:cNvPr>
            <p:cNvSpPr/>
            <p:nvPr/>
          </p:nvSpPr>
          <p:spPr>
            <a:xfrm>
              <a:off x="1956088" y="1025167"/>
              <a:ext cx="1135207" cy="585423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Product Backlog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771A90F-2A7F-387D-0F46-67D0B594D196}"/>
                </a:ext>
              </a:extLst>
            </p:cNvPr>
            <p:cNvSpPr txBox="1"/>
            <p:nvPr/>
          </p:nvSpPr>
          <p:spPr>
            <a:xfrm>
              <a:off x="3091294" y="5730132"/>
              <a:ext cx="10264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</a:rPr>
                <a:t>02/10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497E50DA-5583-F347-4A41-FEC3FA58B184}"/>
                </a:ext>
              </a:extLst>
            </p:cNvPr>
            <p:cNvSpPr/>
            <p:nvPr/>
          </p:nvSpPr>
          <p:spPr>
            <a:xfrm>
              <a:off x="3071812" y="1520954"/>
              <a:ext cx="1190955" cy="585423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Tool Selection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4E9E264-73BB-D15E-3D84-0848AF5C87DF}"/>
                </a:ext>
              </a:extLst>
            </p:cNvPr>
            <p:cNvCxnSpPr>
              <a:cxnSpLocks/>
            </p:cNvCxnSpPr>
            <p:nvPr/>
          </p:nvCxnSpPr>
          <p:spPr>
            <a:xfrm>
              <a:off x="4262767" y="1813665"/>
              <a:ext cx="0" cy="4441662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26C10B-7CED-9D2C-E37E-1D9F7A19EB8A}"/>
                </a:ext>
              </a:extLst>
            </p:cNvPr>
            <p:cNvSpPr txBox="1"/>
            <p:nvPr/>
          </p:nvSpPr>
          <p:spPr>
            <a:xfrm>
              <a:off x="4267198" y="5699354"/>
              <a:ext cx="10128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</a:rPr>
                <a:t>16/10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93AE0CD-3219-BF17-CD21-BCE25CD4B203}"/>
                </a:ext>
              </a:extLst>
            </p:cNvPr>
            <p:cNvSpPr/>
            <p:nvPr/>
          </p:nvSpPr>
          <p:spPr>
            <a:xfrm>
              <a:off x="4248454" y="2043170"/>
              <a:ext cx="1331458" cy="585423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High level overview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0729C9-F07C-7F8B-6CED-299079B18EDC}"/>
                </a:ext>
              </a:extLst>
            </p:cNvPr>
            <p:cNvCxnSpPr>
              <a:cxnSpLocks/>
            </p:cNvCxnSpPr>
            <p:nvPr/>
          </p:nvCxnSpPr>
          <p:spPr>
            <a:xfrm>
              <a:off x="5579912" y="2416338"/>
              <a:ext cx="0" cy="3838989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35B5146-DB8B-AEC8-F844-EDB2FCC2BF45}"/>
                </a:ext>
              </a:extLst>
            </p:cNvPr>
            <p:cNvSpPr txBox="1"/>
            <p:nvPr/>
          </p:nvSpPr>
          <p:spPr>
            <a:xfrm>
              <a:off x="831453" y="3558127"/>
              <a:ext cx="640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</a:rPr>
                <a:t>3W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E1A3F0E-0865-E5C3-340C-D2E6AA18AD78}"/>
                </a:ext>
              </a:extLst>
            </p:cNvPr>
            <p:cNvSpPr txBox="1"/>
            <p:nvPr/>
          </p:nvSpPr>
          <p:spPr>
            <a:xfrm>
              <a:off x="2181985" y="3755672"/>
              <a:ext cx="640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</a:rPr>
                <a:t>1W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FC1670-6938-E5C4-6E65-E70AF4CF6EBA}"/>
                </a:ext>
              </a:extLst>
            </p:cNvPr>
            <p:cNvSpPr txBox="1"/>
            <p:nvPr/>
          </p:nvSpPr>
          <p:spPr>
            <a:xfrm>
              <a:off x="3329970" y="3846992"/>
              <a:ext cx="640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</a:rPr>
                <a:t>2W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582020-D761-0BDE-DB20-9AF87A276152}"/>
                </a:ext>
              </a:extLst>
            </p:cNvPr>
            <p:cNvSpPr txBox="1"/>
            <p:nvPr/>
          </p:nvSpPr>
          <p:spPr>
            <a:xfrm>
              <a:off x="4588352" y="4019792"/>
              <a:ext cx="640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</a:rPr>
                <a:t>1W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81E3BC6A-00D3-0F85-C083-6AD6B55330C5}"/>
                </a:ext>
              </a:extLst>
            </p:cNvPr>
            <p:cNvSpPr/>
            <p:nvPr/>
          </p:nvSpPr>
          <p:spPr>
            <a:xfrm>
              <a:off x="5610467" y="2633686"/>
              <a:ext cx="1548869" cy="585423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Design environment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98377B9-1B5D-C6B7-F138-27A4C322188D}"/>
                </a:ext>
              </a:extLst>
            </p:cNvPr>
            <p:cNvSpPr txBox="1"/>
            <p:nvPr/>
          </p:nvSpPr>
          <p:spPr>
            <a:xfrm>
              <a:off x="5579912" y="5710899"/>
              <a:ext cx="10128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</a:rPr>
                <a:t>24/10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62B5412-996C-91B7-0EAC-6BEB2008A709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>
              <a:off x="7159336" y="2926398"/>
              <a:ext cx="30554" cy="3328929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C583E01-1D05-CE9F-2A9A-A626167CC7B1}"/>
                </a:ext>
              </a:extLst>
            </p:cNvPr>
            <p:cNvSpPr txBox="1"/>
            <p:nvPr/>
          </p:nvSpPr>
          <p:spPr>
            <a:xfrm>
              <a:off x="6049263" y="4129197"/>
              <a:ext cx="640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</a:rPr>
                <a:t>2W</a:t>
              </a: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E64F446E-CD65-8930-DFB4-7689C0526DBB}"/>
                </a:ext>
              </a:extLst>
            </p:cNvPr>
            <p:cNvSpPr/>
            <p:nvPr/>
          </p:nvSpPr>
          <p:spPr>
            <a:xfrm>
              <a:off x="7174613" y="3215227"/>
              <a:ext cx="2396033" cy="342900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Implementation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4DE11843-0B6B-52B0-6098-A4A3CBC16BBD}"/>
                </a:ext>
              </a:extLst>
            </p:cNvPr>
            <p:cNvSpPr/>
            <p:nvPr/>
          </p:nvSpPr>
          <p:spPr>
            <a:xfrm>
              <a:off x="9570646" y="3558127"/>
              <a:ext cx="1454727" cy="342900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Rollout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EA70D1F-4EEA-7AFE-F7D8-8670CEB4F975}"/>
                </a:ext>
              </a:extLst>
            </p:cNvPr>
            <p:cNvCxnSpPr>
              <a:cxnSpLocks/>
            </p:cNvCxnSpPr>
            <p:nvPr/>
          </p:nvCxnSpPr>
          <p:spPr>
            <a:xfrm>
              <a:off x="9585923" y="3386677"/>
              <a:ext cx="0" cy="2885549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05B7DDC-F643-F8A1-1BFE-0A2767D519D1}"/>
                </a:ext>
              </a:extLst>
            </p:cNvPr>
            <p:cNvCxnSpPr>
              <a:cxnSpLocks/>
            </p:cNvCxnSpPr>
            <p:nvPr/>
          </p:nvCxnSpPr>
          <p:spPr>
            <a:xfrm>
              <a:off x="11025373" y="3729577"/>
              <a:ext cx="0" cy="2542649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6A434714-DD46-2C28-783F-4A1F8AF90B57}"/>
                </a:ext>
              </a:extLst>
            </p:cNvPr>
            <p:cNvSpPr/>
            <p:nvPr/>
          </p:nvSpPr>
          <p:spPr>
            <a:xfrm>
              <a:off x="404414" y="5933208"/>
              <a:ext cx="11233403" cy="921050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2024</a:t>
              </a:r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E790F95-7496-9ACB-A865-01FBF4516475}"/>
                </a:ext>
              </a:extLst>
            </p:cNvPr>
            <p:cNvSpPr txBox="1"/>
            <p:nvPr/>
          </p:nvSpPr>
          <p:spPr>
            <a:xfrm>
              <a:off x="7925865" y="4310583"/>
              <a:ext cx="640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</a:rPr>
                <a:t>9W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AEEC680-6861-4AE3-AC66-544A89DF759D}"/>
                </a:ext>
              </a:extLst>
            </p:cNvPr>
            <p:cNvSpPr txBox="1"/>
            <p:nvPr/>
          </p:nvSpPr>
          <p:spPr>
            <a:xfrm>
              <a:off x="9979811" y="4598618"/>
              <a:ext cx="640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</a:rPr>
                <a:t>3W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438F8FB-5EC0-41B6-E227-D0FEA0F8B5EF}"/>
                </a:ext>
              </a:extLst>
            </p:cNvPr>
            <p:cNvSpPr txBox="1"/>
            <p:nvPr/>
          </p:nvSpPr>
          <p:spPr>
            <a:xfrm>
              <a:off x="7198270" y="5695998"/>
              <a:ext cx="10128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</a:rPr>
                <a:t>07/11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03EFF70-3BCC-5924-EEE9-8DFE5C8DA695}"/>
                </a:ext>
              </a:extLst>
            </p:cNvPr>
            <p:cNvSpPr txBox="1"/>
            <p:nvPr/>
          </p:nvSpPr>
          <p:spPr>
            <a:xfrm>
              <a:off x="9585923" y="5637799"/>
              <a:ext cx="10128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</a:rPr>
                <a:t>10/01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234FD78-F37E-DBEE-7BED-E75B7AE596FC}"/>
                </a:ext>
              </a:extLst>
            </p:cNvPr>
            <p:cNvSpPr txBox="1"/>
            <p:nvPr/>
          </p:nvSpPr>
          <p:spPr>
            <a:xfrm>
              <a:off x="11025373" y="5471543"/>
              <a:ext cx="10128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</a:rPr>
                <a:t>31/01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037875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12828</TotalTime>
  <Words>479</Words>
  <Application>Microsoft Macintosh PowerPoint</Application>
  <PresentationFormat>Widescreen</PresentationFormat>
  <Paragraphs>260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Arial</vt:lpstr>
      <vt:lpstr>Symbol</vt:lpstr>
      <vt:lpstr>Times New Roman</vt:lpstr>
      <vt:lpstr>Trebuchet MS</vt:lpstr>
      <vt:lpstr>Berlin</vt:lpstr>
      <vt:lpstr>PowerPoint Presentation</vt:lpstr>
      <vt:lpstr>Introduction</vt:lpstr>
      <vt:lpstr>PowerPoint Presentation</vt:lpstr>
      <vt:lpstr>Solution: The Digital Twin Monitoring System</vt:lpstr>
      <vt:lpstr>Project scope</vt:lpstr>
      <vt:lpstr>PowerPoint Presentation</vt:lpstr>
      <vt:lpstr>Stakeholders</vt:lpstr>
      <vt:lpstr>PowerPoint Presentation</vt:lpstr>
      <vt:lpstr>PowerPoint Presentation</vt:lpstr>
      <vt:lpstr>Analysis</vt:lpstr>
      <vt:lpstr>User stories</vt:lpstr>
      <vt:lpstr>Tool selection</vt:lpstr>
      <vt:lpstr>Criteria</vt:lpstr>
      <vt:lpstr>Criteria example: Ecosystem</vt:lpstr>
      <vt:lpstr>Results monitoring data storage</vt:lpstr>
      <vt:lpstr>Results hardware monitoring</vt:lpstr>
      <vt:lpstr>Results monitoring visualization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Budurovici,Cosmin C.A.</dc:creator>
  <cp:lastModifiedBy>Budurovici,Cosmin C.A.</cp:lastModifiedBy>
  <cp:revision>1</cp:revision>
  <dcterms:created xsi:type="dcterms:W3CDTF">2024-09-24T16:31:43Z</dcterms:created>
  <dcterms:modified xsi:type="dcterms:W3CDTF">2024-11-14T12:58:02Z</dcterms:modified>
</cp:coreProperties>
</file>