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64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6"/>
    <p:restoredTop sz="97030"/>
  </p:normalViewPr>
  <p:slideViewPr>
    <p:cSldViewPr snapToGrid="0" snapToObjects="1">
      <p:cViewPr varScale="1">
        <p:scale>
          <a:sx n="107" d="100"/>
          <a:sy n="107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5D58E-1ABC-2149-8661-0A1D0D329E04}" type="datetimeFigureOut">
              <a:rPr lang="en-RO" smtClean="0"/>
              <a:t>12.10.2022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7B2D5-F35F-3446-8249-C0E33DBFF17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02297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7B2D5-F35F-3446-8249-C0E33DBFF17D}" type="slidenum">
              <a:rPr lang="en-RO" smtClean="0"/>
              <a:t>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397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E4AD-8497-EEDC-842A-C8524D435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90579-A37B-422E-9435-3C0D97F9D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12ECD-C963-BF1E-43B1-2FF13B30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E495-6D9D-4A4A-9932-C65D2F39A77B}" type="datetimeFigureOut">
              <a:rPr lang="en-RO" smtClean="0"/>
              <a:t>12.10.2022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CFD7E-F7BD-4D62-99DD-F1CCC655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BCF19-1130-A054-2EE2-016942A0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EF45-D692-7E49-B019-A2F048CE52FF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5551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ECF7-43D7-D26A-F20F-F06B9DE7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1F11A-0D39-49B8-FB4D-185EDDA58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2F5C-BD45-9D24-18FB-C37494AB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E495-6D9D-4A4A-9932-C65D2F39A77B}" type="datetimeFigureOut">
              <a:rPr lang="en-RO" smtClean="0"/>
              <a:t>12.10.2022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A0751-453E-ABAE-9178-2D74E90C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C145E-A22B-635B-000E-D0BBBC9B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EF45-D692-7E49-B019-A2F048CE52FF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7996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729A3-7553-EFE2-8CB5-5193FBF80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4C922-F455-14D2-3E54-085979C3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BFFE-F67A-0FA9-E7C1-0F6A9040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E495-6D9D-4A4A-9932-C65D2F39A77B}" type="datetimeFigureOut">
              <a:rPr lang="en-RO" smtClean="0"/>
              <a:t>12.10.2022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F5FAC-3B64-4CD5-6B29-155895EA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A6BA0-290B-B3F7-DFD5-A7710D34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EF45-D692-7E49-B019-A2F048CE52FF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3033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5EEE-DAFA-ED57-E0F6-C28575F6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966A-A313-29E2-A704-3B7C1F7A6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E1386-C296-F841-0744-F3133013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E495-6D9D-4A4A-9932-C65D2F39A77B}" type="datetimeFigureOut">
              <a:rPr lang="en-RO" smtClean="0"/>
              <a:t>12.10.2022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B294-C8B6-E047-3D05-1B0CD5E6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E20C9-A1E3-858F-BAF0-445BC6B3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EF45-D692-7E49-B019-A2F048CE52FF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370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3BDE-AB8C-587C-C5AD-32E829C9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E573-3BC7-38E2-7D7B-E858EA85A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9F811-46F0-E0E8-5A1B-443526B4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E495-6D9D-4A4A-9932-C65D2F39A77B}" type="datetimeFigureOut">
              <a:rPr lang="en-RO" smtClean="0"/>
              <a:t>12.10.2022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4743-3064-CAB0-43B8-AD11958A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13666-5228-98F9-CDA1-69AFE940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EF45-D692-7E49-B019-A2F048CE52FF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2468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9589-01A2-9601-EAF3-AFB0619D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F0C9-6D32-CD80-55F1-82AEFA361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CE432-B218-3C08-36C5-CB6B886F4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7F6E1-B909-9ACF-D65E-55A3E7A4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E495-6D9D-4A4A-9932-C65D2F39A77B}" type="datetimeFigureOut">
              <a:rPr lang="en-RO" smtClean="0"/>
              <a:t>12.10.2022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F8107-F468-3CEB-EEC2-92CBC220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F45E2-DD00-929D-80CF-AE8F4187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EF45-D692-7E49-B019-A2F048CE52FF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0674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0BB9-902D-6657-7730-1D2AC383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747D4-AC8A-6714-5262-2879DE9B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D9D7F-E0D0-0568-8B56-D7DECFFAB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46FF9-D0A0-1EBD-6DE3-760D6D865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4DB5C-2510-4E32-852E-72D08F4D6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8FC94-660C-53F2-A59D-E5853816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E495-6D9D-4A4A-9932-C65D2F39A77B}" type="datetimeFigureOut">
              <a:rPr lang="en-RO" smtClean="0"/>
              <a:t>12.10.2022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C51C1-D0AF-6516-8C4B-95840E9E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2E8C2-7877-E615-05DD-CE6EF444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EF45-D692-7E49-B019-A2F048CE52FF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66508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651F-04F2-FAB9-BE52-316AA6FC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06803-F957-9A22-52BA-7CA481D7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E495-6D9D-4A4A-9932-C65D2F39A77B}" type="datetimeFigureOut">
              <a:rPr lang="en-RO" smtClean="0"/>
              <a:t>12.10.2022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098E2-8AA2-0D8F-D644-9D6239F2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B2132-75F8-32E4-FE3F-D5512318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EF45-D692-7E49-B019-A2F048CE52FF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3487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9CA2D-068C-6753-B056-1BE04607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E495-6D9D-4A4A-9932-C65D2F39A77B}" type="datetimeFigureOut">
              <a:rPr lang="en-RO" smtClean="0"/>
              <a:t>12.10.2022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D72B4-A379-65EE-A1E0-1784CB62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7637F-CD0B-CF85-DA9C-6F479FC5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EF45-D692-7E49-B019-A2F048CE52FF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0157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D0E2-ADB3-9AB2-2E74-0F4B5EEC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D77A-F970-C802-1A54-A2F21ED8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5AF84-203D-CCB3-97DA-915584047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C748B-6728-3576-F4E3-24412E46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E495-6D9D-4A4A-9932-C65D2F39A77B}" type="datetimeFigureOut">
              <a:rPr lang="en-RO" smtClean="0"/>
              <a:t>12.10.2022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79B3B-5264-593E-3B93-8EE660D7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2B2DA-7370-C543-54DB-E34EC730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EF45-D692-7E49-B019-A2F048CE52FF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238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2745-B78A-B586-6073-1C329A90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DBE5A-8C70-DC96-E756-CAB524DC5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C4A0C-3364-77B8-45FA-0339789C3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2403E-E7DA-C1BC-908D-E94496D9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E495-6D9D-4A4A-9932-C65D2F39A77B}" type="datetimeFigureOut">
              <a:rPr lang="en-RO" smtClean="0"/>
              <a:t>12.10.2022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ED7F0-A2C6-F2C6-46B0-29F84BE7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C0838-A3AD-F6BE-F9F7-D14BE70E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8EF45-D692-7E49-B019-A2F048CE52FF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71655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04DA8-70B4-56B9-2FD3-27156EB1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1013E-4F66-2840-1339-4DFBF5F3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B64E-A64A-D561-B501-885C610EA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E495-6D9D-4A4A-9932-C65D2F39A77B}" type="datetimeFigureOut">
              <a:rPr lang="en-RO" smtClean="0"/>
              <a:t>12.10.2022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40D1C-BB2F-8752-A893-CA9C970A0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F3B5-5A2E-EED4-C84F-65789ED89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EF45-D692-7E49-B019-A2F048CE52FF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82956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496502-CBE6-FF16-EECD-1365D2B99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3" r="9992" b="1"/>
          <a:stretch/>
        </p:blipFill>
        <p:spPr>
          <a:xfrm>
            <a:off x="20" y="279577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8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7835-1E8D-B7F1-52FB-F518466F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>
                <a:solidFill>
                  <a:schemeClr val="accent2"/>
                </a:solidFill>
                <a:latin typeface="ING Me Headline" panose="020B0904040202060204" pitchFamily="34" charset="0"/>
                <a:cs typeface="ING Me Headline" panose="020B090404020206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9A81-7A86-101C-66C6-E7DB41122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What is it?</a:t>
            </a:r>
          </a:p>
          <a:p>
            <a:pPr marL="514350" indent="-514350">
              <a:buFont typeface="+mj-lt"/>
              <a:buAutoNum type="arabicPeriod"/>
            </a:pPr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Who is already using it?</a:t>
            </a:r>
          </a:p>
          <a:p>
            <a:pPr marL="514350" indent="-514350">
              <a:buFont typeface="+mj-lt"/>
              <a:buAutoNum type="arabicPeriod"/>
            </a:pPr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What languages is it available in?</a:t>
            </a:r>
          </a:p>
          <a:p>
            <a:pPr marL="514350" indent="-514350">
              <a:buFont typeface="+mj-lt"/>
              <a:buAutoNum type="arabicPeriod"/>
            </a:pPr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What are the prerequisites?</a:t>
            </a:r>
          </a:p>
          <a:p>
            <a:pPr marL="514350" indent="-514350">
              <a:buFont typeface="+mj-lt"/>
              <a:buAutoNum type="arabicPeriod"/>
            </a:pPr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Why is it useful?</a:t>
            </a:r>
          </a:p>
          <a:p>
            <a:pPr marL="514350" indent="-514350">
              <a:buFont typeface="+mj-lt"/>
              <a:buAutoNum type="arabicPeriod"/>
            </a:pPr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Features walk-through</a:t>
            </a:r>
          </a:p>
          <a:p>
            <a:pPr marL="514350" indent="-514350">
              <a:buFont typeface="+mj-lt"/>
              <a:buAutoNum type="arabicPeriod"/>
            </a:pPr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That part where I ask for questions, and you are silent for more than 20 seconds</a:t>
            </a:r>
          </a:p>
        </p:txBody>
      </p:sp>
    </p:spTree>
    <p:extLst>
      <p:ext uri="{BB962C8B-B14F-4D97-AF65-F5344CB8AC3E}">
        <p14:creationId xmlns:p14="http://schemas.microsoft.com/office/powerpoint/2010/main" val="101386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A242-E19C-9F04-50CF-ED98CFCD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>
                <a:solidFill>
                  <a:schemeClr val="accent2"/>
                </a:solidFill>
                <a:latin typeface="ING Me Headline" panose="020B0904040202060204" pitchFamily="34" charset="0"/>
                <a:cs typeface="ING Me Headline" panose="020B0904040202060204" pitchFamily="34" charset="0"/>
              </a:rPr>
              <a:t>What it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2A80-73C5-4B08-256F-00AC9C819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>
                <a:cs typeface="ING Me" panose="02000506040000020004" pitchFamily="2" charset="0"/>
              </a:rPr>
              <a:t>Open source library that allows developers to create and manage docker containers from their own projects.</a:t>
            </a:r>
          </a:p>
        </p:txBody>
      </p:sp>
      <p:pic>
        <p:nvPicPr>
          <p:cNvPr id="5" name="Picture 4" descr="A picture containing text, person, indoor, wall&#10;&#10;Description automatically generated">
            <a:extLst>
              <a:ext uri="{FF2B5EF4-FFF2-40B4-BE49-F238E27FC236}">
                <a16:creationId xmlns:a16="http://schemas.microsoft.com/office/drawing/2014/main" id="{9DFA2257-C143-E265-57E0-A44F01D1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7624"/>
            <a:ext cx="3772452" cy="28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8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A242-E19C-9F04-50CF-ED98CFCD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RO" dirty="0">
                <a:solidFill>
                  <a:schemeClr val="accent2"/>
                </a:solidFill>
                <a:latin typeface="ING Me Headline" panose="020B0904040202060204" pitchFamily="34" charset="0"/>
                <a:cs typeface="ING Me Headline" panose="020B0904040202060204" pitchFamily="34" charset="0"/>
              </a:rPr>
              <a:t>Who is already using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B8FCB-84AE-809A-5E62-A9ED6B6D0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104" y="1852521"/>
            <a:ext cx="1386440" cy="1386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DDAE2-079C-A984-8AA7-8FBBA92EB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939" y="2298968"/>
            <a:ext cx="3327316" cy="2260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BD41B-4500-23DD-E719-5E0578CB2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607" y="3666938"/>
            <a:ext cx="1225933" cy="766208"/>
          </a:xfrm>
          <a:prstGeom prst="rect">
            <a:avLst/>
          </a:prstGeom>
        </p:spPr>
      </p:pic>
      <p:sp>
        <p:nvSpPr>
          <p:cNvPr id="15" name="AutoShape 8" descr="Micronaut">
            <a:extLst>
              <a:ext uri="{FF2B5EF4-FFF2-40B4-BE49-F238E27FC236}">
                <a16:creationId xmlns:a16="http://schemas.microsoft.com/office/drawing/2014/main" id="{6C5078CB-2DCD-0B9D-0C41-8A9F38D348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2689" y="3385304"/>
            <a:ext cx="404948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RO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8EADAF-E885-5D2D-1964-53F269ED6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89923"/>
            <a:ext cx="2746166" cy="1022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1CD7D0-E750-8A1A-BA7D-92CF3B58F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9277" y="3022152"/>
            <a:ext cx="2986702" cy="20557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4802FC-2A90-187D-CBE3-9F0C37A821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5168" y="2677071"/>
            <a:ext cx="2157276" cy="8629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173769-F5B5-D9A2-58CC-63F43E9871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6711" y="4433146"/>
            <a:ext cx="1059956" cy="9975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BFF965-029C-FDC4-D05C-4045FF8F7F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3234" y="4147905"/>
            <a:ext cx="2215766" cy="23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E49376-72A1-2667-2511-52E980BA4C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8011" y="2045341"/>
            <a:ext cx="2286000" cy="1428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E01B2B-43D5-411F-B8B1-151B78FA63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5588" y="4709613"/>
            <a:ext cx="2634792" cy="46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3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B2D3-82BD-655A-3C25-5A176BB5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>
                <a:solidFill>
                  <a:schemeClr val="accent2"/>
                </a:solidFill>
                <a:latin typeface="ING Me Headline" panose="020B0904040202060204" pitchFamily="34" charset="0"/>
                <a:cs typeface="ING Me Headline" panose="020B0904040202060204" pitchFamily="34" charset="0"/>
              </a:rPr>
              <a:t>What languages is it available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549C-FE73-506A-902A-CDCC6E1D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java</a:t>
            </a:r>
          </a:p>
          <a:p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javascript</a:t>
            </a:r>
          </a:p>
          <a:p>
            <a:r>
              <a:rPr lang="en-GB" dirty="0">
                <a:latin typeface="ING Me" panose="02000506040000020004" pitchFamily="2" charset="0"/>
                <a:cs typeface="ING Me" panose="02000506040000020004" pitchFamily="2" charset="0"/>
              </a:rPr>
              <a:t>p</a:t>
            </a:r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ython</a:t>
            </a:r>
          </a:p>
          <a:p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.Net</a:t>
            </a:r>
          </a:p>
          <a:p>
            <a:r>
              <a:rPr lang="en-GB" dirty="0">
                <a:latin typeface="ING Me" panose="02000506040000020004" pitchFamily="2" charset="0"/>
                <a:cs typeface="ING Me" panose="02000506040000020004" pitchFamily="2" charset="0"/>
              </a:rPr>
              <a:t>g</a:t>
            </a:r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o</a:t>
            </a:r>
          </a:p>
          <a:p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rust</a:t>
            </a:r>
          </a:p>
          <a:p>
            <a:endParaRPr lang="en-RO" dirty="0"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1FF77-A07C-4375-20D5-5B84FE1F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582" y="3545745"/>
            <a:ext cx="2631218" cy="263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1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7724-3E42-8C01-0245-FDBE9DD5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>
                <a:solidFill>
                  <a:schemeClr val="accent2"/>
                </a:solidFill>
                <a:latin typeface="ING Me Headline" panose="020B0904040202060204" pitchFamily="34" charset="0"/>
                <a:cs typeface="ING Me Headline" panose="020B0904040202060204" pitchFamily="34" charset="0"/>
              </a:rPr>
              <a:t>What are the prerequisites?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7F75-BA91-EEDA-7384-FC4018358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/>
              <a:t>Docker (of course)</a:t>
            </a:r>
          </a:p>
          <a:p>
            <a:r>
              <a:rPr lang="en-GB" dirty="0"/>
              <a:t>u</a:t>
            </a:r>
            <a:r>
              <a:rPr lang="en-RO"/>
              <a:t>sed language</a:t>
            </a:r>
          </a:p>
          <a:p>
            <a:endParaRPr lang="en-RO"/>
          </a:p>
        </p:txBody>
      </p:sp>
      <p:pic>
        <p:nvPicPr>
          <p:cNvPr id="10" name="Picture 9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A2C2F50-FA5D-5034-EBC1-97DD4A29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149" y="1749749"/>
            <a:ext cx="573430" cy="573430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BA378C5-57C5-BEA2-DA38-09702E8D9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4820"/>
            <a:ext cx="4047214" cy="226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0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9411-CD4E-3D0E-E4D7-895926A1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>
                <a:solidFill>
                  <a:schemeClr val="accent2"/>
                </a:solidFill>
                <a:latin typeface="ING Me Headline" panose="020B0904040202060204" pitchFamily="34" charset="0"/>
                <a:cs typeface="ING Me Headline" panose="020B0904040202060204" pitchFamily="34" charset="0"/>
              </a:rPr>
              <a:t>Why is it usefull?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9604-EFDA-7C72-4E9C-B8673696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Every docker related setup that was previously done separately (in a bash or something similar) can now be written using the </a:t>
            </a:r>
            <a:r>
              <a:rPr lang="en-GB" dirty="0">
                <a:latin typeface="ING Me" panose="02000506040000020004" pitchFamily="2" charset="0"/>
                <a:cs typeface="ING Me" panose="02000506040000020004" pitchFamily="2" charset="0"/>
              </a:rPr>
              <a:t>preferred</a:t>
            </a:r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 programming language.</a:t>
            </a:r>
          </a:p>
          <a:p>
            <a:pPr marL="0" indent="0">
              <a:buNone/>
            </a:pPr>
            <a:endParaRPr lang="en-RO" dirty="0">
              <a:latin typeface="ING Me" panose="02000506040000020004" pitchFamily="2" charset="0"/>
              <a:cs typeface="ING Me" panose="02000506040000020004" pitchFamily="2" charset="0"/>
            </a:endParaRPr>
          </a:p>
          <a:p>
            <a:pPr marL="0" indent="0">
              <a:buNone/>
            </a:pPr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Can be used in various testing stages:</a:t>
            </a:r>
          </a:p>
          <a:p>
            <a:r>
              <a:rPr lang="en-GB" dirty="0">
                <a:latin typeface="ING Me" panose="02000506040000020004" pitchFamily="2" charset="0"/>
                <a:cs typeface="ING Me" panose="02000506040000020004" pitchFamily="2" charset="0"/>
              </a:rPr>
              <a:t>i</a:t>
            </a:r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ntegration</a:t>
            </a:r>
          </a:p>
          <a:p>
            <a:r>
              <a:rPr lang="en-GB" dirty="0">
                <a:latin typeface="ING Me" panose="02000506040000020004" pitchFamily="2" charset="0"/>
                <a:cs typeface="ING Me" panose="02000506040000020004" pitchFamily="2" charset="0"/>
              </a:rPr>
              <a:t>f</a:t>
            </a:r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unctional</a:t>
            </a:r>
          </a:p>
          <a:p>
            <a:r>
              <a:rPr lang="en-GB" dirty="0">
                <a:latin typeface="ING Me" panose="02000506040000020004" pitchFamily="2" charset="0"/>
                <a:cs typeface="ING Me" panose="02000506040000020004" pitchFamily="2" charset="0"/>
              </a:rPr>
              <a:t>e</a:t>
            </a:r>
            <a:r>
              <a:rPr lang="en-RO" dirty="0">
                <a:latin typeface="ING Me" panose="02000506040000020004" pitchFamily="2" charset="0"/>
                <a:cs typeface="ING Me" panose="02000506040000020004" pitchFamily="2" charset="0"/>
              </a:rPr>
              <a:t>nd to end</a:t>
            </a:r>
          </a:p>
          <a:p>
            <a:pPr marL="0" indent="0">
              <a:buNone/>
            </a:pPr>
            <a:r>
              <a:rPr lang="en-RO" dirty="0"/>
              <a:t> </a:t>
            </a:r>
          </a:p>
        </p:txBody>
      </p:sp>
      <p:pic>
        <p:nvPicPr>
          <p:cNvPr id="5" name="Picture 4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64144360-5CA1-F8D4-EC6C-4E271E81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0" y="3429000"/>
            <a:ext cx="2768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1EFC9-C135-4CA9-A830-4FC2FA76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1188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ING Me Headline" panose="020B0904040202060204" pitchFamily="34" charset="0"/>
                <a:cs typeface="ING Me Headline" panose="020B0904040202060204" pitchFamily="34" charset="0"/>
              </a:rPr>
              <a:t>Docker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E1CE4-3865-E790-55E7-8654E89FA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5430"/>
            <a:ext cx="10515599" cy="373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1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1EFC9-C135-4CA9-A830-4FC2FA76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1188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ING Me Headline" panose="020B0904040202060204" pitchFamily="34" charset="0"/>
                <a:cs typeface="ING Me Headline" panose="020B0904040202060204" pitchFamily="34" charset="0"/>
              </a:rPr>
              <a:t>Docker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3FA32-2D66-FD81-5FED-A1D810D8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63" y="2139351"/>
            <a:ext cx="9412872" cy="4165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F89B3E-D348-1FF7-9C5A-8225FD3387E6}"/>
              </a:ext>
            </a:extLst>
          </p:cNvPr>
          <p:cNvSpPr txBox="1"/>
          <p:nvPr/>
        </p:nvSpPr>
        <p:spPr>
          <a:xfrm>
            <a:off x="3049361" y="324433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dirty="0"/>
              <a:t>https://www.testcontainers.org/features/creating_container/</a:t>
            </a:r>
          </a:p>
        </p:txBody>
      </p:sp>
    </p:spTree>
    <p:extLst>
      <p:ext uri="{BB962C8B-B14F-4D97-AF65-F5344CB8AC3E}">
        <p14:creationId xmlns:p14="http://schemas.microsoft.com/office/powerpoint/2010/main" val="74508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5446</TotalTime>
  <Words>171</Words>
  <Application>Microsoft Macintosh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ING Me</vt:lpstr>
      <vt:lpstr>ING Me Headline</vt:lpstr>
      <vt:lpstr>Office Theme</vt:lpstr>
      <vt:lpstr>PowerPoint Presentation</vt:lpstr>
      <vt:lpstr>Table of contents</vt:lpstr>
      <vt:lpstr>What it is?</vt:lpstr>
      <vt:lpstr>Who is already using it?</vt:lpstr>
      <vt:lpstr>What languages is it available in?</vt:lpstr>
      <vt:lpstr>What are the prerequisites?</vt:lpstr>
      <vt:lpstr>Why is it usefull? </vt:lpstr>
      <vt:lpstr>Docker</vt:lpstr>
      <vt:lpstr>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Epurescu, A.C. (Andrei - Cosmin)</dc:creator>
  <cp:lastModifiedBy>Epurescu, A.C. (Andrei - Cosmin)</cp:lastModifiedBy>
  <cp:revision>2</cp:revision>
  <dcterms:created xsi:type="dcterms:W3CDTF">2022-10-07T14:55:08Z</dcterms:created>
  <dcterms:modified xsi:type="dcterms:W3CDTF">2022-10-12T11:10:29Z</dcterms:modified>
</cp:coreProperties>
</file>