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9E11-E23A-40A9-9FCB-603EDDA3D73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0219-8E66-41C2-ACB4-D318FAE06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8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9E11-E23A-40A9-9FCB-603EDDA3D73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0219-8E66-41C2-ACB4-D318FAE06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9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9E11-E23A-40A9-9FCB-603EDDA3D73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0219-8E66-41C2-ACB4-D318FAE06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6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9E11-E23A-40A9-9FCB-603EDDA3D73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0219-8E66-41C2-ACB4-D318FAE06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6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9E11-E23A-40A9-9FCB-603EDDA3D73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0219-8E66-41C2-ACB4-D318FAE06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1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9E11-E23A-40A9-9FCB-603EDDA3D73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0219-8E66-41C2-ACB4-D318FAE06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8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9E11-E23A-40A9-9FCB-603EDDA3D73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0219-8E66-41C2-ACB4-D318FAE06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2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9E11-E23A-40A9-9FCB-603EDDA3D73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0219-8E66-41C2-ACB4-D318FAE06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6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9E11-E23A-40A9-9FCB-603EDDA3D73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0219-8E66-41C2-ACB4-D318FAE06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9E11-E23A-40A9-9FCB-603EDDA3D73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0219-8E66-41C2-ACB4-D318FAE06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5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9E11-E23A-40A9-9FCB-603EDDA3D73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0219-8E66-41C2-ACB4-D318FAE06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69E11-E23A-40A9-9FCB-603EDDA3D73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60219-8E66-41C2-ACB4-D318FAE06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7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awarawut/erdiagram-library-system" TargetMode="External"/><Relationship Id="rId7" Type="http://schemas.openxmlformats.org/officeDocument/2006/relationships/hyperlink" Target="https://z-lib.org/" TargetMode="External"/><Relationship Id="rId2" Type="http://schemas.openxmlformats.org/officeDocument/2006/relationships/hyperlink" Target="https://i2.wp.com/www.queryexamples.com/wp-content/uploads/2018/03/libraryDatabase.png?resize=810%2C275&amp;ssl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.stack.imgur.com/Ok1Xp.png" TargetMode="External"/><Relationship Id="rId5" Type="http://schemas.openxmlformats.org/officeDocument/2006/relationships/hyperlink" Target="https://tutorialjinni.blogspot.com/2010/09/library-management-system-software.html" TargetMode="External"/><Relationship Id="rId4" Type="http://schemas.openxmlformats.org/officeDocument/2006/relationships/hyperlink" Target="https://www.techringe.com/database-for-library-management-system-projec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90850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 smtClean="0"/>
              <a:t>Numele</a:t>
            </a:r>
            <a:r>
              <a:rPr lang="en-US" sz="3200" dirty="0" smtClean="0"/>
              <a:t> </a:t>
            </a:r>
            <a:r>
              <a:rPr lang="en-US" sz="3200" dirty="0" err="1" smtClean="0"/>
              <a:t>echipa:Acetoilbib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Membri:Bazgan</a:t>
            </a:r>
            <a:r>
              <a:rPr lang="en-US" sz="3200" dirty="0" smtClean="0"/>
              <a:t> </a:t>
            </a:r>
            <a:r>
              <a:rPr lang="en-US" sz="3200" dirty="0" err="1" smtClean="0"/>
              <a:t>Alexandru,Dragusin</a:t>
            </a:r>
            <a:r>
              <a:rPr lang="en-US" sz="3200" dirty="0" smtClean="0"/>
              <a:t> Cosmin</a:t>
            </a:r>
            <a:br>
              <a:rPr lang="en-US" sz="3200" dirty="0" smtClean="0"/>
            </a:br>
            <a:r>
              <a:rPr lang="en-US" sz="3200" dirty="0" err="1" smtClean="0"/>
              <a:t>Tema</a:t>
            </a:r>
            <a:r>
              <a:rPr lang="en-US" sz="3200" dirty="0" smtClean="0"/>
              <a:t> </a:t>
            </a:r>
            <a:r>
              <a:rPr lang="en-US" sz="3200" dirty="0" err="1" smtClean="0"/>
              <a:t>aleasa:Biblioteca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57600"/>
            <a:ext cx="8153400" cy="2971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 smtClean="0"/>
              <a:t>temei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Vrem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descriem</a:t>
            </a:r>
            <a:r>
              <a:rPr lang="en-US" dirty="0" smtClean="0"/>
              <a:t> </a:t>
            </a:r>
            <a:r>
              <a:rPr lang="en-US" dirty="0" err="1" smtClean="0"/>
              <a:t>felul</a:t>
            </a:r>
            <a:r>
              <a:rPr lang="en-US" dirty="0" smtClean="0"/>
              <a:t> cum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organizat</a:t>
            </a:r>
            <a:r>
              <a:rPr lang="en-US" dirty="0" smtClean="0"/>
              <a:t> o </a:t>
            </a:r>
            <a:r>
              <a:rPr lang="en-US" dirty="0" err="1" smtClean="0"/>
              <a:t>biblioteca,ce</a:t>
            </a:r>
            <a:r>
              <a:rPr lang="en-US" dirty="0"/>
              <a:t> </a:t>
            </a:r>
            <a:r>
              <a:rPr lang="en-US" dirty="0" err="1" smtClean="0"/>
              <a:t>tipuri</a:t>
            </a:r>
            <a:r>
              <a:rPr lang="en-US" dirty="0" smtClean="0"/>
              <a:t> de </a:t>
            </a:r>
            <a:r>
              <a:rPr lang="en-US" dirty="0" err="1" smtClean="0"/>
              <a:t>carti</a:t>
            </a:r>
            <a:r>
              <a:rPr lang="en-US" dirty="0" smtClean="0"/>
              <a:t> </a:t>
            </a:r>
            <a:r>
              <a:rPr lang="en-US" dirty="0" err="1" smtClean="0"/>
              <a:t>avem,cum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programul</a:t>
            </a:r>
            <a:r>
              <a:rPr lang="en-US" dirty="0" smtClean="0"/>
              <a:t> la </a:t>
            </a:r>
            <a:r>
              <a:rPr lang="en-US" dirty="0" err="1" smtClean="0"/>
              <a:t>angajati,cum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imprumutat</a:t>
            </a:r>
            <a:r>
              <a:rPr lang="en-US" dirty="0" smtClean="0"/>
              <a:t> o carte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Entitati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Biblioteca</a:t>
            </a:r>
            <a:r>
              <a:rPr lang="en-US" sz="2400" dirty="0"/>
              <a:t>(</a:t>
            </a:r>
            <a:r>
              <a:rPr lang="en-US" sz="2400" dirty="0" err="1" smtClean="0"/>
              <a:t>nume,adresa,etc</a:t>
            </a:r>
            <a:r>
              <a:rPr lang="en-US" sz="2400" dirty="0"/>
              <a:t>)</a:t>
            </a:r>
            <a:endParaRPr lang="en-US" sz="2400" dirty="0" smtClean="0"/>
          </a:p>
          <a:p>
            <a:r>
              <a:rPr lang="en-US" sz="2400" dirty="0" smtClean="0"/>
              <a:t>Carte(</a:t>
            </a:r>
            <a:r>
              <a:rPr lang="en-US" sz="2400" dirty="0" err="1" smtClean="0"/>
              <a:t>denumire,tip_gen,tip_curent,nr_carte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Autor</a:t>
            </a:r>
            <a:r>
              <a:rPr lang="en-US" sz="2400" dirty="0" smtClean="0"/>
              <a:t>(</a:t>
            </a:r>
            <a:r>
              <a:rPr lang="en-US" sz="2400" dirty="0" err="1" smtClean="0"/>
              <a:t>nume,prenume,nr_autor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Angajat</a:t>
            </a:r>
            <a:r>
              <a:rPr lang="en-US" sz="2400" dirty="0" smtClean="0"/>
              <a:t>(</a:t>
            </a:r>
            <a:r>
              <a:rPr lang="en-US" sz="2400" dirty="0" err="1" smtClean="0"/>
              <a:t>nume,functie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Utilizator</a:t>
            </a:r>
            <a:r>
              <a:rPr lang="en-US" sz="2400" dirty="0" smtClean="0"/>
              <a:t>(</a:t>
            </a:r>
            <a:r>
              <a:rPr lang="en-US" sz="2400" dirty="0" err="1" smtClean="0"/>
              <a:t>nume,prenume,id_carte_imprumutata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Publicatie</a:t>
            </a:r>
            <a:r>
              <a:rPr lang="en-US" sz="2400" dirty="0" smtClean="0"/>
              <a:t>(</a:t>
            </a:r>
            <a:r>
              <a:rPr lang="en-US" sz="2400" dirty="0" err="1" smtClean="0"/>
              <a:t>adresa,cartea_publicata</a:t>
            </a:r>
            <a:r>
              <a:rPr lang="en-US" sz="2400" dirty="0" smtClean="0"/>
              <a:t>,)</a:t>
            </a:r>
          </a:p>
          <a:p>
            <a:r>
              <a:rPr lang="en-US" sz="2400" dirty="0" smtClean="0"/>
              <a:t>Review(nota,)</a:t>
            </a:r>
          </a:p>
          <a:p>
            <a:r>
              <a:rPr lang="en-US" sz="2400" dirty="0" err="1" smtClean="0"/>
              <a:t>Abonament</a:t>
            </a:r>
            <a:r>
              <a:rPr lang="en-US" sz="2400" dirty="0" smtClean="0"/>
              <a:t>(</a:t>
            </a:r>
            <a:r>
              <a:rPr lang="en-US" sz="2400" dirty="0" err="1" smtClean="0"/>
              <a:t>perioada,pretul,nume_prenume_platitor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Gen(</a:t>
            </a:r>
            <a:r>
              <a:rPr lang="en-US" sz="2400" dirty="0" err="1" smtClean="0"/>
              <a:t>tip,gen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Gratuite</a:t>
            </a:r>
            <a:r>
              <a:rPr lang="en-US" sz="2400" dirty="0" smtClean="0"/>
              <a:t>(</a:t>
            </a:r>
            <a:r>
              <a:rPr lang="en-US" sz="2400" dirty="0" err="1" smtClean="0"/>
              <a:t>perioada,nume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971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https://i2.wp.com/www.queryexamples.com/wp-content/uploads/2018/03/libraryDatabase.png?resize=810%2C275&amp;ssl=1</a:t>
            </a:r>
            <a:endParaRPr lang="en-US" sz="1800" dirty="0" smtClean="0"/>
          </a:p>
          <a:p>
            <a:r>
              <a:rPr lang="en-US" sz="1800" dirty="0" smtClean="0">
                <a:hlinkClick r:id="rId3"/>
              </a:rPr>
              <a:t>https://www.slideshare.net/awarawut/erdiagram-library-system</a:t>
            </a:r>
            <a:endParaRPr lang="en-US" sz="1800" dirty="0" smtClean="0"/>
          </a:p>
          <a:p>
            <a:r>
              <a:rPr lang="en-US" sz="1800" dirty="0" smtClean="0">
                <a:hlinkClick r:id="rId4"/>
              </a:rPr>
              <a:t>https://www.techringe.com/database-for-library-management-system-project/</a:t>
            </a:r>
            <a:endParaRPr lang="en-US" sz="1800" dirty="0" smtClean="0"/>
          </a:p>
          <a:p>
            <a:r>
              <a:rPr lang="en-US" sz="1800" dirty="0" smtClean="0">
                <a:hlinkClick r:id="rId5"/>
              </a:rPr>
              <a:t>https://tutorialjinni.blogspot.com/2010/09/library-management-system-software.html</a:t>
            </a:r>
            <a:endParaRPr lang="en-US" sz="1800" dirty="0" smtClean="0"/>
          </a:p>
          <a:p>
            <a:r>
              <a:rPr lang="en-US" sz="1800" dirty="0" smtClean="0">
                <a:hlinkClick r:id="rId6"/>
              </a:rPr>
              <a:t>https://i.stack.imgur.com/Ok1Xp.png</a:t>
            </a:r>
            <a:endParaRPr lang="en-US" sz="1800" dirty="0" smtClean="0"/>
          </a:p>
          <a:p>
            <a:r>
              <a:rPr lang="en-US" sz="1800" dirty="0" smtClean="0">
                <a:hlinkClick r:id="rId7"/>
              </a:rPr>
              <a:t>https://z-lib.org/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0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67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Numele echipa:Acetoilbib Membri:Bazgan Alexandru,Dragusin Cosmin Tema aleasa:Biblioteca</vt:lpstr>
      <vt:lpstr>descrierea temei</vt:lpstr>
      <vt:lpstr>Entitati</vt:lpstr>
      <vt:lpstr>Modele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Numele echipa: Membri:Bazgan Alexandru,Dragusin Cosmin Tema aleasa:Biblioteca</dc:title>
  <dc:creator>user</dc:creator>
  <cp:lastModifiedBy>user</cp:lastModifiedBy>
  <cp:revision>7</cp:revision>
  <dcterms:created xsi:type="dcterms:W3CDTF">2022-03-10T10:07:43Z</dcterms:created>
  <dcterms:modified xsi:type="dcterms:W3CDTF">2022-03-10T11:43:06Z</dcterms:modified>
</cp:coreProperties>
</file>